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43"/>
  </p:notesMasterIdLst>
  <p:sldIdLst>
    <p:sldId id="256" r:id="rId2"/>
    <p:sldId id="257" r:id="rId3"/>
    <p:sldId id="336" r:id="rId4"/>
    <p:sldId id="337" r:id="rId5"/>
    <p:sldId id="338" r:id="rId6"/>
    <p:sldId id="370" r:id="rId7"/>
    <p:sldId id="258" r:id="rId8"/>
    <p:sldId id="339" r:id="rId9"/>
    <p:sldId id="259" r:id="rId10"/>
    <p:sldId id="260" r:id="rId11"/>
    <p:sldId id="341" r:id="rId12"/>
    <p:sldId id="342" r:id="rId13"/>
    <p:sldId id="343" r:id="rId14"/>
    <p:sldId id="344" r:id="rId15"/>
    <p:sldId id="345" r:id="rId16"/>
    <p:sldId id="347" r:id="rId17"/>
    <p:sldId id="346" r:id="rId18"/>
    <p:sldId id="348" r:id="rId19"/>
    <p:sldId id="349" r:id="rId20"/>
    <p:sldId id="350" r:id="rId21"/>
    <p:sldId id="351" r:id="rId22"/>
    <p:sldId id="261" r:id="rId23"/>
    <p:sldId id="352" r:id="rId24"/>
    <p:sldId id="365" r:id="rId25"/>
    <p:sldId id="364" r:id="rId26"/>
    <p:sldId id="353" r:id="rId27"/>
    <p:sldId id="354" r:id="rId28"/>
    <p:sldId id="355" r:id="rId29"/>
    <p:sldId id="362" r:id="rId30"/>
    <p:sldId id="356" r:id="rId31"/>
    <p:sldId id="357" r:id="rId32"/>
    <p:sldId id="358" r:id="rId33"/>
    <p:sldId id="359" r:id="rId34"/>
    <p:sldId id="360" r:id="rId35"/>
    <p:sldId id="361" r:id="rId36"/>
    <p:sldId id="367" r:id="rId37"/>
    <p:sldId id="366" r:id="rId38"/>
    <p:sldId id="368" r:id="rId39"/>
    <p:sldId id="369" r:id="rId40"/>
    <p:sldId id="287" r:id="rId41"/>
    <p:sldId id="263" r:id="rId42"/>
  </p:sldIdLst>
  <p:sldSz cx="9144000" cy="5143500" type="screen16x9"/>
  <p:notesSz cx="6858000" cy="9144000"/>
  <p:embeddedFontLst>
    <p:embeddedFont>
      <p:font typeface="Aharoni" panose="02010803020104030203" pitchFamily="2" charset="-79"/>
      <p:bold r:id="rId44"/>
    </p:embeddedFont>
    <p:embeddedFont>
      <p:font typeface="Berkshire Swash" panose="020B0604020202020204" charset="0"/>
      <p:regular r:id="rId45"/>
    </p:embeddedFont>
    <p:embeddedFont>
      <p:font typeface="Open Sans" panose="020B0606030504020204" pitchFamily="34" charset="0"/>
      <p:regular r:id="rId46"/>
      <p:bold r:id="rId47"/>
      <p:italic r:id="rId48"/>
      <p:boldItalic r:id="rId49"/>
    </p:embeddedFont>
    <p:embeddedFont>
      <p:font typeface="Roboto Condensed Light" panose="02000000000000000000" pitchFamily="2" charset="0"/>
      <p:regular r:id="rId50"/>
      <p:italic r:id="rId51"/>
    </p:embeddedFont>
    <p:embeddedFont>
      <p:font typeface="Segoe Print" panose="02000600000000000000" pitchFamily="2"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B834AF-9D20-4B37-9585-B8CA29478536}">
  <a:tblStyle styleId="{61B834AF-9D20-4B37-9585-B8CA294785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0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3T17:47:40.780"/>
    </inkml:context>
    <inkml:brush xml:id="br0">
      <inkml:brushProperty name="width" value="0.35" units="cm"/>
      <inkml:brushProperty name="height" value="0.35" units="cm"/>
      <inkml:brushProperty name="color" value="#CC0066"/>
    </inkml:brush>
  </inkml:definitions>
  <inkml:trace contextRef="#ctx0" brushRef="#br0">0 1 24575,'16'499'0,"0"34"0,-17 647 147,1-660-1659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3T17:47:51.049"/>
    </inkml:context>
    <inkml:brush xml:id="br0">
      <inkml:brushProperty name="width" value="0.35" units="cm"/>
      <inkml:brushProperty name="height" value="0.35" units="cm"/>
      <inkml:brushProperty name="color" value="#CC0066"/>
    </inkml:brush>
  </inkml:definitions>
  <inkml:trace contextRef="#ctx0" brushRef="#br0">0 1 24575,'2165'0'-1365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5"/>
        <p:cNvGrpSpPr/>
        <p:nvPr/>
      </p:nvGrpSpPr>
      <p:grpSpPr>
        <a:xfrm>
          <a:off x="0" y="0"/>
          <a:ext cx="0" cy="0"/>
          <a:chOff x="0" y="0"/>
          <a:chExt cx="0" cy="0"/>
        </a:xfrm>
      </p:grpSpPr>
      <p:sp>
        <p:nvSpPr>
          <p:cNvPr id="20956" name="Google Shape;209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7" name="Google Shape;209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855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7483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1943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9935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6690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65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737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440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659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7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1492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4"/>
        <p:cNvGrpSpPr/>
        <p:nvPr/>
      </p:nvGrpSpPr>
      <p:grpSpPr>
        <a:xfrm>
          <a:off x="0" y="0"/>
          <a:ext cx="0" cy="0"/>
          <a:chOff x="0" y="0"/>
          <a:chExt cx="0" cy="0"/>
        </a:xfrm>
      </p:grpSpPr>
      <p:sp>
        <p:nvSpPr>
          <p:cNvPr id="21475" name="Google Shape;21475;g893074c141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6" name="Google Shape;21476;g893074c141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4"/>
        <p:cNvGrpSpPr/>
        <p:nvPr/>
      </p:nvGrpSpPr>
      <p:grpSpPr>
        <a:xfrm>
          <a:off x="0" y="0"/>
          <a:ext cx="0" cy="0"/>
          <a:chOff x="0" y="0"/>
          <a:chExt cx="0" cy="0"/>
        </a:xfrm>
      </p:grpSpPr>
      <p:sp>
        <p:nvSpPr>
          <p:cNvPr id="21755" name="Google Shape;21755;gb14a08d752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6" name="Google Shape;21756;gb14a08d752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509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0"/>
        <p:cNvGrpSpPr/>
        <p:nvPr/>
      </p:nvGrpSpPr>
      <p:grpSpPr>
        <a:xfrm>
          <a:off x="0" y="0"/>
          <a:ext cx="0" cy="0"/>
          <a:chOff x="0" y="0"/>
          <a:chExt cx="0" cy="0"/>
        </a:xfrm>
      </p:grpSpPr>
      <p:sp>
        <p:nvSpPr>
          <p:cNvPr id="23701" name="Google Shape;23701;gb17cf4b36b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2" name="Google Shape;23702;gb17cf4b36b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73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0"/>
        <p:cNvGrpSpPr/>
        <p:nvPr/>
      </p:nvGrpSpPr>
      <p:grpSpPr>
        <a:xfrm>
          <a:off x="0" y="0"/>
          <a:ext cx="0" cy="0"/>
          <a:chOff x="0" y="0"/>
          <a:chExt cx="0" cy="0"/>
        </a:xfrm>
      </p:grpSpPr>
      <p:sp>
        <p:nvSpPr>
          <p:cNvPr id="23701" name="Google Shape;23701;gb17cf4b36b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2" name="Google Shape;23702;gb17cf4b36b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90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55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103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111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4"/>
        <p:cNvGrpSpPr/>
        <p:nvPr/>
      </p:nvGrpSpPr>
      <p:grpSpPr>
        <a:xfrm>
          <a:off x="0" y="0"/>
          <a:ext cx="0" cy="0"/>
          <a:chOff x="0" y="0"/>
          <a:chExt cx="0" cy="0"/>
        </a:xfrm>
      </p:grpSpPr>
      <p:sp>
        <p:nvSpPr>
          <p:cNvPr id="21755" name="Google Shape;21755;gb14a08d752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6" name="Google Shape;21756;gb14a08d752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590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049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603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972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956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690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300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0"/>
        <p:cNvGrpSpPr/>
        <p:nvPr/>
      </p:nvGrpSpPr>
      <p:grpSpPr>
        <a:xfrm>
          <a:off x="0" y="0"/>
          <a:ext cx="0" cy="0"/>
          <a:chOff x="0" y="0"/>
          <a:chExt cx="0" cy="0"/>
        </a:xfrm>
      </p:grpSpPr>
      <p:sp>
        <p:nvSpPr>
          <p:cNvPr id="21781" name="Google Shape;21781;gb0fed11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2" name="Google Shape;21782;gb0fed11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220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4"/>
        <p:cNvGrpSpPr/>
        <p:nvPr/>
      </p:nvGrpSpPr>
      <p:grpSpPr>
        <a:xfrm>
          <a:off x="0" y="0"/>
          <a:ext cx="0" cy="0"/>
          <a:chOff x="0" y="0"/>
          <a:chExt cx="0" cy="0"/>
        </a:xfrm>
      </p:grpSpPr>
      <p:sp>
        <p:nvSpPr>
          <p:cNvPr id="21755" name="Google Shape;21755;gb14a08d752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6" name="Google Shape;21756;gb14a08d752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759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548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749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074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4"/>
        <p:cNvGrpSpPr/>
        <p:nvPr/>
      </p:nvGrpSpPr>
      <p:grpSpPr>
        <a:xfrm>
          <a:off x="0" y="0"/>
          <a:ext cx="0" cy="0"/>
          <a:chOff x="0" y="0"/>
          <a:chExt cx="0" cy="0"/>
        </a:xfrm>
      </p:grpSpPr>
      <p:sp>
        <p:nvSpPr>
          <p:cNvPr id="23885" name="Google Shape;23885;g893074c141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86" name="Google Shape;23886;g893074c141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931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4"/>
        <p:cNvGrpSpPr/>
        <p:nvPr/>
      </p:nvGrpSpPr>
      <p:grpSpPr>
        <a:xfrm>
          <a:off x="0" y="0"/>
          <a:ext cx="0" cy="0"/>
          <a:chOff x="0" y="0"/>
          <a:chExt cx="0" cy="0"/>
        </a:xfrm>
      </p:grpSpPr>
      <p:sp>
        <p:nvSpPr>
          <p:cNvPr id="21755" name="Google Shape;21755;gb14a08d752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6" name="Google Shape;21756;gb14a08d752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1"/>
        <p:cNvGrpSpPr/>
        <p:nvPr/>
      </p:nvGrpSpPr>
      <p:grpSpPr>
        <a:xfrm>
          <a:off x="0" y="0"/>
          <a:ext cx="0" cy="0"/>
          <a:chOff x="0" y="0"/>
          <a:chExt cx="0" cy="0"/>
        </a:xfrm>
      </p:grpSpPr>
      <p:sp>
        <p:nvSpPr>
          <p:cNvPr id="21432" name="Google Shape;21432;g893074c141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3" name="Google Shape;21433;g893074c141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44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4"/>
        <p:cNvGrpSpPr/>
        <p:nvPr/>
      </p:nvGrpSpPr>
      <p:grpSpPr>
        <a:xfrm>
          <a:off x="0" y="0"/>
          <a:ext cx="0" cy="0"/>
          <a:chOff x="0" y="0"/>
          <a:chExt cx="0" cy="0"/>
        </a:xfrm>
      </p:grpSpPr>
      <p:sp>
        <p:nvSpPr>
          <p:cNvPr id="23885" name="Google Shape;23885;g893074c141_1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86" name="Google Shape;23886;g893074c141_1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830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7"/>
        <p:cNvGrpSpPr/>
        <p:nvPr/>
      </p:nvGrpSpPr>
      <p:grpSpPr>
        <a:xfrm>
          <a:off x="0" y="0"/>
          <a:ext cx="0" cy="0"/>
          <a:chOff x="0" y="0"/>
          <a:chExt cx="0" cy="0"/>
        </a:xfrm>
      </p:grpSpPr>
      <p:sp>
        <p:nvSpPr>
          <p:cNvPr id="21438" name="Google Shape;21438;ga8fadb2ea5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9" name="Google Shape;21439;ga8fadb2ea5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2"/>
        <p:cNvGrpSpPr/>
        <p:nvPr/>
      </p:nvGrpSpPr>
      <p:grpSpPr>
        <a:xfrm>
          <a:off x="0" y="0"/>
          <a:ext cx="0" cy="0"/>
          <a:chOff x="0" y="0"/>
          <a:chExt cx="0" cy="0"/>
        </a:xfrm>
      </p:grpSpPr>
      <p:sp>
        <p:nvSpPr>
          <p:cNvPr id="21463" name="Google Shape;21463;g893074c141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4" name="Google Shape;21464;g893074c141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8"/>
        <p:cNvGrpSpPr/>
        <p:nvPr/>
      </p:nvGrpSpPr>
      <p:grpSpPr>
        <a:xfrm>
          <a:off x="0" y="0"/>
          <a:ext cx="0" cy="0"/>
          <a:chOff x="0" y="0"/>
          <a:chExt cx="0" cy="0"/>
        </a:xfrm>
      </p:grpSpPr>
      <p:sp>
        <p:nvSpPr>
          <p:cNvPr id="21469" name="Google Shape;21469;ga830103928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0" name="Google Shape;21470;ga830103928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373260" y="1005125"/>
            <a:ext cx="2796900" cy="23178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Font typeface="Berkshire Swash"/>
              <a:buNone/>
              <a:defRPr sz="7000">
                <a:latin typeface="Berkshire Swash"/>
                <a:ea typeface="Berkshire Swash"/>
                <a:cs typeface="Berkshire Swash"/>
                <a:sym typeface="Berkshire Swash"/>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373125" y="3224750"/>
            <a:ext cx="27969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 name="Google Shape;11;p2"/>
          <p:cNvSpPr/>
          <p:nvPr/>
        </p:nvSpPr>
        <p:spPr>
          <a:xfrm>
            <a:off x="-199475" y="-188050"/>
            <a:ext cx="3673877" cy="1332473"/>
          </a:xfrm>
          <a:custGeom>
            <a:avLst/>
            <a:gdLst/>
            <a:ahLst/>
            <a:cxnLst/>
            <a:rect l="l" t="t" r="r" b="b"/>
            <a:pathLst>
              <a:path w="12333" h="4473" extrusionOk="0">
                <a:moveTo>
                  <a:pt x="17" y="0"/>
                </a:moveTo>
                <a:lnTo>
                  <a:pt x="33" y="4041"/>
                </a:lnTo>
                <a:cubicBezTo>
                  <a:pt x="0" y="4090"/>
                  <a:pt x="602" y="4280"/>
                  <a:pt x="652" y="4297"/>
                </a:cubicBezTo>
                <a:cubicBezTo>
                  <a:pt x="775" y="4335"/>
                  <a:pt x="897" y="4355"/>
                  <a:pt x="1019" y="4355"/>
                </a:cubicBezTo>
                <a:cubicBezTo>
                  <a:pt x="1221" y="4355"/>
                  <a:pt x="1420" y="4301"/>
                  <a:pt x="1612" y="4193"/>
                </a:cubicBezTo>
                <a:cubicBezTo>
                  <a:pt x="2198" y="3868"/>
                  <a:pt x="2577" y="3282"/>
                  <a:pt x="3159" y="2940"/>
                </a:cubicBezTo>
                <a:cubicBezTo>
                  <a:pt x="3576" y="2709"/>
                  <a:pt x="4037" y="2592"/>
                  <a:pt x="4498" y="2592"/>
                </a:cubicBezTo>
                <a:cubicBezTo>
                  <a:pt x="4893" y="2592"/>
                  <a:pt x="5287" y="2678"/>
                  <a:pt x="5653" y="2854"/>
                </a:cubicBezTo>
                <a:cubicBezTo>
                  <a:pt x="6131" y="3093"/>
                  <a:pt x="6494" y="3455"/>
                  <a:pt x="6906" y="3781"/>
                </a:cubicBezTo>
                <a:cubicBezTo>
                  <a:pt x="7302" y="4107"/>
                  <a:pt x="7817" y="4433"/>
                  <a:pt x="8333" y="4470"/>
                </a:cubicBezTo>
                <a:cubicBezTo>
                  <a:pt x="8363" y="4472"/>
                  <a:pt x="8393" y="4472"/>
                  <a:pt x="8423" y="4472"/>
                </a:cubicBezTo>
                <a:cubicBezTo>
                  <a:pt x="9185" y="4472"/>
                  <a:pt x="9795" y="3880"/>
                  <a:pt x="10291" y="3352"/>
                </a:cubicBezTo>
                <a:cubicBezTo>
                  <a:pt x="10786" y="2783"/>
                  <a:pt x="11252" y="2186"/>
                  <a:pt x="11648" y="1547"/>
                </a:cubicBezTo>
                <a:cubicBezTo>
                  <a:pt x="11837" y="1221"/>
                  <a:pt x="12006" y="879"/>
                  <a:pt x="12147" y="536"/>
                </a:cubicBezTo>
                <a:cubicBezTo>
                  <a:pt x="12212" y="380"/>
                  <a:pt x="12332" y="0"/>
                  <a:pt x="1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5400000">
            <a:off x="-264599" y="3502895"/>
            <a:ext cx="1803243" cy="1536829"/>
            <a:chOff x="3796300" y="2184925"/>
            <a:chExt cx="427775" cy="364575"/>
          </a:xfrm>
        </p:grpSpPr>
        <p:sp>
          <p:nvSpPr>
            <p:cNvPr id="13" name="Google Shape;13;p2"/>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2"/>
          <p:cNvSpPr/>
          <p:nvPr/>
        </p:nvSpPr>
        <p:spPr>
          <a:xfrm rot="5400000" flipH="1">
            <a:off x="6662939" y="4629379"/>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rot="5400000" flipH="1">
            <a:off x="8334414" y="40194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rot="-3532039" flipH="1">
            <a:off x="465609" y="1200297"/>
            <a:ext cx="342801" cy="37614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7340777" y="3783865"/>
            <a:ext cx="1803223" cy="1389052"/>
          </a:xfrm>
          <a:custGeom>
            <a:avLst/>
            <a:gdLst/>
            <a:ahLst/>
            <a:cxnLst/>
            <a:rect l="l" t="t" r="r" b="b"/>
            <a:pathLst>
              <a:path w="8573" h="6604" extrusionOk="0">
                <a:moveTo>
                  <a:pt x="5789" y="1"/>
                </a:moveTo>
                <a:cubicBezTo>
                  <a:pt x="3331" y="1"/>
                  <a:pt x="117" y="1067"/>
                  <a:pt x="1" y="6604"/>
                </a:cubicBezTo>
                <a:lnTo>
                  <a:pt x="8572" y="6604"/>
                </a:lnTo>
                <a:lnTo>
                  <a:pt x="8572" y="419"/>
                </a:lnTo>
                <a:cubicBezTo>
                  <a:pt x="8572" y="419"/>
                  <a:pt x="7329" y="1"/>
                  <a:pt x="5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one columns 5">
  <p:cSld name="CUSTOM_2_1">
    <p:spTree>
      <p:nvGrpSpPr>
        <p:cNvPr id="1" name="Shape 9264"/>
        <p:cNvGrpSpPr/>
        <p:nvPr/>
      </p:nvGrpSpPr>
      <p:grpSpPr>
        <a:xfrm>
          <a:off x="0" y="0"/>
          <a:ext cx="0" cy="0"/>
          <a:chOff x="0" y="0"/>
          <a:chExt cx="0" cy="0"/>
        </a:xfrm>
      </p:grpSpPr>
      <p:sp>
        <p:nvSpPr>
          <p:cNvPr id="9265" name="Google Shape;9265;p23"/>
          <p:cNvSpPr txBox="1">
            <a:spLocks noGrp="1"/>
          </p:cNvSpPr>
          <p:nvPr>
            <p:ph type="subTitle" idx="1"/>
          </p:nvPr>
        </p:nvSpPr>
        <p:spPr>
          <a:xfrm>
            <a:off x="1215000" y="2403338"/>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dk1"/>
                </a:solidFill>
              </a:defRPr>
            </a:lvl1pPr>
            <a:lvl2pPr lvl="1" algn="ctr" rtl="0">
              <a:spcBef>
                <a:spcPts val="1600"/>
              </a:spcBef>
              <a:spcAft>
                <a:spcPts val="0"/>
              </a:spcAft>
              <a:buNone/>
              <a:defRPr b="1">
                <a:solidFill>
                  <a:schemeClr val="dk1"/>
                </a:solidFill>
              </a:defRPr>
            </a:lvl2pPr>
            <a:lvl3pPr lvl="2" algn="ctr" rtl="0">
              <a:spcBef>
                <a:spcPts val="1600"/>
              </a:spcBef>
              <a:spcAft>
                <a:spcPts val="0"/>
              </a:spcAft>
              <a:buNone/>
              <a:defRPr b="1">
                <a:solidFill>
                  <a:schemeClr val="dk1"/>
                </a:solidFill>
              </a:defRPr>
            </a:lvl3pPr>
            <a:lvl4pPr lvl="3" algn="ctr" rtl="0">
              <a:spcBef>
                <a:spcPts val="1600"/>
              </a:spcBef>
              <a:spcAft>
                <a:spcPts val="0"/>
              </a:spcAft>
              <a:buNone/>
              <a:defRPr b="1">
                <a:solidFill>
                  <a:schemeClr val="dk1"/>
                </a:solidFill>
              </a:defRPr>
            </a:lvl4pPr>
            <a:lvl5pPr lvl="4" algn="ctr" rtl="0">
              <a:spcBef>
                <a:spcPts val="1600"/>
              </a:spcBef>
              <a:spcAft>
                <a:spcPts val="0"/>
              </a:spcAft>
              <a:buNone/>
              <a:defRPr b="1">
                <a:solidFill>
                  <a:schemeClr val="dk1"/>
                </a:solidFill>
              </a:defRPr>
            </a:lvl5pPr>
            <a:lvl6pPr lvl="5" algn="ctr" rtl="0">
              <a:spcBef>
                <a:spcPts val="1600"/>
              </a:spcBef>
              <a:spcAft>
                <a:spcPts val="0"/>
              </a:spcAft>
              <a:buNone/>
              <a:defRPr b="1">
                <a:solidFill>
                  <a:schemeClr val="dk1"/>
                </a:solidFill>
              </a:defRPr>
            </a:lvl6pPr>
            <a:lvl7pPr lvl="6" algn="ctr" rtl="0">
              <a:spcBef>
                <a:spcPts val="1600"/>
              </a:spcBef>
              <a:spcAft>
                <a:spcPts val="0"/>
              </a:spcAft>
              <a:buNone/>
              <a:defRPr b="1">
                <a:solidFill>
                  <a:schemeClr val="dk1"/>
                </a:solidFill>
              </a:defRPr>
            </a:lvl7pPr>
            <a:lvl8pPr lvl="7" algn="ctr" rtl="0">
              <a:spcBef>
                <a:spcPts val="1600"/>
              </a:spcBef>
              <a:spcAft>
                <a:spcPts val="0"/>
              </a:spcAft>
              <a:buNone/>
              <a:defRPr b="1">
                <a:solidFill>
                  <a:schemeClr val="dk1"/>
                </a:solidFill>
              </a:defRPr>
            </a:lvl8pPr>
            <a:lvl9pPr lvl="8" algn="ctr" rtl="0">
              <a:spcBef>
                <a:spcPts val="1600"/>
              </a:spcBef>
              <a:spcAft>
                <a:spcPts val="1600"/>
              </a:spcAft>
              <a:buNone/>
              <a:defRPr b="1">
                <a:solidFill>
                  <a:schemeClr val="dk1"/>
                </a:solidFill>
              </a:defRPr>
            </a:lvl9pPr>
          </a:lstStyle>
          <a:p>
            <a:endParaRPr/>
          </a:p>
        </p:txBody>
      </p:sp>
      <p:sp>
        <p:nvSpPr>
          <p:cNvPr id="9266" name="Google Shape;9266;p23"/>
          <p:cNvSpPr txBox="1">
            <a:spLocks noGrp="1"/>
          </p:cNvSpPr>
          <p:nvPr>
            <p:ph type="subTitle" idx="2"/>
          </p:nvPr>
        </p:nvSpPr>
        <p:spPr>
          <a:xfrm>
            <a:off x="1212900" y="2758075"/>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defRPr>
            </a:lvl1pPr>
            <a:lvl2pPr lvl="1" algn="ctr" rtl="0">
              <a:spcBef>
                <a:spcPts val="1600"/>
              </a:spcBef>
              <a:spcAft>
                <a:spcPts val="0"/>
              </a:spcAft>
              <a:buNone/>
              <a:defRPr sz="1400">
                <a:solidFill>
                  <a:schemeClr val="dk1"/>
                </a:solidFill>
              </a:defRPr>
            </a:lvl2pPr>
            <a:lvl3pPr lvl="2" algn="ctr" rtl="0">
              <a:spcBef>
                <a:spcPts val="1600"/>
              </a:spcBef>
              <a:spcAft>
                <a:spcPts val="0"/>
              </a:spcAft>
              <a:buNone/>
              <a:defRPr sz="1400">
                <a:solidFill>
                  <a:schemeClr val="dk1"/>
                </a:solidFill>
              </a:defRPr>
            </a:lvl3pPr>
            <a:lvl4pPr lvl="3" algn="ctr" rtl="0">
              <a:spcBef>
                <a:spcPts val="1600"/>
              </a:spcBef>
              <a:spcAft>
                <a:spcPts val="0"/>
              </a:spcAft>
              <a:buNone/>
              <a:defRPr sz="1400">
                <a:solidFill>
                  <a:schemeClr val="dk1"/>
                </a:solidFill>
              </a:defRPr>
            </a:lvl4pPr>
            <a:lvl5pPr lvl="4" algn="ctr" rtl="0">
              <a:spcBef>
                <a:spcPts val="1600"/>
              </a:spcBef>
              <a:spcAft>
                <a:spcPts val="0"/>
              </a:spcAft>
              <a:buNone/>
              <a:defRPr sz="1400">
                <a:solidFill>
                  <a:schemeClr val="dk1"/>
                </a:solidFill>
              </a:defRPr>
            </a:lvl5pPr>
            <a:lvl6pPr lvl="5" algn="ctr" rtl="0">
              <a:spcBef>
                <a:spcPts val="1600"/>
              </a:spcBef>
              <a:spcAft>
                <a:spcPts val="0"/>
              </a:spcAft>
              <a:buNone/>
              <a:defRPr sz="1400">
                <a:solidFill>
                  <a:schemeClr val="dk1"/>
                </a:solidFill>
              </a:defRPr>
            </a:lvl6pPr>
            <a:lvl7pPr lvl="6" algn="ctr" rtl="0">
              <a:spcBef>
                <a:spcPts val="1600"/>
              </a:spcBef>
              <a:spcAft>
                <a:spcPts val="0"/>
              </a:spcAft>
              <a:buNone/>
              <a:defRPr sz="1400">
                <a:solidFill>
                  <a:schemeClr val="dk1"/>
                </a:solidFill>
              </a:defRPr>
            </a:lvl7pPr>
            <a:lvl8pPr lvl="7" algn="ctr" rtl="0">
              <a:spcBef>
                <a:spcPts val="1600"/>
              </a:spcBef>
              <a:spcAft>
                <a:spcPts val="0"/>
              </a:spcAft>
              <a:buNone/>
              <a:defRPr sz="1400">
                <a:solidFill>
                  <a:schemeClr val="dk1"/>
                </a:solidFill>
              </a:defRPr>
            </a:lvl8pPr>
            <a:lvl9pPr lvl="8" algn="ctr" rtl="0">
              <a:spcBef>
                <a:spcPts val="1600"/>
              </a:spcBef>
              <a:spcAft>
                <a:spcPts val="1600"/>
              </a:spcAft>
              <a:buNone/>
              <a:defRPr sz="1400">
                <a:solidFill>
                  <a:schemeClr val="dk1"/>
                </a:solidFill>
              </a:defRPr>
            </a:lvl9pPr>
          </a:lstStyle>
          <a:p>
            <a:endParaRPr/>
          </a:p>
        </p:txBody>
      </p:sp>
      <p:sp>
        <p:nvSpPr>
          <p:cNvPr id="9267" name="Google Shape;9267;p23"/>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68" name="Google Shape;9268;p23"/>
          <p:cNvSpPr txBox="1">
            <a:spLocks noGrp="1"/>
          </p:cNvSpPr>
          <p:nvPr>
            <p:ph type="subTitle" idx="3"/>
          </p:nvPr>
        </p:nvSpPr>
        <p:spPr>
          <a:xfrm>
            <a:off x="3610350" y="2403338"/>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lt1"/>
                </a:solidFill>
              </a:defRPr>
            </a:lvl1pPr>
            <a:lvl2pPr lvl="1" algn="ctr" rtl="0">
              <a:spcBef>
                <a:spcPts val="1600"/>
              </a:spcBef>
              <a:spcAft>
                <a:spcPts val="0"/>
              </a:spcAft>
              <a:buNone/>
              <a:defRPr b="1">
                <a:solidFill>
                  <a:schemeClr val="lt1"/>
                </a:solidFill>
              </a:defRPr>
            </a:lvl2pPr>
            <a:lvl3pPr lvl="2" algn="ctr" rtl="0">
              <a:spcBef>
                <a:spcPts val="1600"/>
              </a:spcBef>
              <a:spcAft>
                <a:spcPts val="0"/>
              </a:spcAft>
              <a:buNone/>
              <a:defRPr b="1">
                <a:solidFill>
                  <a:schemeClr val="lt1"/>
                </a:solidFill>
              </a:defRPr>
            </a:lvl3pPr>
            <a:lvl4pPr lvl="3" algn="ctr" rtl="0">
              <a:spcBef>
                <a:spcPts val="1600"/>
              </a:spcBef>
              <a:spcAft>
                <a:spcPts val="0"/>
              </a:spcAft>
              <a:buNone/>
              <a:defRPr b="1">
                <a:solidFill>
                  <a:schemeClr val="lt1"/>
                </a:solidFill>
              </a:defRPr>
            </a:lvl4pPr>
            <a:lvl5pPr lvl="4" algn="ctr" rtl="0">
              <a:spcBef>
                <a:spcPts val="1600"/>
              </a:spcBef>
              <a:spcAft>
                <a:spcPts val="0"/>
              </a:spcAft>
              <a:buNone/>
              <a:defRPr b="1">
                <a:solidFill>
                  <a:schemeClr val="lt1"/>
                </a:solidFill>
              </a:defRPr>
            </a:lvl5pPr>
            <a:lvl6pPr lvl="5" algn="ctr" rtl="0">
              <a:spcBef>
                <a:spcPts val="1600"/>
              </a:spcBef>
              <a:spcAft>
                <a:spcPts val="0"/>
              </a:spcAft>
              <a:buNone/>
              <a:defRPr b="1">
                <a:solidFill>
                  <a:schemeClr val="lt1"/>
                </a:solidFill>
              </a:defRPr>
            </a:lvl6pPr>
            <a:lvl7pPr lvl="6" algn="ctr" rtl="0">
              <a:spcBef>
                <a:spcPts val="1600"/>
              </a:spcBef>
              <a:spcAft>
                <a:spcPts val="0"/>
              </a:spcAft>
              <a:buNone/>
              <a:defRPr b="1">
                <a:solidFill>
                  <a:schemeClr val="lt1"/>
                </a:solidFill>
              </a:defRPr>
            </a:lvl7pPr>
            <a:lvl8pPr lvl="7" algn="ctr" rtl="0">
              <a:spcBef>
                <a:spcPts val="1600"/>
              </a:spcBef>
              <a:spcAft>
                <a:spcPts val="0"/>
              </a:spcAft>
              <a:buNone/>
              <a:defRPr b="1">
                <a:solidFill>
                  <a:schemeClr val="lt1"/>
                </a:solidFill>
              </a:defRPr>
            </a:lvl8pPr>
            <a:lvl9pPr lvl="8" algn="ctr" rtl="0">
              <a:spcBef>
                <a:spcPts val="1600"/>
              </a:spcBef>
              <a:spcAft>
                <a:spcPts val="1600"/>
              </a:spcAft>
              <a:buNone/>
              <a:defRPr b="1">
                <a:solidFill>
                  <a:schemeClr val="lt1"/>
                </a:solidFill>
              </a:defRPr>
            </a:lvl9pPr>
          </a:lstStyle>
          <a:p>
            <a:endParaRPr/>
          </a:p>
        </p:txBody>
      </p:sp>
      <p:sp>
        <p:nvSpPr>
          <p:cNvPr id="9269" name="Google Shape;9269;p23"/>
          <p:cNvSpPr txBox="1">
            <a:spLocks noGrp="1"/>
          </p:cNvSpPr>
          <p:nvPr>
            <p:ph type="subTitle" idx="4"/>
          </p:nvPr>
        </p:nvSpPr>
        <p:spPr>
          <a:xfrm>
            <a:off x="3608250" y="2758075"/>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9270" name="Google Shape;9270;p23"/>
          <p:cNvSpPr txBox="1">
            <a:spLocks noGrp="1"/>
          </p:cNvSpPr>
          <p:nvPr>
            <p:ph type="subTitle" idx="5"/>
          </p:nvPr>
        </p:nvSpPr>
        <p:spPr>
          <a:xfrm>
            <a:off x="6005700" y="2403338"/>
            <a:ext cx="1923300" cy="29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dk1"/>
                </a:solidFill>
              </a:defRPr>
            </a:lvl1pPr>
            <a:lvl2pPr lvl="1" algn="ctr" rtl="0">
              <a:spcBef>
                <a:spcPts val="1600"/>
              </a:spcBef>
              <a:spcAft>
                <a:spcPts val="0"/>
              </a:spcAft>
              <a:buNone/>
              <a:defRPr b="1">
                <a:solidFill>
                  <a:schemeClr val="dk1"/>
                </a:solidFill>
              </a:defRPr>
            </a:lvl2pPr>
            <a:lvl3pPr lvl="2" algn="ctr" rtl="0">
              <a:spcBef>
                <a:spcPts val="1600"/>
              </a:spcBef>
              <a:spcAft>
                <a:spcPts val="0"/>
              </a:spcAft>
              <a:buNone/>
              <a:defRPr b="1">
                <a:solidFill>
                  <a:schemeClr val="dk1"/>
                </a:solidFill>
              </a:defRPr>
            </a:lvl3pPr>
            <a:lvl4pPr lvl="3" algn="ctr" rtl="0">
              <a:spcBef>
                <a:spcPts val="1600"/>
              </a:spcBef>
              <a:spcAft>
                <a:spcPts val="0"/>
              </a:spcAft>
              <a:buNone/>
              <a:defRPr b="1">
                <a:solidFill>
                  <a:schemeClr val="dk1"/>
                </a:solidFill>
              </a:defRPr>
            </a:lvl4pPr>
            <a:lvl5pPr lvl="4" algn="ctr" rtl="0">
              <a:spcBef>
                <a:spcPts val="1600"/>
              </a:spcBef>
              <a:spcAft>
                <a:spcPts val="0"/>
              </a:spcAft>
              <a:buNone/>
              <a:defRPr b="1">
                <a:solidFill>
                  <a:schemeClr val="dk1"/>
                </a:solidFill>
              </a:defRPr>
            </a:lvl5pPr>
            <a:lvl6pPr lvl="5" algn="ctr" rtl="0">
              <a:spcBef>
                <a:spcPts val="1600"/>
              </a:spcBef>
              <a:spcAft>
                <a:spcPts val="0"/>
              </a:spcAft>
              <a:buNone/>
              <a:defRPr b="1">
                <a:solidFill>
                  <a:schemeClr val="dk1"/>
                </a:solidFill>
              </a:defRPr>
            </a:lvl6pPr>
            <a:lvl7pPr lvl="6" algn="ctr" rtl="0">
              <a:spcBef>
                <a:spcPts val="1600"/>
              </a:spcBef>
              <a:spcAft>
                <a:spcPts val="0"/>
              </a:spcAft>
              <a:buNone/>
              <a:defRPr b="1">
                <a:solidFill>
                  <a:schemeClr val="dk1"/>
                </a:solidFill>
              </a:defRPr>
            </a:lvl7pPr>
            <a:lvl8pPr lvl="7" algn="ctr" rtl="0">
              <a:spcBef>
                <a:spcPts val="1600"/>
              </a:spcBef>
              <a:spcAft>
                <a:spcPts val="0"/>
              </a:spcAft>
              <a:buNone/>
              <a:defRPr b="1">
                <a:solidFill>
                  <a:schemeClr val="dk1"/>
                </a:solidFill>
              </a:defRPr>
            </a:lvl8pPr>
            <a:lvl9pPr lvl="8" algn="ctr" rtl="0">
              <a:spcBef>
                <a:spcPts val="1600"/>
              </a:spcBef>
              <a:spcAft>
                <a:spcPts val="1600"/>
              </a:spcAft>
              <a:buNone/>
              <a:defRPr b="1">
                <a:solidFill>
                  <a:schemeClr val="dk1"/>
                </a:solidFill>
              </a:defRPr>
            </a:lvl9pPr>
          </a:lstStyle>
          <a:p>
            <a:endParaRPr/>
          </a:p>
        </p:txBody>
      </p:sp>
      <p:sp>
        <p:nvSpPr>
          <p:cNvPr id="9271" name="Google Shape;9271;p23"/>
          <p:cNvSpPr txBox="1">
            <a:spLocks noGrp="1"/>
          </p:cNvSpPr>
          <p:nvPr>
            <p:ph type="subTitle" idx="6"/>
          </p:nvPr>
        </p:nvSpPr>
        <p:spPr>
          <a:xfrm>
            <a:off x="6003600" y="2758075"/>
            <a:ext cx="1927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defRPr>
            </a:lvl1pPr>
            <a:lvl2pPr lvl="1" algn="ctr" rtl="0">
              <a:spcBef>
                <a:spcPts val="1600"/>
              </a:spcBef>
              <a:spcAft>
                <a:spcPts val="0"/>
              </a:spcAft>
              <a:buNone/>
              <a:defRPr sz="1400">
                <a:solidFill>
                  <a:schemeClr val="dk1"/>
                </a:solidFill>
              </a:defRPr>
            </a:lvl2pPr>
            <a:lvl3pPr lvl="2" algn="ctr" rtl="0">
              <a:spcBef>
                <a:spcPts val="1600"/>
              </a:spcBef>
              <a:spcAft>
                <a:spcPts val="0"/>
              </a:spcAft>
              <a:buNone/>
              <a:defRPr sz="1400">
                <a:solidFill>
                  <a:schemeClr val="dk1"/>
                </a:solidFill>
              </a:defRPr>
            </a:lvl3pPr>
            <a:lvl4pPr lvl="3" algn="ctr" rtl="0">
              <a:spcBef>
                <a:spcPts val="1600"/>
              </a:spcBef>
              <a:spcAft>
                <a:spcPts val="0"/>
              </a:spcAft>
              <a:buNone/>
              <a:defRPr sz="1400">
                <a:solidFill>
                  <a:schemeClr val="dk1"/>
                </a:solidFill>
              </a:defRPr>
            </a:lvl4pPr>
            <a:lvl5pPr lvl="4" algn="ctr" rtl="0">
              <a:spcBef>
                <a:spcPts val="1600"/>
              </a:spcBef>
              <a:spcAft>
                <a:spcPts val="0"/>
              </a:spcAft>
              <a:buNone/>
              <a:defRPr sz="1400">
                <a:solidFill>
                  <a:schemeClr val="dk1"/>
                </a:solidFill>
              </a:defRPr>
            </a:lvl5pPr>
            <a:lvl6pPr lvl="5" algn="ctr" rtl="0">
              <a:spcBef>
                <a:spcPts val="1600"/>
              </a:spcBef>
              <a:spcAft>
                <a:spcPts val="0"/>
              </a:spcAft>
              <a:buNone/>
              <a:defRPr sz="1400">
                <a:solidFill>
                  <a:schemeClr val="dk1"/>
                </a:solidFill>
              </a:defRPr>
            </a:lvl6pPr>
            <a:lvl7pPr lvl="6" algn="ctr" rtl="0">
              <a:spcBef>
                <a:spcPts val="1600"/>
              </a:spcBef>
              <a:spcAft>
                <a:spcPts val="0"/>
              </a:spcAft>
              <a:buNone/>
              <a:defRPr sz="1400">
                <a:solidFill>
                  <a:schemeClr val="dk1"/>
                </a:solidFill>
              </a:defRPr>
            </a:lvl7pPr>
            <a:lvl8pPr lvl="7" algn="ctr" rtl="0">
              <a:spcBef>
                <a:spcPts val="1600"/>
              </a:spcBef>
              <a:spcAft>
                <a:spcPts val="0"/>
              </a:spcAft>
              <a:buNone/>
              <a:defRPr sz="1400">
                <a:solidFill>
                  <a:schemeClr val="dk1"/>
                </a:solidFill>
              </a:defRPr>
            </a:lvl8pPr>
            <a:lvl9pPr lvl="8" algn="ctr" rtl="0">
              <a:spcBef>
                <a:spcPts val="1600"/>
              </a:spcBef>
              <a:spcAft>
                <a:spcPts val="1600"/>
              </a:spcAft>
              <a:buNone/>
              <a:defRPr sz="1400">
                <a:solidFill>
                  <a:schemeClr val="dk1"/>
                </a:solidFill>
              </a:defRPr>
            </a:lvl9pPr>
          </a:lstStyle>
          <a:p>
            <a:endParaRPr/>
          </a:p>
        </p:txBody>
      </p:sp>
      <p:sp>
        <p:nvSpPr>
          <p:cNvPr id="9272" name="Google Shape;9272;p23"/>
          <p:cNvSpPr/>
          <p:nvPr/>
        </p:nvSpPr>
        <p:spPr>
          <a:xfrm flipH="1">
            <a:off x="8010525" y="1"/>
            <a:ext cx="1133478" cy="1020782"/>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23"/>
          <p:cNvSpPr/>
          <p:nvPr/>
        </p:nvSpPr>
        <p:spPr>
          <a:xfrm rot="10800000" flipH="1">
            <a:off x="-22875" y="4122726"/>
            <a:ext cx="1133478" cy="1020782"/>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9897"/>
        <p:cNvGrpSpPr/>
        <p:nvPr/>
      </p:nvGrpSpPr>
      <p:grpSpPr>
        <a:xfrm>
          <a:off x="0" y="0"/>
          <a:ext cx="0" cy="0"/>
          <a:chOff x="0" y="0"/>
          <a:chExt cx="0" cy="0"/>
        </a:xfrm>
      </p:grpSpPr>
      <p:sp>
        <p:nvSpPr>
          <p:cNvPr id="19898" name="Google Shape;19898;p53"/>
          <p:cNvSpPr/>
          <p:nvPr/>
        </p:nvSpPr>
        <p:spPr>
          <a:xfrm>
            <a:off x="-91437" y="4103627"/>
            <a:ext cx="9326881" cy="1039880"/>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99" name="Google Shape;19899;p53"/>
          <p:cNvGrpSpPr/>
          <p:nvPr/>
        </p:nvGrpSpPr>
        <p:grpSpPr>
          <a:xfrm>
            <a:off x="-76212" y="-5"/>
            <a:ext cx="1803243" cy="1536829"/>
            <a:chOff x="3796300" y="2184925"/>
            <a:chExt cx="427775" cy="364575"/>
          </a:xfrm>
        </p:grpSpPr>
        <p:sp>
          <p:nvSpPr>
            <p:cNvPr id="19900" name="Google Shape;19900;p53"/>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1" name="Google Shape;19901;p53"/>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2" name="Google Shape;19902;p53"/>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3" name="Google Shape;19903;p53"/>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4" name="Google Shape;19904;p53"/>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5" name="Google Shape;19905;p53"/>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6" name="Google Shape;19906;p53"/>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7" name="Google Shape;19907;p53"/>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8" name="Google Shape;19908;p53"/>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9" name="Google Shape;19909;p53"/>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0" name="Google Shape;19910;p53"/>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1" name="Google Shape;19911;p53"/>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2" name="Google Shape;19912;p53"/>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3" name="Google Shape;19913;p53"/>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4" name="Google Shape;19914;p53"/>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5" name="Google Shape;19915;p53"/>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6" name="Google Shape;19916;p53"/>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7" name="Google Shape;19917;p53"/>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8" name="Google Shape;19918;p53"/>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9" name="Google Shape;19919;p53"/>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0" name="Google Shape;19920;p53"/>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1" name="Google Shape;19921;p53"/>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2" name="Google Shape;19922;p53"/>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3" name="Google Shape;19923;p53"/>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4" name="Google Shape;19924;p53"/>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5" name="Google Shape;19925;p53"/>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6" name="Google Shape;19926;p53"/>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7" name="Google Shape;19927;p53"/>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8" name="Google Shape;19928;p53"/>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9" name="Google Shape;19929;p53"/>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0" name="Google Shape;19930;p53"/>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1" name="Google Shape;19931;p53"/>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2" name="Google Shape;19932;p53"/>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3" name="Google Shape;19933;p53"/>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4" name="Google Shape;19934;p53"/>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5" name="Google Shape;19935;p53"/>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6" name="Google Shape;19936;p53"/>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7" name="Google Shape;19937;p53"/>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8" name="Google Shape;19938;p53"/>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9" name="Google Shape;19939;p53"/>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0" name="Google Shape;19940;p53"/>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1" name="Google Shape;19941;p53"/>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2" name="Google Shape;19942;p53"/>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3" name="Google Shape;19943;p53"/>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4" name="Google Shape;19944;p53"/>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5" name="Google Shape;19945;p53"/>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6" name="Google Shape;19946;p53"/>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7" name="Google Shape;19947;p53"/>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8" name="Google Shape;19948;p53"/>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9" name="Google Shape;19949;p53"/>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0" name="Google Shape;19950;p53"/>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1" name="Google Shape;19951;p53"/>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2" name="Google Shape;19952;p53"/>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3" name="Google Shape;19953;p53"/>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4" name="Google Shape;19954;p53"/>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5" name="Google Shape;19955;p53"/>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6" name="Google Shape;19956;p53"/>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7" name="Google Shape;19957;p53"/>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8" name="Google Shape;19958;p53"/>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9" name="Google Shape;19959;p53"/>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0" name="Google Shape;19960;p53"/>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1" name="Google Shape;19961;p53"/>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2" name="Google Shape;19962;p53"/>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3" name="Google Shape;19963;p53"/>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4" name="Google Shape;19964;p53"/>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5" name="Google Shape;19965;p53"/>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6" name="Google Shape;19966;p53"/>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7" name="Google Shape;19967;p53"/>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8" name="Google Shape;19968;p53"/>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9" name="Google Shape;19969;p53"/>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0" name="Google Shape;19970;p53"/>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1" name="Google Shape;19971;p53"/>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2" name="Google Shape;19972;p53"/>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3" name="Google Shape;19973;p53"/>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4" name="Google Shape;19974;p53"/>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5" name="Google Shape;19975;p53"/>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6" name="Google Shape;19976;p53"/>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7" name="Google Shape;19977;p53"/>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8" name="Google Shape;19978;p53"/>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9" name="Google Shape;19979;p53"/>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0" name="Google Shape;19980;p53"/>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1" name="Google Shape;19981;p53"/>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2" name="Google Shape;19982;p53"/>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3" name="Google Shape;19983;p53"/>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4" name="Google Shape;19984;p53"/>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5" name="Google Shape;19985;p53"/>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6" name="Google Shape;19986;p53"/>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7" name="Google Shape;19987;p53"/>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8" name="Google Shape;19988;p53"/>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9" name="Google Shape;19989;p53"/>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0" name="Google Shape;19990;p53"/>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1" name="Google Shape;19991;p53"/>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2" name="Google Shape;19992;p53"/>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3" name="Google Shape;19993;p53"/>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4" name="Google Shape;19994;p53"/>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5" name="Google Shape;19995;p53"/>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6" name="Google Shape;19996;p53"/>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7" name="Google Shape;19997;p53"/>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8" name="Google Shape;19998;p53"/>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9" name="Google Shape;19999;p53"/>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0" name="Google Shape;20000;p53"/>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1" name="Google Shape;20001;p53"/>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2" name="Google Shape;20002;p53"/>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3" name="Google Shape;20003;p53"/>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4" name="Google Shape;20004;p53"/>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5" name="Google Shape;20005;p53"/>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6" name="Google Shape;20006;p53"/>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7" name="Google Shape;20007;p53"/>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8" name="Google Shape;20008;p53"/>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9" name="Google Shape;20009;p53"/>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0" name="Google Shape;20010;p53"/>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1" name="Google Shape;20011;p53"/>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2" name="Google Shape;20012;p53"/>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3" name="Google Shape;20013;p53"/>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4" name="Google Shape;20014;p53"/>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5" name="Google Shape;20015;p53"/>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6" name="Google Shape;20016;p53"/>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7" name="Google Shape;20017;p53"/>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8" name="Google Shape;20018;p53"/>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9" name="Google Shape;20019;p53"/>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0" name="Google Shape;20020;p53"/>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1" name="Google Shape;20021;p53"/>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2" name="Google Shape;20022;p53"/>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3" name="Google Shape;20023;p53"/>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4" name="Google Shape;20024;p53"/>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5" name="Google Shape;20025;p53"/>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6" name="Google Shape;20026;p53"/>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7" name="Google Shape;20027;p53"/>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8" name="Google Shape;20028;p53"/>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9" name="Google Shape;20029;p53"/>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0" name="Google Shape;20030;p53"/>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1" name="Google Shape;20031;p53"/>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2" name="Google Shape;20032;p53"/>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3" name="Google Shape;20033;p53"/>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4" name="Google Shape;20034;p53"/>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5" name="Google Shape;20035;p53"/>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6" name="Google Shape;20036;p53"/>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7" name="Google Shape;20037;p53"/>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8" name="Google Shape;20038;p53"/>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9" name="Google Shape;20039;p53"/>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0" name="Google Shape;20040;p53"/>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1" name="Google Shape;20041;p53"/>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2" name="Google Shape;20042;p53"/>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3" name="Google Shape;20043;p53"/>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4" name="Google Shape;20044;p53"/>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5" name="Google Shape;20045;p53"/>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6" name="Google Shape;20046;p53"/>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7" name="Google Shape;20047;p53"/>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8" name="Google Shape;20048;p53"/>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9" name="Google Shape;20049;p53"/>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0" name="Google Shape;20050;p53"/>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1" name="Google Shape;20051;p53"/>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2" name="Google Shape;20052;p53"/>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3" name="Google Shape;20053;p53"/>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4" name="Google Shape;20054;p53"/>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5" name="Google Shape;20055;p53"/>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6" name="Google Shape;20056;p53"/>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7" name="Google Shape;20057;p53"/>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8" name="Google Shape;20058;p53"/>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9" name="Google Shape;20059;p53"/>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0" name="Google Shape;20060;p53"/>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1" name="Google Shape;20061;p53"/>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2" name="Google Shape;20062;p53"/>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3" name="Google Shape;20063;p53"/>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4" name="Google Shape;20064;p53"/>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5" name="Google Shape;20065;p53"/>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6" name="Google Shape;20066;p53"/>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7" name="Google Shape;20067;p53"/>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8" name="Google Shape;20068;p53"/>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9" name="Google Shape;20069;p53"/>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0" name="Google Shape;20070;p53"/>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1" name="Google Shape;20071;p53"/>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2" name="Google Shape;20072;p53"/>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3" name="Google Shape;20073;p53"/>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4" name="Google Shape;20074;p53"/>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5" name="Google Shape;20075;p53"/>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6" name="Google Shape;20076;p53"/>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7" name="Google Shape;20077;p53"/>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8" name="Google Shape;20078;p53"/>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9" name="Google Shape;20079;p53"/>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0" name="Google Shape;20080;p53"/>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1" name="Google Shape;20081;p53"/>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2" name="Google Shape;20082;p53"/>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3" name="Google Shape;20083;p53"/>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4" name="Google Shape;20084;p53"/>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5" name="Google Shape;20085;p53"/>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6" name="Google Shape;20086;p53"/>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7" name="Google Shape;20087;p53"/>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8" name="Google Shape;20088;p53"/>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9" name="Google Shape;20089;p53"/>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0" name="Google Shape;20090;p53"/>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1" name="Google Shape;20091;p53"/>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2" name="Google Shape;20092;p53"/>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3" name="Google Shape;20093;p53"/>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4" name="Google Shape;20094;p53"/>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5" name="Google Shape;20095;p53"/>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6" name="Google Shape;20096;p53"/>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7" name="Google Shape;20097;p53"/>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8" name="Google Shape;20098;p53"/>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9" name="Google Shape;20099;p53"/>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0" name="Google Shape;20100;p53"/>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1" name="Google Shape;20101;p53"/>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2" name="Google Shape;20102;p53"/>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3" name="Google Shape;20103;p53"/>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4" name="Google Shape;20104;p53"/>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5" name="Google Shape;20105;p53"/>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6" name="Google Shape;20106;p53"/>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7" name="Google Shape;20107;p53"/>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8" name="Google Shape;20108;p53"/>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9" name="Google Shape;20109;p53"/>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0" name="Google Shape;20110;p53"/>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1" name="Google Shape;20111;p53"/>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2" name="Google Shape;20112;p53"/>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3" name="Google Shape;20113;p53"/>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4" name="Google Shape;20114;p53"/>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5" name="Google Shape;20115;p53"/>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6" name="Google Shape;20116;p53"/>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7" name="Google Shape;20117;p53"/>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8" name="Google Shape;20118;p53"/>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9" name="Google Shape;20119;p53"/>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0" name="Google Shape;20120;p53"/>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1" name="Google Shape;20121;p53"/>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2" name="Google Shape;20122;p53"/>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3" name="Google Shape;20123;p53"/>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4" name="Google Shape;20124;p53"/>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5" name="Google Shape;20125;p53"/>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6" name="Google Shape;20126;p53"/>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7" name="Google Shape;20127;p53"/>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8" name="Google Shape;20128;p53"/>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9" name="Google Shape;20129;p53"/>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0" name="Google Shape;20130;p53"/>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1" name="Google Shape;20131;p53"/>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2" name="Google Shape;20132;p53"/>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3" name="Google Shape;20133;p53"/>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4" name="Google Shape;20134;p53"/>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5" name="Google Shape;20135;p53"/>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6" name="Google Shape;20136;p53"/>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7" name="Google Shape;20137;p53"/>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8" name="Google Shape;20138;p53"/>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9" name="Google Shape;20139;p53"/>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0" name="Google Shape;20140;p53"/>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1" name="Google Shape;20141;p53"/>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2" name="Google Shape;20142;p53"/>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3" name="Google Shape;20143;p53"/>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4" name="Google Shape;20144;p53"/>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5" name="Google Shape;20145;p53"/>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6" name="Google Shape;20146;p53"/>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7" name="Google Shape;20147;p53"/>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8" name="Google Shape;20148;p53"/>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9" name="Google Shape;20149;p53"/>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0" name="Google Shape;20150;p53"/>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1" name="Google Shape;20151;p53"/>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2" name="Google Shape;20152;p53"/>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3" name="Google Shape;20153;p53"/>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4" name="Google Shape;20154;p53"/>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5" name="Google Shape;20155;p53"/>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6" name="Google Shape;20156;p53"/>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7" name="Google Shape;20157;p53"/>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8" name="Google Shape;20158;p53"/>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9" name="Google Shape;20159;p53"/>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0" name="Google Shape;20160;p53"/>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1" name="Google Shape;20161;p53"/>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2" name="Google Shape;20162;p53"/>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3" name="Google Shape;20163;p53"/>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4" name="Google Shape;20164;p53"/>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5" name="Google Shape;20165;p53"/>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6" name="Google Shape;20166;p53"/>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7" name="Google Shape;20167;p53"/>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8" name="Google Shape;20168;p53"/>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9" name="Google Shape;20169;p53"/>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0" name="Google Shape;20170;p53"/>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1" name="Google Shape;20171;p53"/>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2" name="Google Shape;20172;p53"/>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3" name="Google Shape;20173;p53"/>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4" name="Google Shape;20174;p53"/>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5" name="Google Shape;20175;p53"/>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6" name="Google Shape;20176;p53"/>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7" name="Google Shape;20177;p53"/>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8" name="Google Shape;20178;p53"/>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9" name="Google Shape;20179;p53"/>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0" name="Google Shape;20180;p53"/>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1" name="Google Shape;20181;p53"/>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2" name="Google Shape;20182;p53"/>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3" name="Google Shape;20183;p53"/>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4" name="Google Shape;20184;p53"/>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5" name="Google Shape;20185;p53"/>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6" name="Google Shape;20186;p53"/>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7" name="Google Shape;20187;p53"/>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8" name="Google Shape;20188;p53"/>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9" name="Google Shape;20189;p53"/>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0" name="Google Shape;20190;p53"/>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1" name="Google Shape;20191;p53"/>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2" name="Google Shape;20192;p53"/>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3" name="Google Shape;20193;p53"/>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4" name="Google Shape;20194;p53"/>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5" name="Google Shape;20195;p53"/>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6" name="Google Shape;20196;p53"/>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7" name="Google Shape;20197;p53"/>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8" name="Google Shape;20198;p53"/>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9" name="Google Shape;20199;p53"/>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0" name="Google Shape;20200;p53"/>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1" name="Google Shape;20201;p53"/>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2" name="Google Shape;20202;p53"/>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3" name="Google Shape;20203;p53"/>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4" name="Google Shape;20204;p53"/>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5" name="Google Shape;20205;p53"/>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6" name="Google Shape;20206;p53"/>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7" name="Google Shape;20207;p53"/>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8" name="Google Shape;20208;p53"/>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9" name="Google Shape;20209;p53"/>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0" name="Google Shape;20210;p53"/>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1" name="Google Shape;20211;p53"/>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2" name="Google Shape;20212;p53"/>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3" name="Google Shape;20213;p53"/>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4" name="Google Shape;20214;p53"/>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5" name="Google Shape;20215;p53"/>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6" name="Google Shape;20216;p53"/>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7" name="Google Shape;20217;p53"/>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8" name="Google Shape;20218;p53"/>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9" name="Google Shape;20219;p53"/>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0" name="Google Shape;20220;p53"/>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1" name="Google Shape;20221;p53"/>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2" name="Google Shape;20222;p53"/>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3" name="Google Shape;20223;p53"/>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4" name="Google Shape;20224;p53"/>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5" name="Google Shape;20225;p53"/>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6" name="Google Shape;20226;p53"/>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7" name="Google Shape;20227;p53"/>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8" name="Google Shape;20228;p53"/>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9" name="Google Shape;20229;p53"/>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0" name="Google Shape;20230;p53"/>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1" name="Google Shape;20231;p53"/>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2" name="Google Shape;20232;p53"/>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3" name="Google Shape;20233;p53"/>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4" name="Google Shape;20234;p53"/>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5" name="Google Shape;20235;p53"/>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6" name="Google Shape;20236;p53"/>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7" name="Google Shape;20237;p53"/>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8" name="Google Shape;20238;p53"/>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9" name="Google Shape;20239;p53"/>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0" name="Google Shape;20240;p53"/>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1" name="Google Shape;20241;p53"/>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2" name="Google Shape;20242;p53"/>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3" name="Google Shape;20243;p53"/>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4" name="Google Shape;20244;p53"/>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5" name="Google Shape;20245;p53"/>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6" name="Google Shape;20246;p53"/>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7" name="Google Shape;20247;p53"/>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8" name="Google Shape;20248;p53"/>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9" name="Google Shape;20249;p53"/>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0" name="Google Shape;20250;p53"/>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1" name="Google Shape;20251;p53"/>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2" name="Google Shape;20252;p53"/>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3" name="Google Shape;20253;p53"/>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4" name="Google Shape;20254;p53"/>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5" name="Google Shape;20255;p53"/>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6" name="Google Shape;20256;p53"/>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7" name="Google Shape;20257;p53"/>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8" name="Google Shape;20258;p53"/>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9" name="Google Shape;20259;p53"/>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0" name="Google Shape;20260;p53"/>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1" name="Google Shape;20261;p53"/>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2" name="Google Shape;20262;p53"/>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3" name="Google Shape;20263;p53"/>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4" name="Google Shape;20264;p53"/>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5" name="Google Shape;20265;p53"/>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6" name="Google Shape;20266;p53"/>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7" name="Google Shape;20267;p53"/>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8" name="Google Shape;20268;p53"/>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9" name="Google Shape;20269;p53"/>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0" name="Google Shape;20270;p53"/>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1" name="Google Shape;20271;p53"/>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2" name="Google Shape;20272;p53"/>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3" name="Google Shape;20273;p53"/>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4" name="Google Shape;20274;p53"/>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5" name="Google Shape;20275;p53"/>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6" name="Google Shape;20276;p53"/>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7" name="Google Shape;20277;p53"/>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8" name="Google Shape;20278;p53"/>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9" name="Google Shape;20279;p53"/>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0" name="Google Shape;20280;p53"/>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1" name="Google Shape;20281;p53"/>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2" name="Google Shape;20282;p53"/>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3" name="Google Shape;20283;p53"/>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4" name="Google Shape;20284;p53"/>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5" name="Google Shape;20285;p53"/>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6" name="Google Shape;20286;p53"/>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7" name="Google Shape;20287;p53"/>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8" name="Google Shape;20288;p53"/>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9" name="Google Shape;20289;p53"/>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0" name="Google Shape;20290;p53"/>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1" name="Google Shape;20291;p53"/>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2" name="Google Shape;20292;p53"/>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3" name="Google Shape;20293;p53"/>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4" name="Google Shape;20294;p53"/>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5" name="Google Shape;20295;p53"/>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6" name="Google Shape;20296;p53"/>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7" name="Google Shape;20297;p53"/>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8" name="Google Shape;20298;p53"/>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9" name="Google Shape;20299;p53"/>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0" name="Google Shape;20300;p53"/>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1" name="Google Shape;20301;p53"/>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2" name="Google Shape;20302;p53"/>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3" name="Google Shape;20303;p53"/>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4" name="Google Shape;20304;p53"/>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5" name="Google Shape;20305;p53"/>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6" name="Google Shape;20306;p53"/>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7" name="Google Shape;20307;p53"/>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8" name="Google Shape;20308;p53"/>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9" name="Google Shape;20309;p53"/>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0" name="Google Shape;20310;p53"/>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1" name="Google Shape;20311;p53"/>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2" name="Google Shape;20312;p53"/>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3" name="Google Shape;20313;p53"/>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4" name="Google Shape;20314;p53"/>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5" name="Google Shape;20315;p53"/>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6" name="Google Shape;20316;p53"/>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7" name="Google Shape;20317;p53"/>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8" name="Google Shape;20318;p53"/>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9" name="Google Shape;20319;p53"/>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0" name="Google Shape;20320;p53"/>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1" name="Google Shape;20321;p53"/>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2" name="Google Shape;20322;p53"/>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3" name="Google Shape;20323;p53"/>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4" name="Google Shape;20324;p53"/>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5" name="Google Shape;20325;p53"/>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6" name="Google Shape;20326;p53"/>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7" name="Google Shape;20327;p53"/>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8" name="Google Shape;20328;p53"/>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9" name="Google Shape;20329;p53"/>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0" name="Google Shape;20330;p53"/>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1" name="Google Shape;20331;p53"/>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2" name="Google Shape;20332;p53"/>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3" name="Google Shape;20333;p53"/>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4" name="Google Shape;20334;p53"/>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5" name="Google Shape;20335;p53"/>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6" name="Google Shape;20336;p53"/>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7" name="Google Shape;20337;p53"/>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8" name="Google Shape;20338;p53"/>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9" name="Google Shape;20339;p53"/>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0" name="Google Shape;20340;p53"/>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1" name="Google Shape;20341;p53"/>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2" name="Google Shape;20342;p53"/>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3" name="Google Shape;20343;p53"/>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4" name="Google Shape;20344;p53"/>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5" name="Google Shape;20345;p53"/>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6" name="Google Shape;20346;p53"/>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7" name="Google Shape;20347;p53"/>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8" name="Google Shape;20348;p53"/>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9" name="Google Shape;20349;p53"/>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0" name="Google Shape;20350;p53"/>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1" name="Google Shape;20351;p53"/>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2" name="Google Shape;20352;p53"/>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3" name="Google Shape;20353;p53"/>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4" name="Google Shape;20354;p53"/>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5" name="Google Shape;20355;p53"/>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6" name="Google Shape;20356;p53"/>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7" name="Google Shape;20357;p53"/>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8" name="Google Shape;20358;p53"/>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9" name="Google Shape;20359;p53"/>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0" name="Google Shape;20360;p53"/>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1" name="Google Shape;20361;p53"/>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2" name="Google Shape;20362;p53"/>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63" name="Google Shape;20363;p53"/>
          <p:cNvSpPr/>
          <p:nvPr/>
        </p:nvSpPr>
        <p:spPr>
          <a:xfrm rot="10284816">
            <a:off x="7432085" y="-1126321"/>
            <a:ext cx="2752853" cy="2418573"/>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4" name="Google Shape;20364;p53"/>
          <p:cNvSpPr/>
          <p:nvPr/>
        </p:nvSpPr>
        <p:spPr>
          <a:xfrm flipH="1">
            <a:off x="1663975" y="74025"/>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5" name="Google Shape;20365;p53"/>
          <p:cNvSpPr/>
          <p:nvPr/>
        </p:nvSpPr>
        <p:spPr>
          <a:xfrm flipH="1">
            <a:off x="431119" y="107552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26">
    <p:spTree>
      <p:nvGrpSpPr>
        <p:cNvPr id="1" name="Shape 20366"/>
        <p:cNvGrpSpPr/>
        <p:nvPr/>
      </p:nvGrpSpPr>
      <p:grpSpPr>
        <a:xfrm>
          <a:off x="0" y="0"/>
          <a:ext cx="0" cy="0"/>
          <a:chOff x="0" y="0"/>
          <a:chExt cx="0" cy="0"/>
        </a:xfrm>
      </p:grpSpPr>
      <p:sp>
        <p:nvSpPr>
          <p:cNvPr id="20367" name="Google Shape;20367;p54"/>
          <p:cNvSpPr/>
          <p:nvPr/>
        </p:nvSpPr>
        <p:spPr>
          <a:xfrm rot="5400000">
            <a:off x="-2161345" y="2008941"/>
            <a:ext cx="5369585" cy="1199303"/>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8" name="Google Shape;20368;p54"/>
          <p:cNvSpPr/>
          <p:nvPr/>
        </p:nvSpPr>
        <p:spPr>
          <a:xfrm rot="-7617907" flipH="1">
            <a:off x="7250634" y="3261999"/>
            <a:ext cx="2637619" cy="2894050"/>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9" name="Google Shape;20369;p54"/>
          <p:cNvGrpSpPr/>
          <p:nvPr/>
        </p:nvGrpSpPr>
        <p:grpSpPr>
          <a:xfrm rot="10800000">
            <a:off x="7366061" y="11"/>
            <a:ext cx="1777950" cy="1118873"/>
            <a:chOff x="4560800" y="2780575"/>
            <a:chExt cx="421775" cy="265425"/>
          </a:xfrm>
        </p:grpSpPr>
        <p:sp>
          <p:nvSpPr>
            <p:cNvPr id="20370" name="Google Shape;20370;p54"/>
            <p:cNvSpPr/>
            <p:nvPr/>
          </p:nvSpPr>
          <p:spPr>
            <a:xfrm>
              <a:off x="4696950" y="2817575"/>
              <a:ext cx="6000" cy="6825"/>
            </a:xfrm>
            <a:custGeom>
              <a:avLst/>
              <a:gdLst/>
              <a:ahLst/>
              <a:cxnLst/>
              <a:rect l="l" t="t" r="r" b="b"/>
              <a:pathLst>
                <a:path w="240" h="273" extrusionOk="0">
                  <a:moveTo>
                    <a:pt x="127" y="0"/>
                  </a:moveTo>
                  <a:cubicBezTo>
                    <a:pt x="87" y="0"/>
                    <a:pt x="45" y="32"/>
                    <a:pt x="33" y="83"/>
                  </a:cubicBezTo>
                  <a:cubicBezTo>
                    <a:pt x="0" y="153"/>
                    <a:pt x="33" y="236"/>
                    <a:pt x="87" y="256"/>
                  </a:cubicBezTo>
                  <a:cubicBezTo>
                    <a:pt x="103" y="256"/>
                    <a:pt x="120" y="273"/>
                    <a:pt x="136" y="273"/>
                  </a:cubicBezTo>
                  <a:cubicBezTo>
                    <a:pt x="169" y="256"/>
                    <a:pt x="223" y="236"/>
                    <a:pt x="240" y="186"/>
                  </a:cubicBezTo>
                  <a:cubicBezTo>
                    <a:pt x="240" y="133"/>
                    <a:pt x="240" y="83"/>
                    <a:pt x="207" y="50"/>
                  </a:cubicBezTo>
                  <a:cubicBezTo>
                    <a:pt x="207" y="30"/>
                    <a:pt x="190" y="13"/>
                    <a:pt x="169"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1" name="Google Shape;20371;p54"/>
            <p:cNvSpPr/>
            <p:nvPr/>
          </p:nvSpPr>
          <p:spPr>
            <a:xfrm>
              <a:off x="4693950" y="2831550"/>
              <a:ext cx="6000" cy="6425"/>
            </a:xfrm>
            <a:custGeom>
              <a:avLst/>
              <a:gdLst/>
              <a:ahLst/>
              <a:cxnLst/>
              <a:rect l="l" t="t" r="r" b="b"/>
              <a:pathLst>
                <a:path w="240" h="257" extrusionOk="0">
                  <a:moveTo>
                    <a:pt x="123" y="1"/>
                  </a:moveTo>
                  <a:cubicBezTo>
                    <a:pt x="79" y="1"/>
                    <a:pt x="31" y="33"/>
                    <a:pt x="17" y="72"/>
                  </a:cubicBezTo>
                  <a:cubicBezTo>
                    <a:pt x="17" y="110"/>
                    <a:pt x="1" y="126"/>
                    <a:pt x="17" y="143"/>
                  </a:cubicBezTo>
                  <a:cubicBezTo>
                    <a:pt x="17" y="192"/>
                    <a:pt x="34" y="229"/>
                    <a:pt x="83" y="246"/>
                  </a:cubicBezTo>
                  <a:cubicBezTo>
                    <a:pt x="99" y="252"/>
                    <a:pt x="113" y="256"/>
                    <a:pt x="128" y="256"/>
                  </a:cubicBezTo>
                  <a:cubicBezTo>
                    <a:pt x="148" y="256"/>
                    <a:pt x="167" y="248"/>
                    <a:pt x="186" y="229"/>
                  </a:cubicBezTo>
                  <a:cubicBezTo>
                    <a:pt x="207" y="213"/>
                    <a:pt x="223" y="192"/>
                    <a:pt x="223" y="176"/>
                  </a:cubicBezTo>
                  <a:cubicBezTo>
                    <a:pt x="240" y="110"/>
                    <a:pt x="223" y="39"/>
                    <a:pt x="153" y="6"/>
                  </a:cubicBezTo>
                  <a:cubicBezTo>
                    <a:pt x="144" y="2"/>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2" name="Google Shape;20372;p54"/>
            <p:cNvSpPr/>
            <p:nvPr/>
          </p:nvSpPr>
          <p:spPr>
            <a:xfrm>
              <a:off x="4704675" y="2876225"/>
              <a:ext cx="6425" cy="6475"/>
            </a:xfrm>
            <a:custGeom>
              <a:avLst/>
              <a:gdLst/>
              <a:ahLst/>
              <a:cxnLst/>
              <a:rect l="l" t="t" r="r" b="b"/>
              <a:pathLst>
                <a:path w="257" h="259" extrusionOk="0">
                  <a:moveTo>
                    <a:pt x="143" y="1"/>
                  </a:moveTo>
                  <a:cubicBezTo>
                    <a:pt x="98" y="1"/>
                    <a:pt x="47" y="33"/>
                    <a:pt x="34" y="91"/>
                  </a:cubicBezTo>
                  <a:cubicBezTo>
                    <a:pt x="1" y="141"/>
                    <a:pt x="34" y="227"/>
                    <a:pt x="87" y="244"/>
                  </a:cubicBezTo>
                  <a:cubicBezTo>
                    <a:pt x="105" y="254"/>
                    <a:pt x="122" y="259"/>
                    <a:pt x="138" y="259"/>
                  </a:cubicBezTo>
                  <a:cubicBezTo>
                    <a:pt x="181" y="259"/>
                    <a:pt x="216" y="226"/>
                    <a:pt x="240" y="178"/>
                  </a:cubicBezTo>
                  <a:cubicBezTo>
                    <a:pt x="256" y="108"/>
                    <a:pt x="223" y="38"/>
                    <a:pt x="170" y="5"/>
                  </a:cubicBezTo>
                  <a:cubicBezTo>
                    <a:pt x="161" y="2"/>
                    <a:pt x="152"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3" name="Google Shape;20373;p54"/>
            <p:cNvSpPr/>
            <p:nvPr/>
          </p:nvSpPr>
          <p:spPr>
            <a:xfrm>
              <a:off x="4701700" y="2846650"/>
              <a:ext cx="5575" cy="6525"/>
            </a:xfrm>
            <a:custGeom>
              <a:avLst/>
              <a:gdLst/>
              <a:ahLst/>
              <a:cxnLst/>
              <a:rect l="l" t="t" r="r" b="b"/>
              <a:pathLst>
                <a:path w="223" h="261" extrusionOk="0">
                  <a:moveTo>
                    <a:pt x="120" y="0"/>
                  </a:moveTo>
                  <a:cubicBezTo>
                    <a:pt x="103" y="0"/>
                    <a:pt x="66" y="0"/>
                    <a:pt x="50" y="37"/>
                  </a:cubicBezTo>
                  <a:cubicBezTo>
                    <a:pt x="0" y="70"/>
                    <a:pt x="0" y="157"/>
                    <a:pt x="33" y="206"/>
                  </a:cubicBezTo>
                  <a:cubicBezTo>
                    <a:pt x="50" y="244"/>
                    <a:pt x="66" y="260"/>
                    <a:pt x="103" y="260"/>
                  </a:cubicBezTo>
                  <a:cubicBezTo>
                    <a:pt x="136" y="260"/>
                    <a:pt x="153" y="260"/>
                    <a:pt x="186" y="227"/>
                  </a:cubicBezTo>
                  <a:cubicBezTo>
                    <a:pt x="206" y="206"/>
                    <a:pt x="223" y="173"/>
                    <a:pt x="223" y="140"/>
                  </a:cubicBezTo>
                  <a:cubicBezTo>
                    <a:pt x="223" y="103"/>
                    <a:pt x="223" y="70"/>
                    <a:pt x="206" y="54"/>
                  </a:cubicBezTo>
                  <a:cubicBezTo>
                    <a:pt x="186" y="37"/>
                    <a:pt x="169"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4" name="Google Shape;20374;p54"/>
            <p:cNvSpPr/>
            <p:nvPr/>
          </p:nvSpPr>
          <p:spPr>
            <a:xfrm>
              <a:off x="4713650" y="2814475"/>
              <a:ext cx="5575" cy="6650"/>
            </a:xfrm>
            <a:custGeom>
              <a:avLst/>
              <a:gdLst/>
              <a:ahLst/>
              <a:cxnLst/>
              <a:rect l="l" t="t" r="r" b="b"/>
              <a:pathLst>
                <a:path w="223" h="266" extrusionOk="0">
                  <a:moveTo>
                    <a:pt x="103" y="1"/>
                  </a:moveTo>
                  <a:cubicBezTo>
                    <a:pt x="54" y="17"/>
                    <a:pt x="0" y="88"/>
                    <a:pt x="17" y="154"/>
                  </a:cubicBezTo>
                  <a:cubicBezTo>
                    <a:pt x="17" y="191"/>
                    <a:pt x="37" y="224"/>
                    <a:pt x="54" y="240"/>
                  </a:cubicBezTo>
                  <a:cubicBezTo>
                    <a:pt x="77" y="252"/>
                    <a:pt x="92" y="265"/>
                    <a:pt x="112" y="265"/>
                  </a:cubicBezTo>
                  <a:cubicBezTo>
                    <a:pt x="120" y="265"/>
                    <a:pt x="129" y="263"/>
                    <a:pt x="140" y="257"/>
                  </a:cubicBezTo>
                  <a:cubicBezTo>
                    <a:pt x="190" y="257"/>
                    <a:pt x="223" y="224"/>
                    <a:pt x="223" y="174"/>
                  </a:cubicBezTo>
                  <a:cubicBezTo>
                    <a:pt x="206" y="121"/>
                    <a:pt x="173" y="71"/>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5" name="Google Shape;20375;p54"/>
            <p:cNvSpPr/>
            <p:nvPr/>
          </p:nvSpPr>
          <p:spPr>
            <a:xfrm>
              <a:off x="4702925" y="2800175"/>
              <a:ext cx="6000" cy="6600"/>
            </a:xfrm>
            <a:custGeom>
              <a:avLst/>
              <a:gdLst/>
              <a:ahLst/>
              <a:cxnLst/>
              <a:rect l="l" t="t" r="r" b="b"/>
              <a:pathLst>
                <a:path w="240" h="264" extrusionOk="0">
                  <a:moveTo>
                    <a:pt x="131" y="0"/>
                  </a:moveTo>
                  <a:cubicBezTo>
                    <a:pt x="83" y="0"/>
                    <a:pt x="31" y="35"/>
                    <a:pt x="17" y="91"/>
                  </a:cubicBezTo>
                  <a:cubicBezTo>
                    <a:pt x="1" y="144"/>
                    <a:pt x="17" y="231"/>
                    <a:pt x="87" y="247"/>
                  </a:cubicBezTo>
                  <a:cubicBezTo>
                    <a:pt x="87" y="264"/>
                    <a:pt x="120" y="264"/>
                    <a:pt x="120" y="264"/>
                  </a:cubicBezTo>
                  <a:cubicBezTo>
                    <a:pt x="174" y="247"/>
                    <a:pt x="207" y="231"/>
                    <a:pt x="223" y="177"/>
                  </a:cubicBezTo>
                  <a:cubicBezTo>
                    <a:pt x="240" y="128"/>
                    <a:pt x="223" y="74"/>
                    <a:pt x="207" y="41"/>
                  </a:cubicBezTo>
                  <a:cubicBezTo>
                    <a:pt x="190" y="25"/>
                    <a:pt x="174" y="25"/>
                    <a:pt x="157" y="4"/>
                  </a:cubicBezTo>
                  <a:cubicBezTo>
                    <a:pt x="149"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6" name="Google Shape;20376;p54"/>
            <p:cNvSpPr/>
            <p:nvPr/>
          </p:nvSpPr>
          <p:spPr>
            <a:xfrm>
              <a:off x="4712400" y="2890975"/>
              <a:ext cx="3025" cy="5575"/>
            </a:xfrm>
            <a:custGeom>
              <a:avLst/>
              <a:gdLst/>
              <a:ahLst/>
              <a:cxnLst/>
              <a:rect l="l" t="t" r="r" b="b"/>
              <a:pathLst>
                <a:path w="121" h="223" extrusionOk="0">
                  <a:moveTo>
                    <a:pt x="104" y="0"/>
                  </a:moveTo>
                  <a:cubicBezTo>
                    <a:pt x="50" y="17"/>
                    <a:pt x="1" y="83"/>
                    <a:pt x="17" y="153"/>
                  </a:cubicBezTo>
                  <a:cubicBezTo>
                    <a:pt x="17" y="186"/>
                    <a:pt x="34" y="206"/>
                    <a:pt x="34" y="223"/>
                  </a:cubicBezTo>
                  <a:cubicBezTo>
                    <a:pt x="67" y="153"/>
                    <a:pt x="104" y="83"/>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7" name="Google Shape;20377;p54"/>
            <p:cNvSpPr/>
            <p:nvPr/>
          </p:nvSpPr>
          <p:spPr>
            <a:xfrm>
              <a:off x="4686650" y="2848900"/>
              <a:ext cx="6000" cy="6425"/>
            </a:xfrm>
            <a:custGeom>
              <a:avLst/>
              <a:gdLst/>
              <a:ahLst/>
              <a:cxnLst/>
              <a:rect l="l" t="t" r="r" b="b"/>
              <a:pathLst>
                <a:path w="240" h="257" extrusionOk="0">
                  <a:moveTo>
                    <a:pt x="126" y="1"/>
                  </a:moveTo>
                  <a:cubicBezTo>
                    <a:pt x="85" y="1"/>
                    <a:pt x="41" y="32"/>
                    <a:pt x="17" y="83"/>
                  </a:cubicBezTo>
                  <a:cubicBezTo>
                    <a:pt x="0" y="154"/>
                    <a:pt x="33" y="220"/>
                    <a:pt x="87" y="257"/>
                  </a:cubicBezTo>
                  <a:lnTo>
                    <a:pt x="136" y="257"/>
                  </a:lnTo>
                  <a:cubicBezTo>
                    <a:pt x="169" y="257"/>
                    <a:pt x="223" y="220"/>
                    <a:pt x="223" y="170"/>
                  </a:cubicBezTo>
                  <a:cubicBezTo>
                    <a:pt x="239" y="137"/>
                    <a:pt x="239" y="83"/>
                    <a:pt x="206" y="50"/>
                  </a:cubicBezTo>
                  <a:cubicBezTo>
                    <a:pt x="206" y="34"/>
                    <a:pt x="190" y="13"/>
                    <a:pt x="169" y="13"/>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8" name="Google Shape;20378;p54"/>
            <p:cNvSpPr/>
            <p:nvPr/>
          </p:nvSpPr>
          <p:spPr>
            <a:xfrm>
              <a:off x="4690875" y="2804175"/>
              <a:ext cx="5675" cy="6425"/>
            </a:xfrm>
            <a:custGeom>
              <a:avLst/>
              <a:gdLst/>
              <a:ahLst/>
              <a:cxnLst/>
              <a:rect l="l" t="t" r="r" b="b"/>
              <a:pathLst>
                <a:path w="227" h="257" extrusionOk="0">
                  <a:moveTo>
                    <a:pt x="103" y="1"/>
                  </a:moveTo>
                  <a:cubicBezTo>
                    <a:pt x="37" y="1"/>
                    <a:pt x="0" y="71"/>
                    <a:pt x="0" y="137"/>
                  </a:cubicBezTo>
                  <a:cubicBezTo>
                    <a:pt x="21" y="174"/>
                    <a:pt x="37" y="207"/>
                    <a:pt x="54" y="223"/>
                  </a:cubicBezTo>
                  <a:cubicBezTo>
                    <a:pt x="70" y="256"/>
                    <a:pt x="103" y="256"/>
                    <a:pt x="140" y="256"/>
                  </a:cubicBezTo>
                  <a:cubicBezTo>
                    <a:pt x="157" y="240"/>
                    <a:pt x="190" y="223"/>
                    <a:pt x="206" y="207"/>
                  </a:cubicBezTo>
                  <a:cubicBezTo>
                    <a:pt x="227" y="174"/>
                    <a:pt x="227" y="137"/>
                    <a:pt x="227" y="104"/>
                  </a:cubicBezTo>
                  <a:cubicBezTo>
                    <a:pt x="227" y="71"/>
                    <a:pt x="206" y="34"/>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9" name="Google Shape;20379;p54"/>
            <p:cNvSpPr/>
            <p:nvPr/>
          </p:nvSpPr>
          <p:spPr>
            <a:xfrm>
              <a:off x="4669850" y="2899425"/>
              <a:ext cx="6500" cy="6500"/>
            </a:xfrm>
            <a:custGeom>
              <a:avLst/>
              <a:gdLst/>
              <a:ahLst/>
              <a:cxnLst/>
              <a:rect l="l" t="t" r="r" b="b"/>
              <a:pathLst>
                <a:path w="260" h="260" extrusionOk="0">
                  <a:moveTo>
                    <a:pt x="145" y="0"/>
                  </a:moveTo>
                  <a:cubicBezTo>
                    <a:pt x="99" y="0"/>
                    <a:pt x="51" y="33"/>
                    <a:pt x="37" y="91"/>
                  </a:cubicBezTo>
                  <a:cubicBezTo>
                    <a:pt x="0" y="157"/>
                    <a:pt x="37" y="227"/>
                    <a:pt x="87" y="243"/>
                  </a:cubicBezTo>
                  <a:cubicBezTo>
                    <a:pt x="103" y="260"/>
                    <a:pt x="120" y="260"/>
                    <a:pt x="140" y="260"/>
                  </a:cubicBezTo>
                  <a:cubicBezTo>
                    <a:pt x="190" y="260"/>
                    <a:pt x="223" y="227"/>
                    <a:pt x="243" y="178"/>
                  </a:cubicBezTo>
                  <a:cubicBezTo>
                    <a:pt x="260" y="124"/>
                    <a:pt x="243" y="74"/>
                    <a:pt x="206" y="37"/>
                  </a:cubicBezTo>
                  <a:lnTo>
                    <a:pt x="173" y="4"/>
                  </a:lnTo>
                  <a:cubicBezTo>
                    <a:pt x="164" y="2"/>
                    <a:pt x="155"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0" name="Google Shape;20380;p54"/>
            <p:cNvSpPr/>
            <p:nvPr/>
          </p:nvSpPr>
          <p:spPr>
            <a:xfrm>
              <a:off x="4681075" y="2913925"/>
              <a:ext cx="6000" cy="6650"/>
            </a:xfrm>
            <a:custGeom>
              <a:avLst/>
              <a:gdLst/>
              <a:ahLst/>
              <a:cxnLst/>
              <a:rect l="l" t="t" r="r" b="b"/>
              <a:pathLst>
                <a:path w="240" h="266" extrusionOk="0">
                  <a:moveTo>
                    <a:pt x="120" y="1"/>
                  </a:moveTo>
                  <a:cubicBezTo>
                    <a:pt x="115" y="1"/>
                    <a:pt x="109" y="3"/>
                    <a:pt x="104" y="10"/>
                  </a:cubicBezTo>
                  <a:cubicBezTo>
                    <a:pt x="33" y="10"/>
                    <a:pt x="0" y="76"/>
                    <a:pt x="17" y="146"/>
                  </a:cubicBezTo>
                  <a:cubicBezTo>
                    <a:pt x="17" y="179"/>
                    <a:pt x="33" y="216"/>
                    <a:pt x="50" y="232"/>
                  </a:cubicBezTo>
                  <a:cubicBezTo>
                    <a:pt x="66" y="249"/>
                    <a:pt x="104" y="265"/>
                    <a:pt x="137" y="265"/>
                  </a:cubicBezTo>
                  <a:cubicBezTo>
                    <a:pt x="186" y="249"/>
                    <a:pt x="240" y="179"/>
                    <a:pt x="223" y="113"/>
                  </a:cubicBezTo>
                  <a:cubicBezTo>
                    <a:pt x="223" y="59"/>
                    <a:pt x="186" y="26"/>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1" name="Google Shape;20381;p54"/>
            <p:cNvSpPr/>
            <p:nvPr/>
          </p:nvSpPr>
          <p:spPr>
            <a:xfrm>
              <a:off x="4681475" y="2942925"/>
              <a:ext cx="5600" cy="6575"/>
            </a:xfrm>
            <a:custGeom>
              <a:avLst/>
              <a:gdLst/>
              <a:ahLst/>
              <a:cxnLst/>
              <a:rect l="l" t="t" r="r" b="b"/>
              <a:pathLst>
                <a:path w="224" h="263" extrusionOk="0">
                  <a:moveTo>
                    <a:pt x="104" y="0"/>
                  </a:moveTo>
                  <a:cubicBezTo>
                    <a:pt x="67" y="17"/>
                    <a:pt x="50" y="17"/>
                    <a:pt x="34" y="33"/>
                  </a:cubicBezTo>
                  <a:cubicBezTo>
                    <a:pt x="17" y="66"/>
                    <a:pt x="1" y="120"/>
                    <a:pt x="1" y="153"/>
                  </a:cubicBezTo>
                  <a:cubicBezTo>
                    <a:pt x="17" y="190"/>
                    <a:pt x="34" y="223"/>
                    <a:pt x="50" y="239"/>
                  </a:cubicBezTo>
                  <a:cubicBezTo>
                    <a:pt x="62" y="251"/>
                    <a:pt x="84" y="263"/>
                    <a:pt x="108" y="263"/>
                  </a:cubicBezTo>
                  <a:cubicBezTo>
                    <a:pt x="117" y="263"/>
                    <a:pt x="127" y="261"/>
                    <a:pt x="137" y="256"/>
                  </a:cubicBezTo>
                  <a:cubicBezTo>
                    <a:pt x="191" y="256"/>
                    <a:pt x="224" y="190"/>
                    <a:pt x="224" y="120"/>
                  </a:cubicBezTo>
                  <a:cubicBezTo>
                    <a:pt x="224" y="66"/>
                    <a:pt x="191" y="33"/>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2" name="Google Shape;20382;p54"/>
            <p:cNvSpPr/>
            <p:nvPr/>
          </p:nvSpPr>
          <p:spPr>
            <a:xfrm>
              <a:off x="4666850" y="2867250"/>
              <a:ext cx="6000" cy="6575"/>
            </a:xfrm>
            <a:custGeom>
              <a:avLst/>
              <a:gdLst/>
              <a:ahLst/>
              <a:cxnLst/>
              <a:rect l="l" t="t" r="r" b="b"/>
              <a:pathLst>
                <a:path w="240" h="263" extrusionOk="0">
                  <a:moveTo>
                    <a:pt x="137" y="1"/>
                  </a:moveTo>
                  <a:cubicBezTo>
                    <a:pt x="104" y="1"/>
                    <a:pt x="71" y="1"/>
                    <a:pt x="54" y="38"/>
                  </a:cubicBezTo>
                  <a:cubicBezTo>
                    <a:pt x="1" y="71"/>
                    <a:pt x="1" y="158"/>
                    <a:pt x="33" y="207"/>
                  </a:cubicBezTo>
                  <a:cubicBezTo>
                    <a:pt x="54" y="245"/>
                    <a:pt x="82" y="263"/>
                    <a:pt x="113" y="263"/>
                  </a:cubicBezTo>
                  <a:cubicBezTo>
                    <a:pt x="139" y="263"/>
                    <a:pt x="166" y="250"/>
                    <a:pt x="190" y="228"/>
                  </a:cubicBezTo>
                  <a:cubicBezTo>
                    <a:pt x="240" y="191"/>
                    <a:pt x="240" y="104"/>
                    <a:pt x="207" y="54"/>
                  </a:cubicBezTo>
                  <a:cubicBezTo>
                    <a:pt x="190" y="38"/>
                    <a:pt x="174" y="21"/>
                    <a:pt x="157" y="21"/>
                  </a:cubicBezTo>
                  <a:cubicBezTo>
                    <a:pt x="157"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3" name="Google Shape;20383;p54"/>
            <p:cNvSpPr/>
            <p:nvPr/>
          </p:nvSpPr>
          <p:spPr>
            <a:xfrm>
              <a:off x="4664275" y="2917000"/>
              <a:ext cx="6000" cy="6550"/>
            </a:xfrm>
            <a:custGeom>
              <a:avLst/>
              <a:gdLst/>
              <a:ahLst/>
              <a:cxnLst/>
              <a:rect l="l" t="t" r="r" b="b"/>
              <a:pathLst>
                <a:path w="240" h="262" extrusionOk="0">
                  <a:moveTo>
                    <a:pt x="127" y="0"/>
                  </a:moveTo>
                  <a:cubicBezTo>
                    <a:pt x="81" y="0"/>
                    <a:pt x="45" y="22"/>
                    <a:pt x="17" y="72"/>
                  </a:cubicBezTo>
                  <a:cubicBezTo>
                    <a:pt x="0" y="142"/>
                    <a:pt x="33" y="229"/>
                    <a:pt x="87" y="245"/>
                  </a:cubicBezTo>
                  <a:cubicBezTo>
                    <a:pt x="104" y="262"/>
                    <a:pt x="120" y="262"/>
                    <a:pt x="136" y="262"/>
                  </a:cubicBezTo>
                  <a:cubicBezTo>
                    <a:pt x="174" y="245"/>
                    <a:pt x="207" y="229"/>
                    <a:pt x="223" y="175"/>
                  </a:cubicBezTo>
                  <a:cubicBezTo>
                    <a:pt x="240" y="126"/>
                    <a:pt x="240" y="72"/>
                    <a:pt x="207" y="39"/>
                  </a:cubicBezTo>
                  <a:cubicBezTo>
                    <a:pt x="190" y="23"/>
                    <a:pt x="190" y="6"/>
                    <a:pt x="174" y="6"/>
                  </a:cubicBezTo>
                  <a:cubicBezTo>
                    <a:pt x="157" y="2"/>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4" name="Google Shape;20384;p54"/>
            <p:cNvSpPr/>
            <p:nvPr/>
          </p:nvSpPr>
          <p:spPr>
            <a:xfrm>
              <a:off x="4675925" y="2929625"/>
              <a:ext cx="5575" cy="6400"/>
            </a:xfrm>
            <a:custGeom>
              <a:avLst/>
              <a:gdLst/>
              <a:ahLst/>
              <a:cxnLst/>
              <a:rect l="l" t="t" r="r" b="b"/>
              <a:pathLst>
                <a:path w="223" h="256" extrusionOk="0">
                  <a:moveTo>
                    <a:pt x="83" y="0"/>
                  </a:moveTo>
                  <a:cubicBezTo>
                    <a:pt x="66" y="0"/>
                    <a:pt x="33" y="17"/>
                    <a:pt x="17" y="50"/>
                  </a:cubicBezTo>
                  <a:cubicBezTo>
                    <a:pt x="0" y="66"/>
                    <a:pt x="0" y="103"/>
                    <a:pt x="0" y="136"/>
                  </a:cubicBezTo>
                  <a:cubicBezTo>
                    <a:pt x="0" y="169"/>
                    <a:pt x="17" y="206"/>
                    <a:pt x="50" y="223"/>
                  </a:cubicBezTo>
                  <a:cubicBezTo>
                    <a:pt x="66" y="256"/>
                    <a:pt x="103" y="256"/>
                    <a:pt x="120" y="256"/>
                  </a:cubicBezTo>
                  <a:cubicBezTo>
                    <a:pt x="186" y="239"/>
                    <a:pt x="223" y="169"/>
                    <a:pt x="223" y="103"/>
                  </a:cubicBezTo>
                  <a:cubicBezTo>
                    <a:pt x="206"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5" name="Google Shape;20385;p54"/>
            <p:cNvSpPr/>
            <p:nvPr/>
          </p:nvSpPr>
          <p:spPr>
            <a:xfrm>
              <a:off x="4662525" y="2884475"/>
              <a:ext cx="5700" cy="6525"/>
            </a:xfrm>
            <a:custGeom>
              <a:avLst/>
              <a:gdLst/>
              <a:ahLst/>
              <a:cxnLst/>
              <a:rect l="l" t="t" r="r" b="b"/>
              <a:pathLst>
                <a:path w="228" h="261" extrusionOk="0">
                  <a:moveTo>
                    <a:pt x="103" y="0"/>
                  </a:moveTo>
                  <a:cubicBezTo>
                    <a:pt x="70" y="0"/>
                    <a:pt x="37" y="17"/>
                    <a:pt x="21" y="54"/>
                  </a:cubicBezTo>
                  <a:cubicBezTo>
                    <a:pt x="0" y="87"/>
                    <a:pt x="0" y="120"/>
                    <a:pt x="0" y="157"/>
                  </a:cubicBezTo>
                  <a:cubicBezTo>
                    <a:pt x="0" y="190"/>
                    <a:pt x="21" y="207"/>
                    <a:pt x="54" y="240"/>
                  </a:cubicBezTo>
                  <a:cubicBezTo>
                    <a:pt x="70" y="260"/>
                    <a:pt x="103" y="260"/>
                    <a:pt x="141" y="260"/>
                  </a:cubicBezTo>
                  <a:cubicBezTo>
                    <a:pt x="190" y="240"/>
                    <a:pt x="227" y="174"/>
                    <a:pt x="227" y="103"/>
                  </a:cubicBezTo>
                  <a:cubicBezTo>
                    <a:pt x="227" y="70"/>
                    <a:pt x="206" y="54"/>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6" name="Google Shape;20386;p54"/>
            <p:cNvSpPr/>
            <p:nvPr/>
          </p:nvSpPr>
          <p:spPr>
            <a:xfrm>
              <a:off x="4684475" y="2898950"/>
              <a:ext cx="6000" cy="6575"/>
            </a:xfrm>
            <a:custGeom>
              <a:avLst/>
              <a:gdLst/>
              <a:ahLst/>
              <a:cxnLst/>
              <a:rect l="l" t="t" r="r" b="b"/>
              <a:pathLst>
                <a:path w="240" h="263" extrusionOk="0">
                  <a:moveTo>
                    <a:pt x="102" y="0"/>
                  </a:moveTo>
                  <a:cubicBezTo>
                    <a:pt x="84" y="0"/>
                    <a:pt x="60" y="12"/>
                    <a:pt x="34" y="23"/>
                  </a:cubicBezTo>
                  <a:cubicBezTo>
                    <a:pt x="17" y="40"/>
                    <a:pt x="1" y="73"/>
                    <a:pt x="1" y="110"/>
                  </a:cubicBezTo>
                  <a:cubicBezTo>
                    <a:pt x="1" y="143"/>
                    <a:pt x="1" y="176"/>
                    <a:pt x="17" y="213"/>
                  </a:cubicBezTo>
                  <a:cubicBezTo>
                    <a:pt x="50" y="229"/>
                    <a:pt x="71" y="246"/>
                    <a:pt x="104" y="262"/>
                  </a:cubicBezTo>
                  <a:cubicBezTo>
                    <a:pt x="137" y="262"/>
                    <a:pt x="153" y="246"/>
                    <a:pt x="190" y="229"/>
                  </a:cubicBezTo>
                  <a:cubicBezTo>
                    <a:pt x="223" y="176"/>
                    <a:pt x="240" y="110"/>
                    <a:pt x="207" y="40"/>
                  </a:cubicBezTo>
                  <a:cubicBezTo>
                    <a:pt x="190" y="23"/>
                    <a:pt x="174" y="7"/>
                    <a:pt x="153" y="7"/>
                  </a:cubicBezTo>
                  <a:lnTo>
                    <a:pt x="120" y="7"/>
                  </a:lnTo>
                  <a:cubicBezTo>
                    <a:pt x="115" y="2"/>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7" name="Google Shape;20387;p54"/>
            <p:cNvSpPr/>
            <p:nvPr/>
          </p:nvSpPr>
          <p:spPr>
            <a:xfrm>
              <a:off x="4881550" y="2984550"/>
              <a:ext cx="6100" cy="6425"/>
            </a:xfrm>
            <a:custGeom>
              <a:avLst/>
              <a:gdLst/>
              <a:ahLst/>
              <a:cxnLst/>
              <a:rect l="l" t="t" r="r" b="b"/>
              <a:pathLst>
                <a:path w="244" h="257" extrusionOk="0">
                  <a:moveTo>
                    <a:pt x="104" y="1"/>
                  </a:moveTo>
                  <a:cubicBezTo>
                    <a:pt x="71" y="1"/>
                    <a:pt x="54" y="17"/>
                    <a:pt x="38" y="50"/>
                  </a:cubicBezTo>
                  <a:cubicBezTo>
                    <a:pt x="21" y="87"/>
                    <a:pt x="1" y="120"/>
                    <a:pt x="21" y="153"/>
                  </a:cubicBezTo>
                  <a:cubicBezTo>
                    <a:pt x="21" y="190"/>
                    <a:pt x="38" y="207"/>
                    <a:pt x="54" y="223"/>
                  </a:cubicBezTo>
                  <a:cubicBezTo>
                    <a:pt x="87" y="256"/>
                    <a:pt x="104" y="256"/>
                    <a:pt x="141" y="256"/>
                  </a:cubicBezTo>
                  <a:cubicBezTo>
                    <a:pt x="207"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8" name="Google Shape;20388;p54"/>
            <p:cNvSpPr/>
            <p:nvPr/>
          </p:nvSpPr>
          <p:spPr>
            <a:xfrm>
              <a:off x="4673350" y="2806750"/>
              <a:ext cx="6000" cy="6425"/>
            </a:xfrm>
            <a:custGeom>
              <a:avLst/>
              <a:gdLst/>
              <a:ahLst/>
              <a:cxnLst/>
              <a:rect l="l" t="t" r="r" b="b"/>
              <a:pathLst>
                <a:path w="240" h="257" extrusionOk="0">
                  <a:moveTo>
                    <a:pt x="103" y="1"/>
                  </a:moveTo>
                  <a:cubicBezTo>
                    <a:pt x="66" y="1"/>
                    <a:pt x="33" y="17"/>
                    <a:pt x="17" y="50"/>
                  </a:cubicBezTo>
                  <a:cubicBezTo>
                    <a:pt x="0" y="87"/>
                    <a:pt x="0" y="120"/>
                    <a:pt x="0" y="153"/>
                  </a:cubicBezTo>
                  <a:cubicBezTo>
                    <a:pt x="17" y="190"/>
                    <a:pt x="17" y="207"/>
                    <a:pt x="50" y="240"/>
                  </a:cubicBezTo>
                  <a:cubicBezTo>
                    <a:pt x="66" y="256"/>
                    <a:pt x="103" y="256"/>
                    <a:pt x="136" y="256"/>
                  </a:cubicBezTo>
                  <a:cubicBezTo>
                    <a:pt x="186" y="240"/>
                    <a:pt x="239" y="174"/>
                    <a:pt x="223" y="104"/>
                  </a:cubicBezTo>
                  <a:cubicBezTo>
                    <a:pt x="223" y="71"/>
                    <a:pt x="20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9" name="Google Shape;20389;p54"/>
            <p:cNvSpPr/>
            <p:nvPr/>
          </p:nvSpPr>
          <p:spPr>
            <a:xfrm>
              <a:off x="4641500" y="2952800"/>
              <a:ext cx="5575" cy="6425"/>
            </a:xfrm>
            <a:custGeom>
              <a:avLst/>
              <a:gdLst/>
              <a:ahLst/>
              <a:cxnLst/>
              <a:rect l="l" t="t" r="r" b="b"/>
              <a:pathLst>
                <a:path w="223" h="257" extrusionOk="0">
                  <a:moveTo>
                    <a:pt x="87" y="1"/>
                  </a:moveTo>
                  <a:cubicBezTo>
                    <a:pt x="37" y="17"/>
                    <a:pt x="0" y="83"/>
                    <a:pt x="0" y="153"/>
                  </a:cubicBezTo>
                  <a:cubicBezTo>
                    <a:pt x="0" y="186"/>
                    <a:pt x="17" y="207"/>
                    <a:pt x="54" y="240"/>
                  </a:cubicBezTo>
                  <a:cubicBezTo>
                    <a:pt x="70" y="256"/>
                    <a:pt x="103" y="256"/>
                    <a:pt x="120" y="256"/>
                  </a:cubicBezTo>
                  <a:cubicBezTo>
                    <a:pt x="190" y="240"/>
                    <a:pt x="223" y="170"/>
                    <a:pt x="223" y="104"/>
                  </a:cubicBezTo>
                  <a:cubicBezTo>
                    <a:pt x="223" y="67"/>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0" name="Google Shape;20390;p54"/>
            <p:cNvSpPr/>
            <p:nvPr/>
          </p:nvSpPr>
          <p:spPr>
            <a:xfrm>
              <a:off x="4628600" y="3029975"/>
              <a:ext cx="6125" cy="6725"/>
            </a:xfrm>
            <a:custGeom>
              <a:avLst/>
              <a:gdLst/>
              <a:ahLst/>
              <a:cxnLst/>
              <a:rect l="l" t="t" r="r" b="b"/>
              <a:pathLst>
                <a:path w="245" h="269" extrusionOk="0">
                  <a:moveTo>
                    <a:pt x="126" y="0"/>
                  </a:moveTo>
                  <a:cubicBezTo>
                    <a:pt x="80" y="0"/>
                    <a:pt x="31" y="35"/>
                    <a:pt x="1" y="89"/>
                  </a:cubicBezTo>
                  <a:lnTo>
                    <a:pt x="1" y="142"/>
                  </a:lnTo>
                  <a:cubicBezTo>
                    <a:pt x="1" y="192"/>
                    <a:pt x="38" y="229"/>
                    <a:pt x="71" y="262"/>
                  </a:cubicBezTo>
                  <a:cubicBezTo>
                    <a:pt x="84" y="266"/>
                    <a:pt x="97" y="268"/>
                    <a:pt x="108" y="268"/>
                  </a:cubicBezTo>
                  <a:cubicBezTo>
                    <a:pt x="140" y="268"/>
                    <a:pt x="166" y="253"/>
                    <a:pt x="191" y="229"/>
                  </a:cubicBezTo>
                  <a:cubicBezTo>
                    <a:pt x="207" y="212"/>
                    <a:pt x="207" y="192"/>
                    <a:pt x="224" y="175"/>
                  </a:cubicBezTo>
                  <a:cubicBezTo>
                    <a:pt x="244" y="109"/>
                    <a:pt x="207" y="39"/>
                    <a:pt x="158" y="6"/>
                  </a:cubicBezTo>
                  <a:cubicBezTo>
                    <a:pt x="148" y="2"/>
                    <a:pt x="137"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1" name="Google Shape;20391;p54"/>
            <p:cNvSpPr/>
            <p:nvPr/>
          </p:nvSpPr>
          <p:spPr>
            <a:xfrm>
              <a:off x="4881150" y="2941850"/>
              <a:ext cx="6100" cy="6575"/>
            </a:xfrm>
            <a:custGeom>
              <a:avLst/>
              <a:gdLst/>
              <a:ahLst/>
              <a:cxnLst/>
              <a:rect l="l" t="t" r="r" b="b"/>
              <a:pathLst>
                <a:path w="244" h="263" extrusionOk="0">
                  <a:moveTo>
                    <a:pt x="125" y="0"/>
                  </a:moveTo>
                  <a:cubicBezTo>
                    <a:pt x="75" y="0"/>
                    <a:pt x="32" y="22"/>
                    <a:pt x="17" y="76"/>
                  </a:cubicBezTo>
                  <a:cubicBezTo>
                    <a:pt x="0" y="146"/>
                    <a:pt x="37" y="233"/>
                    <a:pt x="87" y="249"/>
                  </a:cubicBezTo>
                  <a:cubicBezTo>
                    <a:pt x="101" y="258"/>
                    <a:pt x="116" y="262"/>
                    <a:pt x="131" y="262"/>
                  </a:cubicBezTo>
                  <a:cubicBezTo>
                    <a:pt x="172" y="262"/>
                    <a:pt x="211" y="231"/>
                    <a:pt x="223" y="179"/>
                  </a:cubicBezTo>
                  <a:cubicBezTo>
                    <a:pt x="243" y="109"/>
                    <a:pt x="223" y="43"/>
                    <a:pt x="173" y="6"/>
                  </a:cubicBezTo>
                  <a:cubicBezTo>
                    <a:pt x="157" y="2"/>
                    <a:pt x="14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2" name="Google Shape;20392;p54"/>
            <p:cNvSpPr/>
            <p:nvPr/>
          </p:nvSpPr>
          <p:spPr>
            <a:xfrm>
              <a:off x="4631600" y="3016200"/>
              <a:ext cx="6100" cy="6625"/>
            </a:xfrm>
            <a:custGeom>
              <a:avLst/>
              <a:gdLst/>
              <a:ahLst/>
              <a:cxnLst/>
              <a:rect l="l" t="t" r="r" b="b"/>
              <a:pathLst>
                <a:path w="244" h="265" extrusionOk="0">
                  <a:moveTo>
                    <a:pt x="129" y="0"/>
                  </a:moveTo>
                  <a:cubicBezTo>
                    <a:pt x="83" y="0"/>
                    <a:pt x="35" y="33"/>
                    <a:pt x="21" y="91"/>
                  </a:cubicBezTo>
                  <a:cubicBezTo>
                    <a:pt x="0" y="145"/>
                    <a:pt x="21" y="227"/>
                    <a:pt x="87" y="248"/>
                  </a:cubicBezTo>
                  <a:cubicBezTo>
                    <a:pt x="104" y="264"/>
                    <a:pt x="124" y="264"/>
                    <a:pt x="141" y="264"/>
                  </a:cubicBezTo>
                  <a:cubicBezTo>
                    <a:pt x="174" y="264"/>
                    <a:pt x="207" y="227"/>
                    <a:pt x="227" y="178"/>
                  </a:cubicBezTo>
                  <a:cubicBezTo>
                    <a:pt x="244" y="124"/>
                    <a:pt x="227" y="75"/>
                    <a:pt x="207" y="42"/>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3" name="Google Shape;20393;p54"/>
            <p:cNvSpPr/>
            <p:nvPr/>
          </p:nvSpPr>
          <p:spPr>
            <a:xfrm>
              <a:off x="4634175" y="2966525"/>
              <a:ext cx="6100" cy="6625"/>
            </a:xfrm>
            <a:custGeom>
              <a:avLst/>
              <a:gdLst/>
              <a:ahLst/>
              <a:cxnLst/>
              <a:rect l="l" t="t" r="r" b="b"/>
              <a:pathLst>
                <a:path w="244" h="265" extrusionOk="0">
                  <a:moveTo>
                    <a:pt x="141" y="0"/>
                  </a:moveTo>
                  <a:cubicBezTo>
                    <a:pt x="104" y="0"/>
                    <a:pt x="71" y="17"/>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4" name="Google Shape;20394;p54"/>
            <p:cNvSpPr/>
            <p:nvPr/>
          </p:nvSpPr>
          <p:spPr>
            <a:xfrm>
              <a:off x="4637275" y="2998575"/>
              <a:ext cx="6000" cy="6625"/>
            </a:xfrm>
            <a:custGeom>
              <a:avLst/>
              <a:gdLst/>
              <a:ahLst/>
              <a:cxnLst/>
              <a:rect l="l" t="t" r="r" b="b"/>
              <a:pathLst>
                <a:path w="240" h="265" extrusionOk="0">
                  <a:moveTo>
                    <a:pt x="139" y="1"/>
                  </a:moveTo>
                  <a:cubicBezTo>
                    <a:pt x="87" y="1"/>
                    <a:pt x="44" y="36"/>
                    <a:pt x="17" y="91"/>
                  </a:cubicBezTo>
                  <a:cubicBezTo>
                    <a:pt x="0" y="161"/>
                    <a:pt x="33" y="231"/>
                    <a:pt x="83" y="264"/>
                  </a:cubicBezTo>
                  <a:lnTo>
                    <a:pt x="136" y="264"/>
                  </a:lnTo>
                  <a:cubicBezTo>
                    <a:pt x="169" y="264"/>
                    <a:pt x="223" y="231"/>
                    <a:pt x="223" y="178"/>
                  </a:cubicBezTo>
                  <a:cubicBezTo>
                    <a:pt x="239" y="145"/>
                    <a:pt x="239" y="91"/>
                    <a:pt x="206" y="58"/>
                  </a:cubicBezTo>
                  <a:cubicBezTo>
                    <a:pt x="206" y="42"/>
                    <a:pt x="186" y="25"/>
                    <a:pt x="169" y="5"/>
                  </a:cubicBezTo>
                  <a:cubicBezTo>
                    <a:pt x="159" y="2"/>
                    <a:pt x="149"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5" name="Google Shape;20395;p54"/>
            <p:cNvSpPr/>
            <p:nvPr/>
          </p:nvSpPr>
          <p:spPr>
            <a:xfrm>
              <a:off x="4696950" y="2861375"/>
              <a:ext cx="6425" cy="6750"/>
            </a:xfrm>
            <a:custGeom>
              <a:avLst/>
              <a:gdLst/>
              <a:ahLst/>
              <a:cxnLst/>
              <a:rect l="l" t="t" r="r" b="b"/>
              <a:pathLst>
                <a:path w="257" h="270" extrusionOk="0">
                  <a:moveTo>
                    <a:pt x="120" y="0"/>
                  </a:moveTo>
                  <a:cubicBezTo>
                    <a:pt x="76" y="0"/>
                    <a:pt x="41" y="32"/>
                    <a:pt x="17" y="83"/>
                  </a:cubicBezTo>
                  <a:cubicBezTo>
                    <a:pt x="0" y="153"/>
                    <a:pt x="33" y="236"/>
                    <a:pt x="87" y="256"/>
                  </a:cubicBezTo>
                  <a:cubicBezTo>
                    <a:pt x="100" y="265"/>
                    <a:pt x="115" y="269"/>
                    <a:pt x="129" y="269"/>
                  </a:cubicBezTo>
                  <a:cubicBezTo>
                    <a:pt x="170" y="269"/>
                    <a:pt x="211" y="238"/>
                    <a:pt x="223" y="186"/>
                  </a:cubicBezTo>
                  <a:cubicBezTo>
                    <a:pt x="256" y="116"/>
                    <a:pt x="223" y="50"/>
                    <a:pt x="169" y="13"/>
                  </a:cubicBezTo>
                  <a:cubicBezTo>
                    <a:pt x="152" y="4"/>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6" name="Google Shape;20396;p54"/>
            <p:cNvSpPr/>
            <p:nvPr/>
          </p:nvSpPr>
          <p:spPr>
            <a:xfrm>
              <a:off x="4690450" y="2926525"/>
              <a:ext cx="6100" cy="6700"/>
            </a:xfrm>
            <a:custGeom>
              <a:avLst/>
              <a:gdLst/>
              <a:ahLst/>
              <a:cxnLst/>
              <a:rect l="l" t="t" r="r" b="b"/>
              <a:pathLst>
                <a:path w="244" h="268" extrusionOk="0">
                  <a:moveTo>
                    <a:pt x="141" y="1"/>
                  </a:moveTo>
                  <a:cubicBezTo>
                    <a:pt x="104" y="1"/>
                    <a:pt x="71" y="21"/>
                    <a:pt x="54" y="38"/>
                  </a:cubicBezTo>
                  <a:cubicBezTo>
                    <a:pt x="1" y="87"/>
                    <a:pt x="1" y="157"/>
                    <a:pt x="38" y="227"/>
                  </a:cubicBezTo>
                  <a:cubicBezTo>
                    <a:pt x="54" y="244"/>
                    <a:pt x="87" y="260"/>
                    <a:pt x="104" y="260"/>
                  </a:cubicBezTo>
                  <a:cubicBezTo>
                    <a:pt x="115" y="265"/>
                    <a:pt x="125" y="267"/>
                    <a:pt x="135" y="267"/>
                  </a:cubicBezTo>
                  <a:cubicBezTo>
                    <a:pt x="159" y="267"/>
                    <a:pt x="179" y="255"/>
                    <a:pt x="190" y="244"/>
                  </a:cubicBezTo>
                  <a:cubicBezTo>
                    <a:pt x="207" y="227"/>
                    <a:pt x="223" y="190"/>
                    <a:pt x="223" y="157"/>
                  </a:cubicBezTo>
                  <a:cubicBezTo>
                    <a:pt x="244" y="124"/>
                    <a:pt x="223" y="87"/>
                    <a:pt x="207" y="54"/>
                  </a:cubicBezTo>
                  <a:cubicBezTo>
                    <a:pt x="190" y="38"/>
                    <a:pt x="174" y="21"/>
                    <a:pt x="157" y="21"/>
                  </a:cubicBezTo>
                  <a:lnTo>
                    <a:pt x="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7" name="Google Shape;20397;p54"/>
            <p:cNvSpPr/>
            <p:nvPr/>
          </p:nvSpPr>
          <p:spPr>
            <a:xfrm>
              <a:off x="4714050" y="2843650"/>
              <a:ext cx="6125" cy="6700"/>
            </a:xfrm>
            <a:custGeom>
              <a:avLst/>
              <a:gdLst/>
              <a:ahLst/>
              <a:cxnLst/>
              <a:rect l="l" t="t" r="r" b="b"/>
              <a:pathLst>
                <a:path w="245" h="268" extrusionOk="0">
                  <a:moveTo>
                    <a:pt x="104" y="1"/>
                  </a:moveTo>
                  <a:cubicBezTo>
                    <a:pt x="87" y="1"/>
                    <a:pt x="54" y="17"/>
                    <a:pt x="54" y="38"/>
                  </a:cubicBezTo>
                  <a:cubicBezTo>
                    <a:pt x="21" y="71"/>
                    <a:pt x="1" y="104"/>
                    <a:pt x="21" y="157"/>
                  </a:cubicBezTo>
                  <a:cubicBezTo>
                    <a:pt x="21" y="190"/>
                    <a:pt x="38" y="223"/>
                    <a:pt x="54" y="244"/>
                  </a:cubicBezTo>
                  <a:cubicBezTo>
                    <a:pt x="78" y="256"/>
                    <a:pt x="93" y="267"/>
                    <a:pt x="113" y="267"/>
                  </a:cubicBezTo>
                  <a:cubicBezTo>
                    <a:pt x="121" y="267"/>
                    <a:pt x="130" y="265"/>
                    <a:pt x="141" y="260"/>
                  </a:cubicBezTo>
                  <a:cubicBezTo>
                    <a:pt x="190" y="260"/>
                    <a:pt x="244" y="190"/>
                    <a:pt x="228" y="120"/>
                  </a:cubicBezTo>
                  <a:cubicBezTo>
                    <a:pt x="228" y="71"/>
                    <a:pt x="190" y="38"/>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8" name="Google Shape;20398;p54"/>
            <p:cNvSpPr/>
            <p:nvPr/>
          </p:nvSpPr>
          <p:spPr>
            <a:xfrm>
              <a:off x="4712400" y="2860550"/>
              <a:ext cx="6000" cy="6425"/>
            </a:xfrm>
            <a:custGeom>
              <a:avLst/>
              <a:gdLst/>
              <a:ahLst/>
              <a:cxnLst/>
              <a:rect l="l" t="t" r="r" b="b"/>
              <a:pathLst>
                <a:path w="240" h="257" extrusionOk="0">
                  <a:moveTo>
                    <a:pt x="111" y="0"/>
                  </a:moveTo>
                  <a:cubicBezTo>
                    <a:pt x="70" y="0"/>
                    <a:pt x="29" y="32"/>
                    <a:pt x="17" y="83"/>
                  </a:cubicBezTo>
                  <a:cubicBezTo>
                    <a:pt x="1" y="149"/>
                    <a:pt x="17" y="219"/>
                    <a:pt x="87" y="252"/>
                  </a:cubicBezTo>
                  <a:cubicBezTo>
                    <a:pt x="96" y="255"/>
                    <a:pt x="106" y="257"/>
                    <a:pt x="115" y="257"/>
                  </a:cubicBezTo>
                  <a:cubicBezTo>
                    <a:pt x="160" y="257"/>
                    <a:pt x="210" y="227"/>
                    <a:pt x="223" y="186"/>
                  </a:cubicBezTo>
                  <a:cubicBezTo>
                    <a:pt x="240" y="116"/>
                    <a:pt x="223"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9" name="Google Shape;20399;p54"/>
            <p:cNvSpPr/>
            <p:nvPr/>
          </p:nvSpPr>
          <p:spPr>
            <a:xfrm>
              <a:off x="4720150" y="2875500"/>
              <a:ext cx="425" cy="2100"/>
            </a:xfrm>
            <a:custGeom>
              <a:avLst/>
              <a:gdLst/>
              <a:ahLst/>
              <a:cxnLst/>
              <a:rect l="l" t="t" r="r" b="b"/>
              <a:pathLst>
                <a:path w="17" h="84" extrusionOk="0">
                  <a:moveTo>
                    <a:pt x="17" y="1"/>
                  </a:moveTo>
                  <a:cubicBezTo>
                    <a:pt x="0" y="34"/>
                    <a:pt x="0" y="50"/>
                    <a:pt x="0" y="83"/>
                  </a:cubicBezTo>
                  <a:cubicBezTo>
                    <a:pt x="0" y="67"/>
                    <a:pt x="17" y="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0" name="Google Shape;20400;p54"/>
            <p:cNvSpPr/>
            <p:nvPr/>
          </p:nvSpPr>
          <p:spPr>
            <a:xfrm>
              <a:off x="4697350" y="2911575"/>
              <a:ext cx="5600" cy="6600"/>
            </a:xfrm>
            <a:custGeom>
              <a:avLst/>
              <a:gdLst/>
              <a:ahLst/>
              <a:cxnLst/>
              <a:rect l="l" t="t" r="r" b="b"/>
              <a:pathLst>
                <a:path w="224" h="264" extrusionOk="0">
                  <a:moveTo>
                    <a:pt x="104" y="1"/>
                  </a:moveTo>
                  <a:cubicBezTo>
                    <a:pt x="34" y="17"/>
                    <a:pt x="1" y="83"/>
                    <a:pt x="1" y="153"/>
                  </a:cubicBezTo>
                  <a:cubicBezTo>
                    <a:pt x="1" y="186"/>
                    <a:pt x="17" y="223"/>
                    <a:pt x="50" y="240"/>
                  </a:cubicBezTo>
                  <a:cubicBezTo>
                    <a:pt x="65" y="252"/>
                    <a:pt x="86" y="263"/>
                    <a:pt x="102" y="263"/>
                  </a:cubicBezTo>
                  <a:cubicBezTo>
                    <a:pt x="109" y="263"/>
                    <a:pt x="116" y="261"/>
                    <a:pt x="120" y="256"/>
                  </a:cubicBezTo>
                  <a:cubicBezTo>
                    <a:pt x="153" y="256"/>
                    <a:pt x="191" y="240"/>
                    <a:pt x="207" y="207"/>
                  </a:cubicBezTo>
                  <a:cubicBezTo>
                    <a:pt x="224" y="186"/>
                    <a:pt x="224" y="153"/>
                    <a:pt x="224" y="120"/>
                  </a:cubicBezTo>
                  <a:cubicBezTo>
                    <a:pt x="224" y="83"/>
                    <a:pt x="207" y="50"/>
                    <a:pt x="174" y="34"/>
                  </a:cubicBezTo>
                  <a:cubicBezTo>
                    <a:pt x="174"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1" name="Google Shape;20401;p54"/>
            <p:cNvSpPr/>
            <p:nvPr/>
          </p:nvSpPr>
          <p:spPr>
            <a:xfrm>
              <a:off x="4708500" y="2830175"/>
              <a:ext cx="5575" cy="6700"/>
            </a:xfrm>
            <a:custGeom>
              <a:avLst/>
              <a:gdLst/>
              <a:ahLst/>
              <a:cxnLst/>
              <a:rect l="l" t="t" r="r" b="b"/>
              <a:pathLst>
                <a:path w="223" h="268" extrusionOk="0">
                  <a:moveTo>
                    <a:pt x="121" y="1"/>
                  </a:moveTo>
                  <a:cubicBezTo>
                    <a:pt x="115" y="1"/>
                    <a:pt x="109" y="2"/>
                    <a:pt x="103" y="8"/>
                  </a:cubicBezTo>
                  <a:cubicBezTo>
                    <a:pt x="70" y="8"/>
                    <a:pt x="37" y="24"/>
                    <a:pt x="17" y="61"/>
                  </a:cubicBezTo>
                  <a:cubicBezTo>
                    <a:pt x="0" y="78"/>
                    <a:pt x="0" y="111"/>
                    <a:pt x="0" y="144"/>
                  </a:cubicBezTo>
                  <a:cubicBezTo>
                    <a:pt x="0" y="181"/>
                    <a:pt x="17" y="214"/>
                    <a:pt x="54" y="231"/>
                  </a:cubicBezTo>
                  <a:cubicBezTo>
                    <a:pt x="70" y="247"/>
                    <a:pt x="103" y="268"/>
                    <a:pt x="140" y="268"/>
                  </a:cubicBezTo>
                  <a:cubicBezTo>
                    <a:pt x="190" y="247"/>
                    <a:pt x="223" y="181"/>
                    <a:pt x="223" y="111"/>
                  </a:cubicBezTo>
                  <a:cubicBezTo>
                    <a:pt x="223" y="78"/>
                    <a:pt x="206" y="41"/>
                    <a:pt x="173" y="24"/>
                  </a:cubicBezTo>
                  <a:lnTo>
                    <a:pt x="157" y="8"/>
                  </a:ln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2" name="Google Shape;20402;p54"/>
            <p:cNvSpPr/>
            <p:nvPr/>
          </p:nvSpPr>
          <p:spPr>
            <a:xfrm>
              <a:off x="4698600" y="2896125"/>
              <a:ext cx="6100" cy="6500"/>
            </a:xfrm>
            <a:custGeom>
              <a:avLst/>
              <a:gdLst/>
              <a:ahLst/>
              <a:cxnLst/>
              <a:rect l="l" t="t" r="r" b="b"/>
              <a:pathLst>
                <a:path w="244" h="260" extrusionOk="0">
                  <a:moveTo>
                    <a:pt x="103" y="0"/>
                  </a:moveTo>
                  <a:cubicBezTo>
                    <a:pt x="54" y="17"/>
                    <a:pt x="0" y="83"/>
                    <a:pt x="21" y="153"/>
                  </a:cubicBezTo>
                  <a:cubicBezTo>
                    <a:pt x="21" y="214"/>
                    <a:pt x="71" y="259"/>
                    <a:pt x="119" y="259"/>
                  </a:cubicBezTo>
                  <a:cubicBezTo>
                    <a:pt x="126" y="259"/>
                    <a:pt x="134" y="258"/>
                    <a:pt x="141" y="256"/>
                  </a:cubicBezTo>
                  <a:cubicBezTo>
                    <a:pt x="174" y="256"/>
                    <a:pt x="190" y="239"/>
                    <a:pt x="207" y="206"/>
                  </a:cubicBezTo>
                  <a:cubicBezTo>
                    <a:pt x="227" y="186"/>
                    <a:pt x="244" y="153"/>
                    <a:pt x="227" y="120"/>
                  </a:cubicBezTo>
                  <a:cubicBezTo>
                    <a:pt x="227" y="83"/>
                    <a:pt x="207" y="50"/>
                    <a:pt x="190" y="33"/>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3" name="Google Shape;20403;p54"/>
            <p:cNvSpPr/>
            <p:nvPr/>
          </p:nvSpPr>
          <p:spPr>
            <a:xfrm>
              <a:off x="4692200" y="2881475"/>
              <a:ext cx="6000" cy="6650"/>
            </a:xfrm>
            <a:custGeom>
              <a:avLst/>
              <a:gdLst/>
              <a:ahLst/>
              <a:cxnLst/>
              <a:rect l="l" t="t" r="r" b="b"/>
              <a:pathLst>
                <a:path w="240" h="266" extrusionOk="0">
                  <a:moveTo>
                    <a:pt x="104" y="1"/>
                  </a:moveTo>
                  <a:cubicBezTo>
                    <a:pt x="34" y="17"/>
                    <a:pt x="1" y="87"/>
                    <a:pt x="17" y="153"/>
                  </a:cubicBezTo>
                  <a:cubicBezTo>
                    <a:pt x="17" y="190"/>
                    <a:pt x="34" y="223"/>
                    <a:pt x="50" y="240"/>
                  </a:cubicBezTo>
                  <a:cubicBezTo>
                    <a:pt x="76" y="252"/>
                    <a:pt x="92" y="265"/>
                    <a:pt x="111" y="265"/>
                  </a:cubicBezTo>
                  <a:cubicBezTo>
                    <a:pt x="119" y="265"/>
                    <a:pt x="127" y="263"/>
                    <a:pt x="137" y="256"/>
                  </a:cubicBezTo>
                  <a:cubicBezTo>
                    <a:pt x="190" y="256"/>
                    <a:pt x="240" y="190"/>
                    <a:pt x="223" y="120"/>
                  </a:cubicBezTo>
                  <a:cubicBezTo>
                    <a:pt x="223" y="8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4" name="Google Shape;20404;p54"/>
            <p:cNvSpPr/>
            <p:nvPr/>
          </p:nvSpPr>
          <p:spPr>
            <a:xfrm>
              <a:off x="4672825" y="3023200"/>
              <a:ext cx="6100" cy="6425"/>
            </a:xfrm>
            <a:custGeom>
              <a:avLst/>
              <a:gdLst/>
              <a:ahLst/>
              <a:cxnLst/>
              <a:rect l="l" t="t" r="r" b="b"/>
              <a:pathLst>
                <a:path w="244" h="257" extrusionOk="0">
                  <a:moveTo>
                    <a:pt x="104" y="1"/>
                  </a:moveTo>
                  <a:cubicBezTo>
                    <a:pt x="54" y="17"/>
                    <a:pt x="1" y="87"/>
                    <a:pt x="21" y="153"/>
                  </a:cubicBezTo>
                  <a:cubicBezTo>
                    <a:pt x="21" y="190"/>
                    <a:pt x="38" y="223"/>
                    <a:pt x="54" y="240"/>
                  </a:cubicBezTo>
                  <a:cubicBezTo>
                    <a:pt x="87" y="256"/>
                    <a:pt x="104" y="256"/>
                    <a:pt x="141" y="256"/>
                  </a:cubicBezTo>
                  <a:cubicBezTo>
                    <a:pt x="174" y="256"/>
                    <a:pt x="190" y="240"/>
                    <a:pt x="207" y="207"/>
                  </a:cubicBezTo>
                  <a:cubicBezTo>
                    <a:pt x="227" y="174"/>
                    <a:pt x="244" y="137"/>
                    <a:pt x="227" y="104"/>
                  </a:cubicBezTo>
                  <a:cubicBezTo>
                    <a:pt x="227" y="71"/>
                    <a:pt x="207" y="50"/>
                    <a:pt x="190" y="17"/>
                  </a:cubicBezTo>
                  <a:lnTo>
                    <a:pt x="157" y="17"/>
                  </a:ln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5" name="Google Shape;20405;p54"/>
            <p:cNvSpPr/>
            <p:nvPr/>
          </p:nvSpPr>
          <p:spPr>
            <a:xfrm>
              <a:off x="4672000" y="2975400"/>
              <a:ext cx="4350" cy="6600"/>
            </a:xfrm>
            <a:custGeom>
              <a:avLst/>
              <a:gdLst/>
              <a:ahLst/>
              <a:cxnLst/>
              <a:rect l="l" t="t" r="r" b="b"/>
              <a:pathLst>
                <a:path w="174" h="264" extrusionOk="0">
                  <a:moveTo>
                    <a:pt x="142" y="0"/>
                  </a:moveTo>
                  <a:cubicBezTo>
                    <a:pt x="88" y="0"/>
                    <a:pt x="48" y="35"/>
                    <a:pt x="17" y="90"/>
                  </a:cubicBezTo>
                  <a:cubicBezTo>
                    <a:pt x="1" y="161"/>
                    <a:pt x="34" y="231"/>
                    <a:pt x="87" y="247"/>
                  </a:cubicBezTo>
                  <a:cubicBezTo>
                    <a:pt x="104" y="264"/>
                    <a:pt x="120" y="264"/>
                    <a:pt x="120" y="264"/>
                  </a:cubicBezTo>
                  <a:cubicBezTo>
                    <a:pt x="120" y="247"/>
                    <a:pt x="120" y="231"/>
                    <a:pt x="137" y="210"/>
                  </a:cubicBezTo>
                  <a:cubicBezTo>
                    <a:pt x="137" y="144"/>
                    <a:pt x="157" y="74"/>
                    <a:pt x="174" y="25"/>
                  </a:cubicBezTo>
                  <a:lnTo>
                    <a:pt x="174" y="4"/>
                  </a:lnTo>
                  <a:cubicBezTo>
                    <a:pt x="163" y="1"/>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6" name="Google Shape;20406;p54"/>
            <p:cNvSpPr/>
            <p:nvPr/>
          </p:nvSpPr>
          <p:spPr>
            <a:xfrm>
              <a:off x="4653550" y="2854925"/>
              <a:ext cx="6425" cy="6525"/>
            </a:xfrm>
            <a:custGeom>
              <a:avLst/>
              <a:gdLst/>
              <a:ahLst/>
              <a:cxnLst/>
              <a:rect l="l" t="t" r="r" b="b"/>
              <a:pathLst>
                <a:path w="257" h="261" extrusionOk="0">
                  <a:moveTo>
                    <a:pt x="128" y="1"/>
                  </a:moveTo>
                  <a:cubicBezTo>
                    <a:pt x="86" y="1"/>
                    <a:pt x="46" y="34"/>
                    <a:pt x="34" y="82"/>
                  </a:cubicBezTo>
                  <a:cubicBezTo>
                    <a:pt x="1" y="152"/>
                    <a:pt x="34" y="222"/>
                    <a:pt x="87" y="255"/>
                  </a:cubicBezTo>
                  <a:cubicBezTo>
                    <a:pt x="103" y="259"/>
                    <a:pt x="117" y="261"/>
                    <a:pt x="131" y="261"/>
                  </a:cubicBezTo>
                  <a:cubicBezTo>
                    <a:pt x="177" y="261"/>
                    <a:pt x="214" y="238"/>
                    <a:pt x="240" y="185"/>
                  </a:cubicBezTo>
                  <a:cubicBezTo>
                    <a:pt x="256" y="119"/>
                    <a:pt x="223" y="32"/>
                    <a:pt x="174" y="16"/>
                  </a:cubicBezTo>
                  <a:cubicBezTo>
                    <a:pt x="159" y="6"/>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7" name="Google Shape;20407;p54"/>
            <p:cNvSpPr/>
            <p:nvPr/>
          </p:nvSpPr>
          <p:spPr>
            <a:xfrm>
              <a:off x="4668600" y="2945900"/>
              <a:ext cx="6000" cy="6425"/>
            </a:xfrm>
            <a:custGeom>
              <a:avLst/>
              <a:gdLst/>
              <a:ahLst/>
              <a:cxnLst/>
              <a:rect l="l" t="t" r="r" b="b"/>
              <a:pathLst>
                <a:path w="240" h="257" extrusionOk="0">
                  <a:moveTo>
                    <a:pt x="137" y="1"/>
                  </a:moveTo>
                  <a:cubicBezTo>
                    <a:pt x="120" y="1"/>
                    <a:pt x="87" y="1"/>
                    <a:pt x="67" y="34"/>
                  </a:cubicBezTo>
                  <a:cubicBezTo>
                    <a:pt x="17" y="71"/>
                    <a:pt x="1" y="153"/>
                    <a:pt x="50" y="207"/>
                  </a:cubicBezTo>
                  <a:cubicBezTo>
                    <a:pt x="67" y="240"/>
                    <a:pt x="87" y="256"/>
                    <a:pt x="120" y="256"/>
                  </a:cubicBezTo>
                  <a:cubicBezTo>
                    <a:pt x="153" y="256"/>
                    <a:pt x="170" y="256"/>
                    <a:pt x="207" y="223"/>
                  </a:cubicBezTo>
                  <a:cubicBezTo>
                    <a:pt x="223" y="207"/>
                    <a:pt x="240" y="174"/>
                    <a:pt x="240" y="137"/>
                  </a:cubicBezTo>
                  <a:cubicBezTo>
                    <a:pt x="240" y="104"/>
                    <a:pt x="240" y="71"/>
                    <a:pt x="223" y="50"/>
                  </a:cubicBezTo>
                  <a:cubicBezTo>
                    <a:pt x="207" y="34"/>
                    <a:pt x="190"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8" name="Google Shape;20408;p54"/>
            <p:cNvSpPr/>
            <p:nvPr/>
          </p:nvSpPr>
          <p:spPr>
            <a:xfrm>
              <a:off x="4664275" y="2960850"/>
              <a:ext cx="6000" cy="6425"/>
            </a:xfrm>
            <a:custGeom>
              <a:avLst/>
              <a:gdLst/>
              <a:ahLst/>
              <a:cxnLst/>
              <a:rect l="l" t="t" r="r" b="b"/>
              <a:pathLst>
                <a:path w="240" h="257" extrusionOk="0">
                  <a:moveTo>
                    <a:pt x="127" y="0"/>
                  </a:moveTo>
                  <a:cubicBezTo>
                    <a:pt x="80" y="0"/>
                    <a:pt x="31" y="30"/>
                    <a:pt x="17" y="71"/>
                  </a:cubicBezTo>
                  <a:cubicBezTo>
                    <a:pt x="0" y="141"/>
                    <a:pt x="17" y="227"/>
                    <a:pt x="87" y="244"/>
                  </a:cubicBezTo>
                  <a:cubicBezTo>
                    <a:pt x="100" y="252"/>
                    <a:pt x="115" y="257"/>
                    <a:pt x="129" y="257"/>
                  </a:cubicBezTo>
                  <a:cubicBezTo>
                    <a:pt x="170" y="257"/>
                    <a:pt x="211" y="225"/>
                    <a:pt x="223" y="174"/>
                  </a:cubicBezTo>
                  <a:cubicBezTo>
                    <a:pt x="240" y="108"/>
                    <a:pt x="223" y="38"/>
                    <a:pt x="157" y="5"/>
                  </a:cubicBezTo>
                  <a:cubicBezTo>
                    <a:pt x="148" y="2"/>
                    <a:pt x="13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9" name="Google Shape;20409;p54"/>
            <p:cNvSpPr/>
            <p:nvPr/>
          </p:nvSpPr>
          <p:spPr>
            <a:xfrm>
              <a:off x="4766925" y="3020950"/>
              <a:ext cx="6425" cy="6475"/>
            </a:xfrm>
            <a:custGeom>
              <a:avLst/>
              <a:gdLst/>
              <a:ahLst/>
              <a:cxnLst/>
              <a:rect l="l" t="t" r="r" b="b"/>
              <a:pathLst>
                <a:path w="257" h="259" extrusionOk="0">
                  <a:moveTo>
                    <a:pt x="146" y="0"/>
                  </a:moveTo>
                  <a:cubicBezTo>
                    <a:pt x="98" y="0"/>
                    <a:pt x="48" y="33"/>
                    <a:pt x="34" y="91"/>
                  </a:cubicBezTo>
                  <a:cubicBezTo>
                    <a:pt x="1" y="140"/>
                    <a:pt x="34" y="227"/>
                    <a:pt x="87" y="243"/>
                  </a:cubicBezTo>
                  <a:cubicBezTo>
                    <a:pt x="105" y="253"/>
                    <a:pt x="122" y="258"/>
                    <a:pt x="138" y="258"/>
                  </a:cubicBezTo>
                  <a:cubicBezTo>
                    <a:pt x="181" y="258"/>
                    <a:pt x="216" y="225"/>
                    <a:pt x="240" y="177"/>
                  </a:cubicBezTo>
                  <a:cubicBezTo>
                    <a:pt x="256" y="107"/>
                    <a:pt x="223" y="37"/>
                    <a:pt x="174" y="4"/>
                  </a:cubicBezTo>
                  <a:cubicBezTo>
                    <a:pt x="165" y="1"/>
                    <a:pt x="155"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0" name="Google Shape;20410;p54"/>
            <p:cNvSpPr/>
            <p:nvPr/>
          </p:nvSpPr>
          <p:spPr>
            <a:xfrm>
              <a:off x="4658300" y="2903325"/>
              <a:ext cx="5575" cy="6525"/>
            </a:xfrm>
            <a:custGeom>
              <a:avLst/>
              <a:gdLst/>
              <a:ahLst/>
              <a:cxnLst/>
              <a:rect l="l" t="t" r="r" b="b"/>
              <a:pathLst>
                <a:path w="223" h="261" extrusionOk="0">
                  <a:moveTo>
                    <a:pt x="103" y="1"/>
                  </a:moveTo>
                  <a:cubicBezTo>
                    <a:pt x="33" y="22"/>
                    <a:pt x="0" y="71"/>
                    <a:pt x="0" y="158"/>
                  </a:cubicBezTo>
                  <a:cubicBezTo>
                    <a:pt x="0" y="191"/>
                    <a:pt x="17" y="207"/>
                    <a:pt x="50" y="228"/>
                  </a:cubicBezTo>
                  <a:cubicBezTo>
                    <a:pt x="66" y="261"/>
                    <a:pt x="103" y="261"/>
                    <a:pt x="120" y="261"/>
                  </a:cubicBezTo>
                  <a:cubicBezTo>
                    <a:pt x="153" y="261"/>
                    <a:pt x="190" y="228"/>
                    <a:pt x="206" y="207"/>
                  </a:cubicBezTo>
                  <a:cubicBezTo>
                    <a:pt x="223" y="174"/>
                    <a:pt x="223" y="141"/>
                    <a:pt x="223" y="104"/>
                  </a:cubicBezTo>
                  <a:cubicBezTo>
                    <a:pt x="223" y="71"/>
                    <a:pt x="206" y="38"/>
                    <a:pt x="169" y="22"/>
                  </a:cubicBezTo>
                  <a:cubicBezTo>
                    <a:pt x="169" y="22"/>
                    <a:pt x="153"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1" name="Google Shape;20411;p54"/>
            <p:cNvSpPr/>
            <p:nvPr/>
          </p:nvSpPr>
          <p:spPr>
            <a:xfrm>
              <a:off x="4661275" y="2930750"/>
              <a:ext cx="6025" cy="6450"/>
            </a:xfrm>
            <a:custGeom>
              <a:avLst/>
              <a:gdLst/>
              <a:ahLst/>
              <a:cxnLst/>
              <a:rect l="l" t="t" r="r" b="b"/>
              <a:pathLst>
                <a:path w="241" h="258" extrusionOk="0">
                  <a:moveTo>
                    <a:pt x="127" y="1"/>
                  </a:moveTo>
                  <a:cubicBezTo>
                    <a:pt x="82" y="1"/>
                    <a:pt x="31" y="33"/>
                    <a:pt x="17" y="91"/>
                  </a:cubicBezTo>
                  <a:cubicBezTo>
                    <a:pt x="1" y="108"/>
                    <a:pt x="1" y="124"/>
                    <a:pt x="1" y="141"/>
                  </a:cubicBezTo>
                  <a:cubicBezTo>
                    <a:pt x="17" y="194"/>
                    <a:pt x="34" y="227"/>
                    <a:pt x="71" y="244"/>
                  </a:cubicBezTo>
                  <a:cubicBezTo>
                    <a:pt x="92" y="253"/>
                    <a:pt x="110" y="258"/>
                    <a:pt x="127" y="258"/>
                  </a:cubicBezTo>
                  <a:cubicBezTo>
                    <a:pt x="149" y="258"/>
                    <a:pt x="169" y="249"/>
                    <a:pt x="191" y="227"/>
                  </a:cubicBezTo>
                  <a:cubicBezTo>
                    <a:pt x="207" y="211"/>
                    <a:pt x="207" y="194"/>
                    <a:pt x="224" y="178"/>
                  </a:cubicBezTo>
                  <a:cubicBezTo>
                    <a:pt x="240" y="108"/>
                    <a:pt x="207"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2" name="Google Shape;20412;p54"/>
            <p:cNvSpPr/>
            <p:nvPr/>
          </p:nvSpPr>
          <p:spPr>
            <a:xfrm>
              <a:off x="4679725" y="2960025"/>
              <a:ext cx="2200" cy="4350"/>
            </a:xfrm>
            <a:custGeom>
              <a:avLst/>
              <a:gdLst/>
              <a:ahLst/>
              <a:cxnLst/>
              <a:rect l="l" t="t" r="r" b="b"/>
              <a:pathLst>
                <a:path w="88" h="174" extrusionOk="0">
                  <a:moveTo>
                    <a:pt x="87" y="0"/>
                  </a:moveTo>
                  <a:cubicBezTo>
                    <a:pt x="54" y="0"/>
                    <a:pt x="17" y="38"/>
                    <a:pt x="17" y="71"/>
                  </a:cubicBezTo>
                  <a:cubicBezTo>
                    <a:pt x="1" y="104"/>
                    <a:pt x="1" y="141"/>
                    <a:pt x="17" y="174"/>
                  </a:cubicBezTo>
                  <a:cubicBezTo>
                    <a:pt x="34" y="104"/>
                    <a:pt x="71" y="54"/>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3" name="Google Shape;20413;p54"/>
            <p:cNvSpPr/>
            <p:nvPr/>
          </p:nvSpPr>
          <p:spPr>
            <a:xfrm>
              <a:off x="4827025" y="2980650"/>
              <a:ext cx="6100" cy="6500"/>
            </a:xfrm>
            <a:custGeom>
              <a:avLst/>
              <a:gdLst/>
              <a:ahLst/>
              <a:cxnLst/>
              <a:rect l="l" t="t" r="r" b="b"/>
              <a:pathLst>
                <a:path w="244" h="260" extrusionOk="0">
                  <a:moveTo>
                    <a:pt x="104" y="0"/>
                  </a:moveTo>
                  <a:cubicBezTo>
                    <a:pt x="54" y="21"/>
                    <a:pt x="1" y="70"/>
                    <a:pt x="17" y="157"/>
                  </a:cubicBezTo>
                  <a:cubicBezTo>
                    <a:pt x="17" y="190"/>
                    <a:pt x="38" y="206"/>
                    <a:pt x="54" y="227"/>
                  </a:cubicBezTo>
                  <a:cubicBezTo>
                    <a:pt x="87" y="260"/>
                    <a:pt x="120" y="260"/>
                    <a:pt x="141" y="260"/>
                  </a:cubicBezTo>
                  <a:cubicBezTo>
                    <a:pt x="207" y="243"/>
                    <a:pt x="244" y="173"/>
                    <a:pt x="244" y="103"/>
                  </a:cubicBezTo>
                  <a:cubicBezTo>
                    <a:pt x="223" y="54"/>
                    <a:pt x="207"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4" name="Google Shape;20414;p54"/>
            <p:cNvSpPr/>
            <p:nvPr/>
          </p:nvSpPr>
          <p:spPr>
            <a:xfrm>
              <a:off x="4810325" y="2983600"/>
              <a:ext cx="6425" cy="6550"/>
            </a:xfrm>
            <a:custGeom>
              <a:avLst/>
              <a:gdLst/>
              <a:ahLst/>
              <a:cxnLst/>
              <a:rect l="l" t="t" r="r" b="b"/>
              <a:pathLst>
                <a:path w="257" h="262" extrusionOk="0">
                  <a:moveTo>
                    <a:pt x="140" y="0"/>
                  </a:moveTo>
                  <a:cubicBezTo>
                    <a:pt x="96" y="0"/>
                    <a:pt x="47" y="35"/>
                    <a:pt x="34" y="88"/>
                  </a:cubicBezTo>
                  <a:cubicBezTo>
                    <a:pt x="1" y="158"/>
                    <a:pt x="34" y="228"/>
                    <a:pt x="87" y="245"/>
                  </a:cubicBezTo>
                  <a:cubicBezTo>
                    <a:pt x="104" y="261"/>
                    <a:pt x="120" y="261"/>
                    <a:pt x="137" y="261"/>
                  </a:cubicBezTo>
                  <a:cubicBezTo>
                    <a:pt x="190" y="261"/>
                    <a:pt x="223" y="228"/>
                    <a:pt x="240" y="175"/>
                  </a:cubicBezTo>
                  <a:cubicBezTo>
                    <a:pt x="256" y="125"/>
                    <a:pt x="240" y="72"/>
                    <a:pt x="207" y="39"/>
                  </a:cubicBezTo>
                  <a:cubicBezTo>
                    <a:pt x="207" y="22"/>
                    <a:pt x="190" y="22"/>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5" name="Google Shape;20415;p54"/>
            <p:cNvSpPr/>
            <p:nvPr/>
          </p:nvSpPr>
          <p:spPr>
            <a:xfrm>
              <a:off x="4823625" y="2949300"/>
              <a:ext cx="6000" cy="6700"/>
            </a:xfrm>
            <a:custGeom>
              <a:avLst/>
              <a:gdLst/>
              <a:ahLst/>
              <a:cxnLst/>
              <a:rect l="l" t="t" r="r" b="b"/>
              <a:pathLst>
                <a:path w="240" h="268" extrusionOk="0">
                  <a:moveTo>
                    <a:pt x="104" y="1"/>
                  </a:moveTo>
                  <a:cubicBezTo>
                    <a:pt x="33" y="17"/>
                    <a:pt x="0" y="87"/>
                    <a:pt x="17" y="157"/>
                  </a:cubicBezTo>
                  <a:cubicBezTo>
                    <a:pt x="17" y="190"/>
                    <a:pt x="33" y="223"/>
                    <a:pt x="71" y="244"/>
                  </a:cubicBezTo>
                  <a:cubicBezTo>
                    <a:pt x="82" y="256"/>
                    <a:pt x="94" y="267"/>
                    <a:pt x="111" y="267"/>
                  </a:cubicBezTo>
                  <a:cubicBezTo>
                    <a:pt x="119" y="267"/>
                    <a:pt x="127" y="265"/>
                    <a:pt x="137" y="260"/>
                  </a:cubicBezTo>
                  <a:cubicBezTo>
                    <a:pt x="174" y="260"/>
                    <a:pt x="190" y="244"/>
                    <a:pt x="207" y="207"/>
                  </a:cubicBezTo>
                  <a:cubicBezTo>
                    <a:pt x="223" y="190"/>
                    <a:pt x="240" y="157"/>
                    <a:pt x="223" y="120"/>
                  </a:cubicBezTo>
                  <a:cubicBezTo>
                    <a:pt x="223" y="87"/>
                    <a:pt x="207" y="54"/>
                    <a:pt x="190" y="38"/>
                  </a:cubicBezTo>
                  <a:cubicBezTo>
                    <a:pt x="174" y="17"/>
                    <a:pt x="174" y="17"/>
                    <a:pt x="153" y="17"/>
                  </a:cubicBezTo>
                  <a:lnTo>
                    <a:pt x="137"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6" name="Google Shape;20416;p54"/>
            <p:cNvSpPr/>
            <p:nvPr/>
          </p:nvSpPr>
          <p:spPr>
            <a:xfrm>
              <a:off x="4797450" y="2984975"/>
              <a:ext cx="6000" cy="6500"/>
            </a:xfrm>
            <a:custGeom>
              <a:avLst/>
              <a:gdLst/>
              <a:ahLst/>
              <a:cxnLst/>
              <a:rect l="l" t="t" r="r" b="b"/>
              <a:pathLst>
                <a:path w="240" h="260" extrusionOk="0">
                  <a:moveTo>
                    <a:pt x="136" y="0"/>
                  </a:moveTo>
                  <a:cubicBezTo>
                    <a:pt x="103" y="0"/>
                    <a:pt x="66" y="0"/>
                    <a:pt x="50" y="33"/>
                  </a:cubicBezTo>
                  <a:cubicBezTo>
                    <a:pt x="0" y="70"/>
                    <a:pt x="0" y="157"/>
                    <a:pt x="33" y="206"/>
                  </a:cubicBezTo>
                  <a:cubicBezTo>
                    <a:pt x="50" y="239"/>
                    <a:pt x="87" y="260"/>
                    <a:pt x="103" y="260"/>
                  </a:cubicBezTo>
                  <a:cubicBezTo>
                    <a:pt x="136" y="260"/>
                    <a:pt x="169" y="260"/>
                    <a:pt x="190" y="239"/>
                  </a:cubicBezTo>
                  <a:cubicBezTo>
                    <a:pt x="206" y="206"/>
                    <a:pt x="223" y="173"/>
                    <a:pt x="223" y="136"/>
                  </a:cubicBezTo>
                  <a:cubicBezTo>
                    <a:pt x="239" y="103"/>
                    <a:pt x="223" y="70"/>
                    <a:pt x="206" y="54"/>
                  </a:cubicBezTo>
                  <a:cubicBezTo>
                    <a:pt x="190" y="33"/>
                    <a:pt x="169" y="17"/>
                    <a:pt x="153" y="17"/>
                  </a:cubicBezTo>
                  <a:cubicBezTo>
                    <a:pt x="153"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7" name="Google Shape;20417;p54"/>
            <p:cNvSpPr/>
            <p:nvPr/>
          </p:nvSpPr>
          <p:spPr>
            <a:xfrm>
              <a:off x="4781975" y="2989950"/>
              <a:ext cx="6000" cy="6700"/>
            </a:xfrm>
            <a:custGeom>
              <a:avLst/>
              <a:gdLst/>
              <a:ahLst/>
              <a:cxnLst/>
              <a:rect l="l" t="t" r="r" b="b"/>
              <a:pathLst>
                <a:path w="240" h="268" extrusionOk="0">
                  <a:moveTo>
                    <a:pt x="120" y="0"/>
                  </a:moveTo>
                  <a:cubicBezTo>
                    <a:pt x="115" y="0"/>
                    <a:pt x="109" y="2"/>
                    <a:pt x="104" y="7"/>
                  </a:cubicBezTo>
                  <a:lnTo>
                    <a:pt x="67" y="7"/>
                  </a:lnTo>
                  <a:cubicBezTo>
                    <a:pt x="34" y="24"/>
                    <a:pt x="1" y="94"/>
                    <a:pt x="17" y="143"/>
                  </a:cubicBezTo>
                  <a:cubicBezTo>
                    <a:pt x="17" y="181"/>
                    <a:pt x="34" y="214"/>
                    <a:pt x="50" y="230"/>
                  </a:cubicBezTo>
                  <a:cubicBezTo>
                    <a:pt x="67" y="246"/>
                    <a:pt x="104" y="267"/>
                    <a:pt x="137" y="267"/>
                  </a:cubicBezTo>
                  <a:cubicBezTo>
                    <a:pt x="190" y="246"/>
                    <a:pt x="240" y="181"/>
                    <a:pt x="223" y="110"/>
                  </a:cubicBezTo>
                  <a:lnTo>
                    <a:pt x="223" y="77"/>
                  </a:ln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8" name="Google Shape;20418;p54"/>
            <p:cNvSpPr/>
            <p:nvPr/>
          </p:nvSpPr>
          <p:spPr>
            <a:xfrm>
              <a:off x="4766525" y="2990525"/>
              <a:ext cx="6000" cy="6525"/>
            </a:xfrm>
            <a:custGeom>
              <a:avLst/>
              <a:gdLst/>
              <a:ahLst/>
              <a:cxnLst/>
              <a:rect l="l" t="t" r="r" b="b"/>
              <a:pathLst>
                <a:path w="240" h="261" extrusionOk="0">
                  <a:moveTo>
                    <a:pt x="136" y="1"/>
                  </a:moveTo>
                  <a:cubicBezTo>
                    <a:pt x="103" y="17"/>
                    <a:pt x="50" y="54"/>
                    <a:pt x="17" y="87"/>
                  </a:cubicBezTo>
                  <a:cubicBezTo>
                    <a:pt x="0" y="120"/>
                    <a:pt x="17" y="174"/>
                    <a:pt x="33" y="207"/>
                  </a:cubicBezTo>
                  <a:cubicBezTo>
                    <a:pt x="50" y="223"/>
                    <a:pt x="87" y="244"/>
                    <a:pt x="103" y="261"/>
                  </a:cubicBezTo>
                  <a:cubicBezTo>
                    <a:pt x="136" y="261"/>
                    <a:pt x="169" y="244"/>
                    <a:pt x="190" y="223"/>
                  </a:cubicBezTo>
                  <a:cubicBezTo>
                    <a:pt x="239" y="174"/>
                    <a:pt x="239" y="87"/>
                    <a:pt x="207"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9" name="Google Shape;20419;p54"/>
            <p:cNvSpPr/>
            <p:nvPr/>
          </p:nvSpPr>
          <p:spPr>
            <a:xfrm>
              <a:off x="4775500" y="3007850"/>
              <a:ext cx="6100" cy="6450"/>
            </a:xfrm>
            <a:custGeom>
              <a:avLst/>
              <a:gdLst/>
              <a:ahLst/>
              <a:cxnLst/>
              <a:rect l="l" t="t" r="r" b="b"/>
              <a:pathLst>
                <a:path w="244" h="258" extrusionOk="0">
                  <a:moveTo>
                    <a:pt x="113" y="0"/>
                  </a:moveTo>
                  <a:cubicBezTo>
                    <a:pt x="71" y="0"/>
                    <a:pt x="32" y="31"/>
                    <a:pt x="17" y="83"/>
                  </a:cubicBezTo>
                  <a:cubicBezTo>
                    <a:pt x="0" y="149"/>
                    <a:pt x="17" y="219"/>
                    <a:pt x="70" y="252"/>
                  </a:cubicBezTo>
                  <a:cubicBezTo>
                    <a:pt x="83" y="256"/>
                    <a:pt x="96" y="258"/>
                    <a:pt x="109" y="258"/>
                  </a:cubicBezTo>
                  <a:cubicBezTo>
                    <a:pt x="163" y="258"/>
                    <a:pt x="209" y="223"/>
                    <a:pt x="223" y="170"/>
                  </a:cubicBezTo>
                  <a:cubicBezTo>
                    <a:pt x="243" y="99"/>
                    <a:pt x="206" y="29"/>
                    <a:pt x="157" y="13"/>
                  </a:cubicBezTo>
                  <a:cubicBezTo>
                    <a:pt x="142"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0" name="Google Shape;20420;p54"/>
            <p:cNvSpPr/>
            <p:nvPr/>
          </p:nvSpPr>
          <p:spPr>
            <a:xfrm>
              <a:off x="4780225" y="3033100"/>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0"/>
                    <a:pt x="83" y="263"/>
                    <a:pt x="114" y="263"/>
                  </a:cubicBezTo>
                  <a:cubicBezTo>
                    <a:pt x="140" y="263"/>
                    <a:pt x="166" y="255"/>
                    <a:pt x="190" y="240"/>
                  </a:cubicBezTo>
                  <a:cubicBezTo>
                    <a:pt x="240" y="190"/>
                    <a:pt x="240" y="104"/>
                    <a:pt x="207" y="50"/>
                  </a:cubicBezTo>
                  <a:cubicBezTo>
                    <a:pt x="190" y="34"/>
                    <a:pt x="190" y="17"/>
                    <a:pt x="174"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1" name="Google Shape;20421;p54"/>
            <p:cNvSpPr/>
            <p:nvPr/>
          </p:nvSpPr>
          <p:spPr>
            <a:xfrm>
              <a:off x="4679725" y="2835925"/>
              <a:ext cx="6000" cy="6525"/>
            </a:xfrm>
            <a:custGeom>
              <a:avLst/>
              <a:gdLst/>
              <a:ahLst/>
              <a:cxnLst/>
              <a:rect l="l" t="t" r="r" b="b"/>
              <a:pathLst>
                <a:path w="240" h="261" extrusionOk="0">
                  <a:moveTo>
                    <a:pt x="104" y="1"/>
                  </a:moveTo>
                  <a:cubicBezTo>
                    <a:pt x="71" y="1"/>
                    <a:pt x="54" y="17"/>
                    <a:pt x="34" y="54"/>
                  </a:cubicBezTo>
                  <a:cubicBezTo>
                    <a:pt x="17" y="87"/>
                    <a:pt x="1" y="120"/>
                    <a:pt x="17" y="157"/>
                  </a:cubicBezTo>
                  <a:cubicBezTo>
                    <a:pt x="17" y="190"/>
                    <a:pt x="34" y="207"/>
                    <a:pt x="54" y="244"/>
                  </a:cubicBezTo>
                  <a:cubicBezTo>
                    <a:pt x="87" y="260"/>
                    <a:pt x="104" y="260"/>
                    <a:pt x="137" y="260"/>
                  </a:cubicBezTo>
                  <a:cubicBezTo>
                    <a:pt x="191" y="244"/>
                    <a:pt x="240" y="174"/>
                    <a:pt x="224" y="104"/>
                  </a:cubicBezTo>
                  <a:cubicBezTo>
                    <a:pt x="224" y="71"/>
                    <a:pt x="207" y="54"/>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2" name="Google Shape;20422;p54"/>
            <p:cNvSpPr/>
            <p:nvPr/>
          </p:nvSpPr>
          <p:spPr>
            <a:xfrm>
              <a:off x="4668600" y="2823975"/>
              <a:ext cx="6000" cy="6400"/>
            </a:xfrm>
            <a:custGeom>
              <a:avLst/>
              <a:gdLst/>
              <a:ahLst/>
              <a:cxnLst/>
              <a:rect l="l" t="t" r="r" b="b"/>
              <a:pathLst>
                <a:path w="240" h="256" extrusionOk="0">
                  <a:moveTo>
                    <a:pt x="104" y="0"/>
                  </a:moveTo>
                  <a:cubicBezTo>
                    <a:pt x="87" y="0"/>
                    <a:pt x="87" y="17"/>
                    <a:pt x="67" y="17"/>
                  </a:cubicBezTo>
                  <a:cubicBezTo>
                    <a:pt x="34" y="33"/>
                    <a:pt x="1" y="83"/>
                    <a:pt x="1" y="153"/>
                  </a:cubicBezTo>
                  <a:cubicBezTo>
                    <a:pt x="17" y="186"/>
                    <a:pt x="34" y="223"/>
                    <a:pt x="50" y="239"/>
                  </a:cubicBezTo>
                  <a:cubicBezTo>
                    <a:pt x="67" y="256"/>
                    <a:pt x="104" y="256"/>
                    <a:pt x="137" y="256"/>
                  </a:cubicBezTo>
                  <a:cubicBezTo>
                    <a:pt x="190" y="256"/>
                    <a:pt x="240" y="186"/>
                    <a:pt x="223" y="120"/>
                  </a:cubicBezTo>
                  <a:lnTo>
                    <a:pt x="223" y="83"/>
                  </a:lnTo>
                  <a:cubicBezTo>
                    <a:pt x="207" y="50"/>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3" name="Google Shape;20423;p54"/>
            <p:cNvSpPr/>
            <p:nvPr/>
          </p:nvSpPr>
          <p:spPr>
            <a:xfrm>
              <a:off x="4652225" y="2871000"/>
              <a:ext cx="5675" cy="6600"/>
            </a:xfrm>
            <a:custGeom>
              <a:avLst/>
              <a:gdLst/>
              <a:ahLst/>
              <a:cxnLst/>
              <a:rect l="l" t="t" r="r" b="b"/>
              <a:pathLst>
                <a:path w="227" h="264" extrusionOk="0">
                  <a:moveTo>
                    <a:pt x="123" y="0"/>
                  </a:moveTo>
                  <a:cubicBezTo>
                    <a:pt x="116" y="0"/>
                    <a:pt x="110" y="2"/>
                    <a:pt x="103" y="8"/>
                  </a:cubicBezTo>
                  <a:cubicBezTo>
                    <a:pt x="37" y="8"/>
                    <a:pt x="0" y="78"/>
                    <a:pt x="0" y="144"/>
                  </a:cubicBezTo>
                  <a:cubicBezTo>
                    <a:pt x="0" y="181"/>
                    <a:pt x="21" y="214"/>
                    <a:pt x="54" y="230"/>
                  </a:cubicBezTo>
                  <a:cubicBezTo>
                    <a:pt x="70" y="247"/>
                    <a:pt x="103" y="263"/>
                    <a:pt x="140" y="263"/>
                  </a:cubicBezTo>
                  <a:cubicBezTo>
                    <a:pt x="190" y="247"/>
                    <a:pt x="227" y="181"/>
                    <a:pt x="227" y="111"/>
                  </a:cubicBezTo>
                  <a:cubicBezTo>
                    <a:pt x="227" y="78"/>
                    <a:pt x="206" y="41"/>
                    <a:pt x="173" y="24"/>
                  </a:cubicBezTo>
                  <a:lnTo>
                    <a:pt x="157" y="8"/>
                  </a:ln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4" name="Google Shape;20424;p54"/>
            <p:cNvSpPr/>
            <p:nvPr/>
          </p:nvSpPr>
          <p:spPr>
            <a:xfrm>
              <a:off x="4674175" y="2853550"/>
              <a:ext cx="6000" cy="6525"/>
            </a:xfrm>
            <a:custGeom>
              <a:avLst/>
              <a:gdLst/>
              <a:ahLst/>
              <a:cxnLst/>
              <a:rect l="l" t="t" r="r" b="b"/>
              <a:pathLst>
                <a:path w="240" h="261" extrusionOk="0">
                  <a:moveTo>
                    <a:pt x="103" y="1"/>
                  </a:moveTo>
                  <a:cubicBezTo>
                    <a:pt x="33" y="17"/>
                    <a:pt x="0" y="71"/>
                    <a:pt x="0" y="157"/>
                  </a:cubicBezTo>
                  <a:cubicBezTo>
                    <a:pt x="17" y="190"/>
                    <a:pt x="17" y="207"/>
                    <a:pt x="50" y="240"/>
                  </a:cubicBezTo>
                  <a:cubicBezTo>
                    <a:pt x="70" y="260"/>
                    <a:pt x="103" y="260"/>
                    <a:pt x="136" y="260"/>
                  </a:cubicBezTo>
                  <a:cubicBezTo>
                    <a:pt x="190" y="240"/>
                    <a:pt x="239" y="174"/>
                    <a:pt x="223" y="104"/>
                  </a:cubicBezTo>
                  <a:cubicBezTo>
                    <a:pt x="223" y="71"/>
                    <a:pt x="206" y="34"/>
                    <a:pt x="173"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5" name="Google Shape;20425;p54"/>
            <p:cNvSpPr/>
            <p:nvPr/>
          </p:nvSpPr>
          <p:spPr>
            <a:xfrm>
              <a:off x="4665100" y="2791300"/>
              <a:ext cx="6100" cy="6400"/>
            </a:xfrm>
            <a:custGeom>
              <a:avLst/>
              <a:gdLst/>
              <a:ahLst/>
              <a:cxnLst/>
              <a:rect l="l" t="t" r="r" b="b"/>
              <a:pathLst>
                <a:path w="244" h="256" extrusionOk="0">
                  <a:moveTo>
                    <a:pt x="103" y="0"/>
                  </a:moveTo>
                  <a:cubicBezTo>
                    <a:pt x="54" y="17"/>
                    <a:pt x="0" y="87"/>
                    <a:pt x="21" y="153"/>
                  </a:cubicBezTo>
                  <a:cubicBezTo>
                    <a:pt x="21" y="190"/>
                    <a:pt x="38" y="223"/>
                    <a:pt x="71" y="239"/>
                  </a:cubicBezTo>
                  <a:cubicBezTo>
                    <a:pt x="87" y="256"/>
                    <a:pt x="124" y="256"/>
                    <a:pt x="141" y="256"/>
                  </a:cubicBezTo>
                  <a:cubicBezTo>
                    <a:pt x="174" y="256"/>
                    <a:pt x="207" y="239"/>
                    <a:pt x="227" y="206"/>
                  </a:cubicBezTo>
                  <a:cubicBezTo>
                    <a:pt x="244" y="190"/>
                    <a:pt x="244" y="153"/>
                    <a:pt x="244" y="120"/>
                  </a:cubicBezTo>
                  <a:cubicBezTo>
                    <a:pt x="227" y="87"/>
                    <a:pt x="227" y="50"/>
                    <a:pt x="190" y="33"/>
                  </a:cubicBezTo>
                  <a:cubicBezTo>
                    <a:pt x="190" y="17"/>
                    <a:pt x="174" y="17"/>
                    <a:pt x="174"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6" name="Google Shape;20426;p54"/>
            <p:cNvSpPr/>
            <p:nvPr/>
          </p:nvSpPr>
          <p:spPr>
            <a:xfrm>
              <a:off x="4682725" y="2791525"/>
              <a:ext cx="5600" cy="6600"/>
            </a:xfrm>
            <a:custGeom>
              <a:avLst/>
              <a:gdLst/>
              <a:ahLst/>
              <a:cxnLst/>
              <a:rect l="l" t="t" r="r" b="b"/>
              <a:pathLst>
                <a:path w="224" h="264" extrusionOk="0">
                  <a:moveTo>
                    <a:pt x="91" y="1"/>
                  </a:moveTo>
                  <a:cubicBezTo>
                    <a:pt x="69" y="1"/>
                    <a:pt x="49" y="13"/>
                    <a:pt x="38" y="24"/>
                  </a:cubicBezTo>
                  <a:cubicBezTo>
                    <a:pt x="17" y="61"/>
                    <a:pt x="0" y="78"/>
                    <a:pt x="0" y="111"/>
                  </a:cubicBezTo>
                  <a:cubicBezTo>
                    <a:pt x="0" y="144"/>
                    <a:pt x="0" y="181"/>
                    <a:pt x="17" y="214"/>
                  </a:cubicBezTo>
                  <a:cubicBezTo>
                    <a:pt x="38" y="245"/>
                    <a:pt x="69" y="263"/>
                    <a:pt x="102" y="263"/>
                  </a:cubicBezTo>
                  <a:cubicBezTo>
                    <a:pt x="126" y="263"/>
                    <a:pt x="151" y="253"/>
                    <a:pt x="174" y="230"/>
                  </a:cubicBezTo>
                  <a:cubicBezTo>
                    <a:pt x="223" y="181"/>
                    <a:pt x="223" y="111"/>
                    <a:pt x="190" y="41"/>
                  </a:cubicBezTo>
                  <a:cubicBezTo>
                    <a:pt x="174" y="24"/>
                    <a:pt x="174" y="24"/>
                    <a:pt x="157" y="8"/>
                  </a:cubicBezTo>
                  <a:lnTo>
                    <a:pt x="120" y="8"/>
                  </a:lnTo>
                  <a:cubicBezTo>
                    <a:pt x="110"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7" name="Google Shape;20427;p54"/>
            <p:cNvSpPr/>
            <p:nvPr/>
          </p:nvSpPr>
          <p:spPr>
            <a:xfrm>
              <a:off x="4684900" y="2866425"/>
              <a:ext cx="6000" cy="6625"/>
            </a:xfrm>
            <a:custGeom>
              <a:avLst/>
              <a:gdLst/>
              <a:ahLst/>
              <a:cxnLst/>
              <a:rect l="l" t="t" r="r" b="b"/>
              <a:pathLst>
                <a:path w="240" h="265" extrusionOk="0">
                  <a:moveTo>
                    <a:pt x="157" y="1"/>
                  </a:moveTo>
                  <a:cubicBezTo>
                    <a:pt x="120" y="1"/>
                    <a:pt x="87" y="1"/>
                    <a:pt x="54" y="17"/>
                  </a:cubicBezTo>
                  <a:cubicBezTo>
                    <a:pt x="33" y="34"/>
                    <a:pt x="17" y="54"/>
                    <a:pt x="0" y="87"/>
                  </a:cubicBezTo>
                  <a:lnTo>
                    <a:pt x="0" y="174"/>
                  </a:lnTo>
                  <a:cubicBezTo>
                    <a:pt x="17" y="207"/>
                    <a:pt x="33" y="240"/>
                    <a:pt x="70" y="261"/>
                  </a:cubicBezTo>
                  <a:cubicBezTo>
                    <a:pt x="78" y="263"/>
                    <a:pt x="86" y="265"/>
                    <a:pt x="95" y="265"/>
                  </a:cubicBezTo>
                  <a:cubicBezTo>
                    <a:pt x="141" y="265"/>
                    <a:pt x="192" y="229"/>
                    <a:pt x="206" y="174"/>
                  </a:cubicBezTo>
                  <a:cubicBezTo>
                    <a:pt x="239" y="104"/>
                    <a:pt x="206" y="34"/>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8" name="Google Shape;20428;p54"/>
            <p:cNvSpPr/>
            <p:nvPr/>
          </p:nvSpPr>
          <p:spPr>
            <a:xfrm>
              <a:off x="4793125" y="3001775"/>
              <a:ext cx="6000" cy="6575"/>
            </a:xfrm>
            <a:custGeom>
              <a:avLst/>
              <a:gdLst/>
              <a:ahLst/>
              <a:cxnLst/>
              <a:rect l="l" t="t" r="r" b="b"/>
              <a:pathLst>
                <a:path w="240" h="263" extrusionOk="0">
                  <a:moveTo>
                    <a:pt x="103" y="0"/>
                  </a:moveTo>
                  <a:cubicBezTo>
                    <a:pt x="70" y="17"/>
                    <a:pt x="54" y="33"/>
                    <a:pt x="33" y="50"/>
                  </a:cubicBezTo>
                  <a:cubicBezTo>
                    <a:pt x="17" y="83"/>
                    <a:pt x="0" y="120"/>
                    <a:pt x="17" y="153"/>
                  </a:cubicBezTo>
                  <a:cubicBezTo>
                    <a:pt x="17" y="186"/>
                    <a:pt x="33" y="223"/>
                    <a:pt x="54" y="239"/>
                  </a:cubicBezTo>
                  <a:cubicBezTo>
                    <a:pt x="77" y="251"/>
                    <a:pt x="92" y="263"/>
                    <a:pt x="111" y="263"/>
                  </a:cubicBezTo>
                  <a:cubicBezTo>
                    <a:pt x="118" y="263"/>
                    <a:pt x="126" y="261"/>
                    <a:pt x="136" y="256"/>
                  </a:cubicBezTo>
                  <a:cubicBezTo>
                    <a:pt x="206" y="256"/>
                    <a:pt x="239" y="186"/>
                    <a:pt x="223" y="120"/>
                  </a:cubicBezTo>
                  <a:cubicBezTo>
                    <a:pt x="223" y="83"/>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9" name="Google Shape;20429;p54"/>
            <p:cNvSpPr/>
            <p:nvPr/>
          </p:nvSpPr>
          <p:spPr>
            <a:xfrm>
              <a:off x="4661700" y="2841850"/>
              <a:ext cx="6525" cy="6475"/>
            </a:xfrm>
            <a:custGeom>
              <a:avLst/>
              <a:gdLst/>
              <a:ahLst/>
              <a:cxnLst/>
              <a:rect l="l" t="t" r="r" b="b"/>
              <a:pathLst>
                <a:path w="261" h="259" extrusionOk="0">
                  <a:moveTo>
                    <a:pt x="141" y="1"/>
                  </a:moveTo>
                  <a:cubicBezTo>
                    <a:pt x="96" y="1"/>
                    <a:pt x="50" y="33"/>
                    <a:pt x="33" y="73"/>
                  </a:cubicBezTo>
                  <a:cubicBezTo>
                    <a:pt x="0" y="143"/>
                    <a:pt x="33" y="229"/>
                    <a:pt x="87" y="246"/>
                  </a:cubicBezTo>
                  <a:cubicBezTo>
                    <a:pt x="106" y="255"/>
                    <a:pt x="123" y="259"/>
                    <a:pt x="138" y="259"/>
                  </a:cubicBezTo>
                  <a:cubicBezTo>
                    <a:pt x="182" y="259"/>
                    <a:pt x="215" y="227"/>
                    <a:pt x="239" y="176"/>
                  </a:cubicBezTo>
                  <a:cubicBezTo>
                    <a:pt x="260" y="110"/>
                    <a:pt x="223" y="40"/>
                    <a:pt x="174" y="7"/>
                  </a:cubicBezTo>
                  <a:cubicBezTo>
                    <a:pt x="163" y="3"/>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0" name="Google Shape;20430;p54"/>
            <p:cNvSpPr/>
            <p:nvPr/>
          </p:nvSpPr>
          <p:spPr>
            <a:xfrm>
              <a:off x="4677575" y="2882725"/>
              <a:ext cx="5575" cy="6525"/>
            </a:xfrm>
            <a:custGeom>
              <a:avLst/>
              <a:gdLst/>
              <a:ahLst/>
              <a:cxnLst/>
              <a:rect l="l" t="t" r="r" b="b"/>
              <a:pathLst>
                <a:path w="223" h="261" extrusionOk="0">
                  <a:moveTo>
                    <a:pt x="103" y="0"/>
                  </a:moveTo>
                  <a:cubicBezTo>
                    <a:pt x="37" y="21"/>
                    <a:pt x="0" y="87"/>
                    <a:pt x="0" y="157"/>
                  </a:cubicBezTo>
                  <a:cubicBezTo>
                    <a:pt x="17" y="190"/>
                    <a:pt x="37" y="227"/>
                    <a:pt x="54" y="244"/>
                  </a:cubicBezTo>
                  <a:cubicBezTo>
                    <a:pt x="87" y="260"/>
                    <a:pt x="103" y="260"/>
                    <a:pt x="140" y="260"/>
                  </a:cubicBezTo>
                  <a:cubicBezTo>
                    <a:pt x="157" y="260"/>
                    <a:pt x="190" y="244"/>
                    <a:pt x="206" y="206"/>
                  </a:cubicBezTo>
                  <a:cubicBezTo>
                    <a:pt x="223" y="173"/>
                    <a:pt x="223" y="140"/>
                    <a:pt x="223" y="103"/>
                  </a:cubicBezTo>
                  <a:cubicBezTo>
                    <a:pt x="223" y="70"/>
                    <a:pt x="206" y="54"/>
                    <a:pt x="173" y="37"/>
                  </a:cubicBezTo>
                  <a:cubicBezTo>
                    <a:pt x="173" y="21"/>
                    <a:pt x="173" y="21"/>
                    <a:pt x="157" y="21"/>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1" name="Google Shape;20431;p54"/>
            <p:cNvSpPr/>
            <p:nvPr/>
          </p:nvSpPr>
          <p:spPr>
            <a:xfrm>
              <a:off x="4658300" y="2808500"/>
              <a:ext cx="6000" cy="6600"/>
            </a:xfrm>
            <a:custGeom>
              <a:avLst/>
              <a:gdLst/>
              <a:ahLst/>
              <a:cxnLst/>
              <a:rect l="l" t="t" r="r" b="b"/>
              <a:pathLst>
                <a:path w="240" h="264" extrusionOk="0">
                  <a:moveTo>
                    <a:pt x="103" y="1"/>
                  </a:moveTo>
                  <a:cubicBezTo>
                    <a:pt x="33" y="17"/>
                    <a:pt x="0" y="83"/>
                    <a:pt x="0" y="153"/>
                  </a:cubicBezTo>
                  <a:cubicBezTo>
                    <a:pt x="17" y="186"/>
                    <a:pt x="33" y="223"/>
                    <a:pt x="50" y="240"/>
                  </a:cubicBezTo>
                  <a:cubicBezTo>
                    <a:pt x="61" y="252"/>
                    <a:pt x="83" y="263"/>
                    <a:pt x="107" y="263"/>
                  </a:cubicBezTo>
                  <a:cubicBezTo>
                    <a:pt x="117" y="263"/>
                    <a:pt x="127" y="261"/>
                    <a:pt x="136" y="256"/>
                  </a:cubicBezTo>
                  <a:cubicBezTo>
                    <a:pt x="190" y="256"/>
                    <a:pt x="239" y="186"/>
                    <a:pt x="223" y="120"/>
                  </a:cubicBezTo>
                  <a:cubicBezTo>
                    <a:pt x="223" y="83"/>
                    <a:pt x="206" y="50"/>
                    <a:pt x="190"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2" name="Google Shape;20432;p54"/>
            <p:cNvSpPr/>
            <p:nvPr/>
          </p:nvSpPr>
          <p:spPr>
            <a:xfrm>
              <a:off x="4650975" y="2918375"/>
              <a:ext cx="6000" cy="6525"/>
            </a:xfrm>
            <a:custGeom>
              <a:avLst/>
              <a:gdLst/>
              <a:ahLst/>
              <a:cxnLst/>
              <a:rect l="l" t="t" r="r" b="b"/>
              <a:pathLst>
                <a:path w="240" h="261" extrusionOk="0">
                  <a:moveTo>
                    <a:pt x="137" y="1"/>
                  </a:moveTo>
                  <a:cubicBezTo>
                    <a:pt x="120" y="1"/>
                    <a:pt x="87" y="1"/>
                    <a:pt x="71" y="17"/>
                  </a:cubicBezTo>
                  <a:cubicBezTo>
                    <a:pt x="17" y="71"/>
                    <a:pt x="1" y="158"/>
                    <a:pt x="50" y="207"/>
                  </a:cubicBezTo>
                  <a:cubicBezTo>
                    <a:pt x="71" y="244"/>
                    <a:pt x="87" y="261"/>
                    <a:pt x="120" y="261"/>
                  </a:cubicBezTo>
                  <a:cubicBezTo>
                    <a:pt x="153" y="261"/>
                    <a:pt x="174" y="261"/>
                    <a:pt x="207" y="223"/>
                  </a:cubicBezTo>
                  <a:cubicBezTo>
                    <a:pt x="223" y="207"/>
                    <a:pt x="240" y="174"/>
                    <a:pt x="240" y="141"/>
                  </a:cubicBezTo>
                  <a:cubicBezTo>
                    <a:pt x="240" y="104"/>
                    <a:pt x="240" y="71"/>
                    <a:pt x="223" y="54"/>
                  </a:cubicBezTo>
                  <a:cubicBezTo>
                    <a:pt x="207" y="38"/>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3" name="Google Shape;20433;p54"/>
            <p:cNvSpPr/>
            <p:nvPr/>
          </p:nvSpPr>
          <p:spPr>
            <a:xfrm>
              <a:off x="4649625" y="2890975"/>
              <a:ext cx="6125" cy="6325"/>
            </a:xfrm>
            <a:custGeom>
              <a:avLst/>
              <a:gdLst/>
              <a:ahLst/>
              <a:cxnLst/>
              <a:rect l="l" t="t" r="r" b="b"/>
              <a:pathLst>
                <a:path w="245" h="253" extrusionOk="0">
                  <a:moveTo>
                    <a:pt x="141" y="0"/>
                  </a:moveTo>
                  <a:cubicBezTo>
                    <a:pt x="104" y="0"/>
                    <a:pt x="71" y="0"/>
                    <a:pt x="55" y="17"/>
                  </a:cubicBezTo>
                  <a:cubicBezTo>
                    <a:pt x="38" y="50"/>
                    <a:pt x="22" y="66"/>
                    <a:pt x="22" y="103"/>
                  </a:cubicBezTo>
                  <a:cubicBezTo>
                    <a:pt x="1" y="136"/>
                    <a:pt x="22" y="169"/>
                    <a:pt x="38" y="206"/>
                  </a:cubicBezTo>
                  <a:cubicBezTo>
                    <a:pt x="57" y="235"/>
                    <a:pt x="89" y="253"/>
                    <a:pt x="122" y="253"/>
                  </a:cubicBezTo>
                  <a:cubicBezTo>
                    <a:pt x="146" y="253"/>
                    <a:pt x="170" y="244"/>
                    <a:pt x="191" y="223"/>
                  </a:cubicBezTo>
                  <a:cubicBezTo>
                    <a:pt x="244" y="186"/>
                    <a:pt x="244" y="103"/>
                    <a:pt x="207" y="50"/>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4" name="Google Shape;20434;p54"/>
            <p:cNvSpPr/>
            <p:nvPr/>
          </p:nvSpPr>
          <p:spPr>
            <a:xfrm>
              <a:off x="4647050" y="2935175"/>
              <a:ext cx="6125" cy="6425"/>
            </a:xfrm>
            <a:custGeom>
              <a:avLst/>
              <a:gdLst/>
              <a:ahLst/>
              <a:cxnLst/>
              <a:rect l="l" t="t" r="r" b="b"/>
              <a:pathLst>
                <a:path w="245" h="257" extrusionOk="0">
                  <a:moveTo>
                    <a:pt x="104" y="1"/>
                  </a:moveTo>
                  <a:cubicBezTo>
                    <a:pt x="71" y="1"/>
                    <a:pt x="55" y="17"/>
                    <a:pt x="38" y="50"/>
                  </a:cubicBezTo>
                  <a:cubicBezTo>
                    <a:pt x="22" y="87"/>
                    <a:pt x="1" y="120"/>
                    <a:pt x="1" y="153"/>
                  </a:cubicBezTo>
                  <a:cubicBezTo>
                    <a:pt x="22" y="191"/>
                    <a:pt x="38" y="207"/>
                    <a:pt x="55" y="240"/>
                  </a:cubicBezTo>
                  <a:cubicBezTo>
                    <a:pt x="71" y="256"/>
                    <a:pt x="104" y="256"/>
                    <a:pt x="141" y="256"/>
                  </a:cubicBezTo>
                  <a:cubicBezTo>
                    <a:pt x="191" y="240"/>
                    <a:pt x="244" y="191"/>
                    <a:pt x="228" y="104"/>
                  </a:cubicBezTo>
                  <a:cubicBezTo>
                    <a:pt x="228"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5" name="Google Shape;20435;p54"/>
            <p:cNvSpPr/>
            <p:nvPr/>
          </p:nvSpPr>
          <p:spPr>
            <a:xfrm>
              <a:off x="4653150" y="282437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66" y="256"/>
                    <a:pt x="103" y="256"/>
                  </a:cubicBezTo>
                  <a:cubicBezTo>
                    <a:pt x="136" y="256"/>
                    <a:pt x="169" y="256"/>
                    <a:pt x="190" y="223"/>
                  </a:cubicBezTo>
                  <a:cubicBezTo>
                    <a:pt x="239" y="190"/>
                    <a:pt x="239" y="104"/>
                    <a:pt x="206" y="50"/>
                  </a:cubicBezTo>
                  <a:cubicBezTo>
                    <a:pt x="190" y="34"/>
                    <a:pt x="169"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6" name="Google Shape;20436;p54"/>
            <p:cNvSpPr/>
            <p:nvPr/>
          </p:nvSpPr>
          <p:spPr>
            <a:xfrm>
              <a:off x="4650150" y="2794125"/>
              <a:ext cx="6000" cy="6675"/>
            </a:xfrm>
            <a:custGeom>
              <a:avLst/>
              <a:gdLst/>
              <a:ahLst/>
              <a:cxnLst/>
              <a:rect l="l" t="t" r="r" b="b"/>
              <a:pathLst>
                <a:path w="240" h="267" extrusionOk="0">
                  <a:moveTo>
                    <a:pt x="107" y="0"/>
                  </a:moveTo>
                  <a:cubicBezTo>
                    <a:pt x="84" y="0"/>
                    <a:pt x="62" y="12"/>
                    <a:pt x="50" y="23"/>
                  </a:cubicBezTo>
                  <a:cubicBezTo>
                    <a:pt x="1" y="77"/>
                    <a:pt x="1" y="164"/>
                    <a:pt x="34" y="213"/>
                  </a:cubicBezTo>
                  <a:cubicBezTo>
                    <a:pt x="50" y="230"/>
                    <a:pt x="83" y="246"/>
                    <a:pt x="104" y="267"/>
                  </a:cubicBezTo>
                  <a:cubicBezTo>
                    <a:pt x="137" y="267"/>
                    <a:pt x="170" y="246"/>
                    <a:pt x="186" y="230"/>
                  </a:cubicBezTo>
                  <a:cubicBezTo>
                    <a:pt x="223" y="213"/>
                    <a:pt x="223" y="180"/>
                    <a:pt x="240" y="143"/>
                  </a:cubicBezTo>
                  <a:cubicBezTo>
                    <a:pt x="240" y="110"/>
                    <a:pt x="223" y="77"/>
                    <a:pt x="207" y="40"/>
                  </a:cubicBezTo>
                  <a:cubicBezTo>
                    <a:pt x="186" y="23"/>
                    <a:pt x="186" y="23"/>
                    <a:pt x="153" y="7"/>
                  </a:cubicBezTo>
                  <a:lnTo>
                    <a:pt x="137" y="7"/>
                  </a:ln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7" name="Google Shape;20437;p54"/>
            <p:cNvSpPr/>
            <p:nvPr/>
          </p:nvSpPr>
          <p:spPr>
            <a:xfrm>
              <a:off x="4646650" y="2841075"/>
              <a:ext cx="6100" cy="6525"/>
            </a:xfrm>
            <a:custGeom>
              <a:avLst/>
              <a:gdLst/>
              <a:ahLst/>
              <a:cxnLst/>
              <a:rect l="l" t="t" r="r" b="b"/>
              <a:pathLst>
                <a:path w="244" h="261" extrusionOk="0">
                  <a:moveTo>
                    <a:pt x="103" y="1"/>
                  </a:moveTo>
                  <a:cubicBezTo>
                    <a:pt x="54" y="1"/>
                    <a:pt x="0" y="71"/>
                    <a:pt x="17" y="141"/>
                  </a:cubicBezTo>
                  <a:cubicBezTo>
                    <a:pt x="17" y="174"/>
                    <a:pt x="38" y="207"/>
                    <a:pt x="54" y="223"/>
                  </a:cubicBezTo>
                  <a:cubicBezTo>
                    <a:pt x="87" y="260"/>
                    <a:pt x="103" y="260"/>
                    <a:pt x="141" y="260"/>
                  </a:cubicBezTo>
                  <a:cubicBezTo>
                    <a:pt x="207" y="244"/>
                    <a:pt x="244" y="174"/>
                    <a:pt x="223" y="104"/>
                  </a:cubicBezTo>
                  <a:cubicBezTo>
                    <a:pt x="223" y="71"/>
                    <a:pt x="207" y="38"/>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8" name="Google Shape;20438;p54"/>
            <p:cNvSpPr/>
            <p:nvPr/>
          </p:nvSpPr>
          <p:spPr>
            <a:xfrm>
              <a:off x="4684075" y="2819050"/>
              <a:ext cx="5575" cy="6600"/>
            </a:xfrm>
            <a:custGeom>
              <a:avLst/>
              <a:gdLst/>
              <a:ahLst/>
              <a:cxnLst/>
              <a:rect l="l" t="t" r="r" b="b"/>
              <a:pathLst>
                <a:path w="223" h="264" extrusionOk="0">
                  <a:moveTo>
                    <a:pt x="107" y="1"/>
                  </a:moveTo>
                  <a:cubicBezTo>
                    <a:pt x="83" y="1"/>
                    <a:pt x="61" y="12"/>
                    <a:pt x="50" y="24"/>
                  </a:cubicBezTo>
                  <a:cubicBezTo>
                    <a:pt x="0" y="74"/>
                    <a:pt x="0" y="160"/>
                    <a:pt x="33" y="214"/>
                  </a:cubicBezTo>
                  <a:cubicBezTo>
                    <a:pt x="50" y="247"/>
                    <a:pt x="66" y="263"/>
                    <a:pt x="103" y="263"/>
                  </a:cubicBezTo>
                  <a:cubicBezTo>
                    <a:pt x="136" y="263"/>
                    <a:pt x="169" y="247"/>
                    <a:pt x="190" y="230"/>
                  </a:cubicBezTo>
                  <a:cubicBezTo>
                    <a:pt x="206" y="214"/>
                    <a:pt x="223" y="177"/>
                    <a:pt x="223" y="144"/>
                  </a:cubicBezTo>
                  <a:cubicBezTo>
                    <a:pt x="223" y="111"/>
                    <a:pt x="223" y="74"/>
                    <a:pt x="206" y="41"/>
                  </a:cubicBezTo>
                  <a:cubicBezTo>
                    <a:pt x="190" y="24"/>
                    <a:pt x="169" y="24"/>
                    <a:pt x="153" y="8"/>
                  </a:cubicBezTo>
                  <a:lnTo>
                    <a:pt x="136" y="8"/>
                  </a:lnTo>
                  <a:cubicBezTo>
                    <a:pt x="126"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9" name="Google Shape;20439;p54"/>
            <p:cNvSpPr/>
            <p:nvPr/>
          </p:nvSpPr>
          <p:spPr>
            <a:xfrm>
              <a:off x="4589550" y="2850975"/>
              <a:ext cx="5575" cy="6675"/>
            </a:xfrm>
            <a:custGeom>
              <a:avLst/>
              <a:gdLst/>
              <a:ahLst/>
              <a:cxnLst/>
              <a:rect l="l" t="t" r="r" b="b"/>
              <a:pathLst>
                <a:path w="223" h="267" extrusionOk="0">
                  <a:moveTo>
                    <a:pt x="87" y="0"/>
                  </a:moveTo>
                  <a:cubicBezTo>
                    <a:pt x="70" y="17"/>
                    <a:pt x="33" y="33"/>
                    <a:pt x="17" y="54"/>
                  </a:cubicBezTo>
                  <a:cubicBezTo>
                    <a:pt x="0" y="87"/>
                    <a:pt x="0" y="120"/>
                    <a:pt x="0" y="157"/>
                  </a:cubicBezTo>
                  <a:cubicBezTo>
                    <a:pt x="0" y="190"/>
                    <a:pt x="17" y="223"/>
                    <a:pt x="54" y="240"/>
                  </a:cubicBezTo>
                  <a:cubicBezTo>
                    <a:pt x="66" y="254"/>
                    <a:pt x="86" y="267"/>
                    <a:pt x="102" y="267"/>
                  </a:cubicBezTo>
                  <a:cubicBezTo>
                    <a:pt x="109" y="267"/>
                    <a:pt x="115" y="265"/>
                    <a:pt x="120" y="260"/>
                  </a:cubicBezTo>
                  <a:cubicBezTo>
                    <a:pt x="190" y="260"/>
                    <a:pt x="223" y="190"/>
                    <a:pt x="223" y="120"/>
                  </a:cubicBezTo>
                  <a:cubicBezTo>
                    <a:pt x="206" y="87"/>
                    <a:pt x="206" y="54"/>
                    <a:pt x="173" y="33"/>
                  </a:cubicBezTo>
                  <a:cubicBezTo>
                    <a:pt x="173"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0" name="Google Shape;20440;p54"/>
            <p:cNvSpPr/>
            <p:nvPr/>
          </p:nvSpPr>
          <p:spPr>
            <a:xfrm>
              <a:off x="4586550" y="2947650"/>
              <a:ext cx="5600" cy="6425"/>
            </a:xfrm>
            <a:custGeom>
              <a:avLst/>
              <a:gdLst/>
              <a:ahLst/>
              <a:cxnLst/>
              <a:rect l="l" t="t" r="r" b="b"/>
              <a:pathLst>
                <a:path w="224" h="257" extrusionOk="0">
                  <a:moveTo>
                    <a:pt x="104" y="1"/>
                  </a:moveTo>
                  <a:cubicBezTo>
                    <a:pt x="34" y="17"/>
                    <a:pt x="1" y="67"/>
                    <a:pt x="1" y="153"/>
                  </a:cubicBezTo>
                  <a:cubicBezTo>
                    <a:pt x="1" y="186"/>
                    <a:pt x="17" y="207"/>
                    <a:pt x="50" y="240"/>
                  </a:cubicBezTo>
                  <a:cubicBezTo>
                    <a:pt x="71" y="256"/>
                    <a:pt x="104" y="256"/>
                    <a:pt x="137" y="256"/>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1" name="Google Shape;20441;p54"/>
            <p:cNvSpPr/>
            <p:nvPr/>
          </p:nvSpPr>
          <p:spPr>
            <a:xfrm>
              <a:off x="4591300" y="2927350"/>
              <a:ext cx="6000" cy="6625"/>
            </a:xfrm>
            <a:custGeom>
              <a:avLst/>
              <a:gdLst/>
              <a:ahLst/>
              <a:cxnLst/>
              <a:rect l="l" t="t" r="r" b="b"/>
              <a:pathLst>
                <a:path w="240" h="265" extrusionOk="0">
                  <a:moveTo>
                    <a:pt x="126" y="0"/>
                  </a:moveTo>
                  <a:cubicBezTo>
                    <a:pt x="81" y="0"/>
                    <a:pt x="31" y="33"/>
                    <a:pt x="17" y="91"/>
                  </a:cubicBezTo>
                  <a:cubicBezTo>
                    <a:pt x="0" y="157"/>
                    <a:pt x="17" y="227"/>
                    <a:pt x="87" y="260"/>
                  </a:cubicBezTo>
                  <a:cubicBezTo>
                    <a:pt x="95" y="263"/>
                    <a:pt x="104" y="264"/>
                    <a:pt x="114" y="264"/>
                  </a:cubicBezTo>
                  <a:cubicBezTo>
                    <a:pt x="159" y="264"/>
                    <a:pt x="209" y="232"/>
                    <a:pt x="223" y="174"/>
                  </a:cubicBezTo>
                  <a:cubicBezTo>
                    <a:pt x="240" y="108"/>
                    <a:pt x="223" y="38"/>
                    <a:pt x="153" y="5"/>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2" name="Google Shape;20442;p54"/>
            <p:cNvSpPr/>
            <p:nvPr/>
          </p:nvSpPr>
          <p:spPr>
            <a:xfrm>
              <a:off x="4591300" y="2977650"/>
              <a:ext cx="6000" cy="6525"/>
            </a:xfrm>
            <a:custGeom>
              <a:avLst/>
              <a:gdLst/>
              <a:ahLst/>
              <a:cxnLst/>
              <a:rect l="l" t="t" r="r" b="b"/>
              <a:pathLst>
                <a:path w="240" h="261" extrusionOk="0">
                  <a:moveTo>
                    <a:pt x="103" y="0"/>
                  </a:moveTo>
                  <a:cubicBezTo>
                    <a:pt x="50" y="0"/>
                    <a:pt x="0" y="71"/>
                    <a:pt x="17" y="141"/>
                  </a:cubicBezTo>
                  <a:cubicBezTo>
                    <a:pt x="17" y="174"/>
                    <a:pt x="33" y="207"/>
                    <a:pt x="50" y="223"/>
                  </a:cubicBezTo>
                  <a:cubicBezTo>
                    <a:pt x="87" y="260"/>
                    <a:pt x="103" y="260"/>
                    <a:pt x="136" y="260"/>
                  </a:cubicBezTo>
                  <a:cubicBezTo>
                    <a:pt x="169" y="244"/>
                    <a:pt x="190" y="223"/>
                    <a:pt x="207" y="207"/>
                  </a:cubicBezTo>
                  <a:cubicBezTo>
                    <a:pt x="223" y="174"/>
                    <a:pt x="240" y="141"/>
                    <a:pt x="223" y="104"/>
                  </a:cubicBezTo>
                  <a:cubicBezTo>
                    <a:pt x="223" y="71"/>
                    <a:pt x="207" y="38"/>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3" name="Google Shape;20443;p54"/>
            <p:cNvSpPr/>
            <p:nvPr/>
          </p:nvSpPr>
          <p:spPr>
            <a:xfrm>
              <a:off x="4765600" y="3036925"/>
              <a:ext cx="6100" cy="6500"/>
            </a:xfrm>
            <a:custGeom>
              <a:avLst/>
              <a:gdLst/>
              <a:ahLst/>
              <a:cxnLst/>
              <a:rect l="l" t="t" r="r" b="b"/>
              <a:pathLst>
                <a:path w="244" h="260" extrusionOk="0">
                  <a:moveTo>
                    <a:pt x="103" y="0"/>
                  </a:moveTo>
                  <a:cubicBezTo>
                    <a:pt x="37" y="17"/>
                    <a:pt x="0" y="87"/>
                    <a:pt x="0" y="157"/>
                  </a:cubicBezTo>
                  <a:cubicBezTo>
                    <a:pt x="21" y="190"/>
                    <a:pt x="37" y="206"/>
                    <a:pt x="54" y="243"/>
                  </a:cubicBezTo>
                  <a:cubicBezTo>
                    <a:pt x="70" y="260"/>
                    <a:pt x="103" y="260"/>
                    <a:pt x="140" y="260"/>
                  </a:cubicBezTo>
                  <a:cubicBezTo>
                    <a:pt x="190" y="243"/>
                    <a:pt x="244" y="173"/>
                    <a:pt x="227" y="103"/>
                  </a:cubicBezTo>
                  <a:cubicBezTo>
                    <a:pt x="227" y="70"/>
                    <a:pt x="206" y="54"/>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4" name="Google Shape;20444;p54"/>
            <p:cNvSpPr/>
            <p:nvPr/>
          </p:nvSpPr>
          <p:spPr>
            <a:xfrm>
              <a:off x="4625200" y="3002600"/>
              <a:ext cx="6000" cy="6400"/>
            </a:xfrm>
            <a:custGeom>
              <a:avLst/>
              <a:gdLst/>
              <a:ahLst/>
              <a:cxnLst/>
              <a:rect l="l" t="t" r="r" b="b"/>
              <a:pathLst>
                <a:path w="240" h="256" extrusionOk="0">
                  <a:moveTo>
                    <a:pt x="104" y="0"/>
                  </a:moveTo>
                  <a:cubicBezTo>
                    <a:pt x="50" y="17"/>
                    <a:pt x="1" y="87"/>
                    <a:pt x="17" y="153"/>
                  </a:cubicBezTo>
                  <a:cubicBezTo>
                    <a:pt x="17" y="190"/>
                    <a:pt x="34" y="206"/>
                    <a:pt x="50" y="239"/>
                  </a:cubicBezTo>
                  <a:cubicBezTo>
                    <a:pt x="87" y="256"/>
                    <a:pt x="120" y="256"/>
                    <a:pt x="137" y="256"/>
                  </a:cubicBezTo>
                  <a:cubicBezTo>
                    <a:pt x="174" y="256"/>
                    <a:pt x="191" y="239"/>
                    <a:pt x="207" y="206"/>
                  </a:cubicBezTo>
                  <a:cubicBezTo>
                    <a:pt x="223" y="173"/>
                    <a:pt x="240" y="136"/>
                    <a:pt x="240" y="103"/>
                  </a:cubicBezTo>
                  <a:cubicBezTo>
                    <a:pt x="223" y="70"/>
                    <a:pt x="207" y="50"/>
                    <a:pt x="191" y="17"/>
                  </a:cubicBezTo>
                  <a:cubicBezTo>
                    <a:pt x="191"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5" name="Google Shape;20445;p54"/>
            <p:cNvSpPr/>
            <p:nvPr/>
          </p:nvSpPr>
          <p:spPr>
            <a:xfrm>
              <a:off x="4752700" y="3023625"/>
              <a:ext cx="6125" cy="6675"/>
            </a:xfrm>
            <a:custGeom>
              <a:avLst/>
              <a:gdLst/>
              <a:ahLst/>
              <a:cxnLst/>
              <a:rect l="l" t="t" r="r" b="b"/>
              <a:pathLst>
                <a:path w="245" h="267" extrusionOk="0">
                  <a:moveTo>
                    <a:pt x="104" y="0"/>
                  </a:moveTo>
                  <a:cubicBezTo>
                    <a:pt x="54" y="17"/>
                    <a:pt x="1" y="87"/>
                    <a:pt x="22" y="157"/>
                  </a:cubicBezTo>
                  <a:cubicBezTo>
                    <a:pt x="22" y="190"/>
                    <a:pt x="38" y="223"/>
                    <a:pt x="54" y="239"/>
                  </a:cubicBezTo>
                  <a:cubicBezTo>
                    <a:pt x="78" y="254"/>
                    <a:pt x="93" y="267"/>
                    <a:pt x="113" y="267"/>
                  </a:cubicBezTo>
                  <a:cubicBezTo>
                    <a:pt x="122" y="267"/>
                    <a:pt x="130" y="265"/>
                    <a:pt x="141" y="260"/>
                  </a:cubicBezTo>
                  <a:cubicBezTo>
                    <a:pt x="207" y="260"/>
                    <a:pt x="244" y="190"/>
                    <a:pt x="228" y="120"/>
                  </a:cubicBezTo>
                  <a:cubicBezTo>
                    <a:pt x="228" y="87"/>
                    <a:pt x="207" y="54"/>
                    <a:pt x="191"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6" name="Google Shape;20446;p54"/>
            <p:cNvSpPr/>
            <p:nvPr/>
          </p:nvSpPr>
          <p:spPr>
            <a:xfrm>
              <a:off x="4645000" y="2981975"/>
              <a:ext cx="5600" cy="6625"/>
            </a:xfrm>
            <a:custGeom>
              <a:avLst/>
              <a:gdLst/>
              <a:ahLst/>
              <a:cxnLst/>
              <a:rect l="l" t="t" r="r" b="b"/>
              <a:pathLst>
                <a:path w="224" h="265" extrusionOk="0">
                  <a:moveTo>
                    <a:pt x="83" y="1"/>
                  </a:moveTo>
                  <a:cubicBezTo>
                    <a:pt x="33" y="17"/>
                    <a:pt x="0" y="87"/>
                    <a:pt x="0" y="153"/>
                  </a:cubicBezTo>
                  <a:cubicBezTo>
                    <a:pt x="0" y="190"/>
                    <a:pt x="33" y="223"/>
                    <a:pt x="50" y="240"/>
                  </a:cubicBezTo>
                  <a:cubicBezTo>
                    <a:pt x="61" y="251"/>
                    <a:pt x="83" y="265"/>
                    <a:pt x="101" y="265"/>
                  </a:cubicBezTo>
                  <a:cubicBezTo>
                    <a:pt x="108" y="265"/>
                    <a:pt x="115" y="262"/>
                    <a:pt x="120" y="256"/>
                  </a:cubicBezTo>
                  <a:cubicBezTo>
                    <a:pt x="153" y="256"/>
                    <a:pt x="186" y="240"/>
                    <a:pt x="207" y="207"/>
                  </a:cubicBezTo>
                  <a:cubicBezTo>
                    <a:pt x="223" y="190"/>
                    <a:pt x="223" y="153"/>
                    <a:pt x="223" y="120"/>
                  </a:cubicBezTo>
                  <a:cubicBezTo>
                    <a:pt x="223" y="87"/>
                    <a:pt x="207" y="50"/>
                    <a:pt x="169" y="34"/>
                  </a:cubicBezTo>
                  <a:cubicBezTo>
                    <a:pt x="169" y="17"/>
                    <a:pt x="153" y="17"/>
                    <a:pt x="153" y="17"/>
                  </a:cubicBezTo>
                  <a:cubicBezTo>
                    <a:pt x="13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7" name="Google Shape;20447;p54"/>
            <p:cNvSpPr/>
            <p:nvPr/>
          </p:nvSpPr>
          <p:spPr>
            <a:xfrm>
              <a:off x="4614075" y="2940350"/>
              <a:ext cx="6000" cy="6400"/>
            </a:xfrm>
            <a:custGeom>
              <a:avLst/>
              <a:gdLst/>
              <a:ahLst/>
              <a:cxnLst/>
              <a:rect l="l" t="t" r="r" b="b"/>
              <a:pathLst>
                <a:path w="240" h="256" extrusionOk="0">
                  <a:moveTo>
                    <a:pt x="104" y="0"/>
                  </a:moveTo>
                  <a:cubicBezTo>
                    <a:pt x="34" y="17"/>
                    <a:pt x="1" y="66"/>
                    <a:pt x="1" y="153"/>
                  </a:cubicBezTo>
                  <a:cubicBezTo>
                    <a:pt x="17" y="190"/>
                    <a:pt x="34" y="206"/>
                    <a:pt x="50" y="239"/>
                  </a:cubicBezTo>
                  <a:cubicBezTo>
                    <a:pt x="67" y="256"/>
                    <a:pt x="104" y="256"/>
                    <a:pt x="137" y="256"/>
                  </a:cubicBezTo>
                  <a:cubicBezTo>
                    <a:pt x="186" y="239"/>
                    <a:pt x="240" y="169"/>
                    <a:pt x="223" y="103"/>
                  </a:cubicBezTo>
                  <a:cubicBezTo>
                    <a:pt x="223" y="66"/>
                    <a:pt x="207" y="49"/>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8" name="Google Shape;20448;p54"/>
            <p:cNvSpPr/>
            <p:nvPr/>
          </p:nvSpPr>
          <p:spPr>
            <a:xfrm>
              <a:off x="4595525" y="2912400"/>
              <a:ext cx="6100" cy="6625"/>
            </a:xfrm>
            <a:custGeom>
              <a:avLst/>
              <a:gdLst/>
              <a:ahLst/>
              <a:cxnLst/>
              <a:rect l="l" t="t" r="r" b="b"/>
              <a:pathLst>
                <a:path w="244" h="265" extrusionOk="0">
                  <a:moveTo>
                    <a:pt x="141" y="1"/>
                  </a:moveTo>
                  <a:cubicBezTo>
                    <a:pt x="104" y="1"/>
                    <a:pt x="87" y="17"/>
                    <a:pt x="54" y="34"/>
                  </a:cubicBezTo>
                  <a:cubicBezTo>
                    <a:pt x="21" y="87"/>
                    <a:pt x="0" y="153"/>
                    <a:pt x="38" y="223"/>
                  </a:cubicBezTo>
                  <a:cubicBezTo>
                    <a:pt x="54" y="240"/>
                    <a:pt x="87" y="256"/>
                    <a:pt x="124" y="256"/>
                  </a:cubicBezTo>
                  <a:cubicBezTo>
                    <a:pt x="129" y="262"/>
                    <a:pt x="135" y="265"/>
                    <a:pt x="143" y="265"/>
                  </a:cubicBezTo>
                  <a:cubicBezTo>
                    <a:pt x="159" y="265"/>
                    <a:pt x="179" y="251"/>
                    <a:pt x="190" y="240"/>
                  </a:cubicBezTo>
                  <a:cubicBezTo>
                    <a:pt x="227" y="223"/>
                    <a:pt x="244" y="190"/>
                    <a:pt x="244" y="153"/>
                  </a:cubicBezTo>
                  <a:cubicBezTo>
                    <a:pt x="244" y="120"/>
                    <a:pt x="244" y="87"/>
                    <a:pt x="207" y="50"/>
                  </a:cubicBezTo>
                  <a:cubicBezTo>
                    <a:pt x="207" y="34"/>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54"/>
            <p:cNvSpPr/>
            <p:nvPr/>
          </p:nvSpPr>
          <p:spPr>
            <a:xfrm>
              <a:off x="4599025" y="2942125"/>
              <a:ext cx="6425" cy="6475"/>
            </a:xfrm>
            <a:custGeom>
              <a:avLst/>
              <a:gdLst/>
              <a:ahLst/>
              <a:cxnLst/>
              <a:rect l="l" t="t" r="r" b="b"/>
              <a:pathLst>
                <a:path w="257" h="259" extrusionOk="0">
                  <a:moveTo>
                    <a:pt x="119" y="1"/>
                  </a:moveTo>
                  <a:cubicBezTo>
                    <a:pt x="76" y="1"/>
                    <a:pt x="41" y="34"/>
                    <a:pt x="17" y="82"/>
                  </a:cubicBezTo>
                  <a:cubicBezTo>
                    <a:pt x="1" y="152"/>
                    <a:pt x="34" y="222"/>
                    <a:pt x="87" y="255"/>
                  </a:cubicBezTo>
                  <a:cubicBezTo>
                    <a:pt x="96" y="258"/>
                    <a:pt x="105" y="259"/>
                    <a:pt x="115" y="259"/>
                  </a:cubicBezTo>
                  <a:cubicBezTo>
                    <a:pt x="160" y="259"/>
                    <a:pt x="210" y="229"/>
                    <a:pt x="223" y="185"/>
                  </a:cubicBezTo>
                  <a:cubicBezTo>
                    <a:pt x="256" y="119"/>
                    <a:pt x="223"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54"/>
            <p:cNvSpPr/>
            <p:nvPr/>
          </p:nvSpPr>
          <p:spPr>
            <a:xfrm>
              <a:off x="4591300" y="2883550"/>
              <a:ext cx="6000" cy="6525"/>
            </a:xfrm>
            <a:custGeom>
              <a:avLst/>
              <a:gdLst/>
              <a:ahLst/>
              <a:cxnLst/>
              <a:rect l="l" t="t" r="r" b="b"/>
              <a:pathLst>
                <a:path w="240" h="261" extrusionOk="0">
                  <a:moveTo>
                    <a:pt x="126" y="0"/>
                  </a:moveTo>
                  <a:cubicBezTo>
                    <a:pt x="81" y="0"/>
                    <a:pt x="31" y="33"/>
                    <a:pt x="17" y="91"/>
                  </a:cubicBezTo>
                  <a:cubicBezTo>
                    <a:pt x="0" y="157"/>
                    <a:pt x="33" y="227"/>
                    <a:pt x="87" y="260"/>
                  </a:cubicBezTo>
                  <a:lnTo>
                    <a:pt x="136" y="260"/>
                  </a:lnTo>
                  <a:cubicBezTo>
                    <a:pt x="169" y="260"/>
                    <a:pt x="207" y="227"/>
                    <a:pt x="223" y="173"/>
                  </a:cubicBezTo>
                  <a:cubicBezTo>
                    <a:pt x="240" y="124"/>
                    <a:pt x="223" y="70"/>
                    <a:pt x="207" y="37"/>
                  </a:cubicBezTo>
                  <a:cubicBezTo>
                    <a:pt x="190" y="37"/>
                    <a:pt x="169" y="21"/>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54"/>
            <p:cNvSpPr/>
            <p:nvPr/>
          </p:nvSpPr>
          <p:spPr>
            <a:xfrm>
              <a:off x="4592950" y="2962200"/>
              <a:ext cx="5700" cy="6500"/>
            </a:xfrm>
            <a:custGeom>
              <a:avLst/>
              <a:gdLst/>
              <a:ahLst/>
              <a:cxnLst/>
              <a:rect l="l" t="t" r="r" b="b"/>
              <a:pathLst>
                <a:path w="228" h="260" extrusionOk="0">
                  <a:moveTo>
                    <a:pt x="103" y="0"/>
                  </a:moveTo>
                  <a:cubicBezTo>
                    <a:pt x="37" y="0"/>
                    <a:pt x="0" y="70"/>
                    <a:pt x="0" y="140"/>
                  </a:cubicBezTo>
                  <a:cubicBezTo>
                    <a:pt x="21" y="223"/>
                    <a:pt x="70" y="260"/>
                    <a:pt x="141" y="260"/>
                  </a:cubicBezTo>
                  <a:cubicBezTo>
                    <a:pt x="157" y="243"/>
                    <a:pt x="190" y="223"/>
                    <a:pt x="207" y="206"/>
                  </a:cubicBezTo>
                  <a:cubicBezTo>
                    <a:pt x="227" y="173"/>
                    <a:pt x="227" y="140"/>
                    <a:pt x="227" y="103"/>
                  </a:cubicBezTo>
                  <a:cubicBezTo>
                    <a:pt x="227" y="70"/>
                    <a:pt x="207" y="37"/>
                    <a:pt x="174"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54"/>
            <p:cNvSpPr/>
            <p:nvPr/>
          </p:nvSpPr>
          <p:spPr>
            <a:xfrm>
              <a:off x="4602850" y="2896125"/>
              <a:ext cx="5575" cy="6400"/>
            </a:xfrm>
            <a:custGeom>
              <a:avLst/>
              <a:gdLst/>
              <a:ahLst/>
              <a:cxnLst/>
              <a:rect l="l" t="t" r="r" b="b"/>
              <a:pathLst>
                <a:path w="223" h="256" extrusionOk="0">
                  <a:moveTo>
                    <a:pt x="87" y="0"/>
                  </a:moveTo>
                  <a:cubicBezTo>
                    <a:pt x="70" y="0"/>
                    <a:pt x="37" y="17"/>
                    <a:pt x="17" y="50"/>
                  </a:cubicBezTo>
                  <a:cubicBezTo>
                    <a:pt x="0" y="83"/>
                    <a:pt x="0" y="120"/>
                    <a:pt x="0" y="153"/>
                  </a:cubicBezTo>
                  <a:cubicBezTo>
                    <a:pt x="0" y="186"/>
                    <a:pt x="17" y="223"/>
                    <a:pt x="37" y="239"/>
                  </a:cubicBezTo>
                  <a:cubicBezTo>
                    <a:pt x="70" y="256"/>
                    <a:pt x="87" y="256"/>
                    <a:pt x="120" y="256"/>
                  </a:cubicBezTo>
                  <a:cubicBezTo>
                    <a:pt x="190" y="239"/>
                    <a:pt x="223" y="186"/>
                    <a:pt x="223" y="103"/>
                  </a:cubicBezTo>
                  <a:cubicBezTo>
                    <a:pt x="206" y="66"/>
                    <a:pt x="190" y="50"/>
                    <a:pt x="173" y="17"/>
                  </a:cubicBezTo>
                  <a:lnTo>
                    <a:pt x="157" y="17"/>
                  </a:ln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3" name="Google Shape;20453;p54"/>
            <p:cNvSpPr/>
            <p:nvPr/>
          </p:nvSpPr>
          <p:spPr>
            <a:xfrm>
              <a:off x="4588300" y="2897450"/>
              <a:ext cx="6000" cy="6575"/>
            </a:xfrm>
            <a:custGeom>
              <a:avLst/>
              <a:gdLst/>
              <a:ahLst/>
              <a:cxnLst/>
              <a:rect l="l" t="t" r="r" b="b"/>
              <a:pathLst>
                <a:path w="240" h="263" extrusionOk="0">
                  <a:moveTo>
                    <a:pt x="111" y="0"/>
                  </a:moveTo>
                  <a:cubicBezTo>
                    <a:pt x="71" y="0"/>
                    <a:pt x="29" y="32"/>
                    <a:pt x="17" y="83"/>
                  </a:cubicBezTo>
                  <a:cubicBezTo>
                    <a:pt x="1" y="100"/>
                    <a:pt x="1" y="116"/>
                    <a:pt x="1" y="133"/>
                  </a:cubicBezTo>
                  <a:cubicBezTo>
                    <a:pt x="1" y="186"/>
                    <a:pt x="34" y="236"/>
                    <a:pt x="67" y="257"/>
                  </a:cubicBezTo>
                  <a:cubicBezTo>
                    <a:pt x="81" y="261"/>
                    <a:pt x="94" y="263"/>
                    <a:pt x="105" y="263"/>
                  </a:cubicBezTo>
                  <a:cubicBezTo>
                    <a:pt x="138" y="263"/>
                    <a:pt x="162" y="247"/>
                    <a:pt x="186" y="219"/>
                  </a:cubicBezTo>
                  <a:cubicBezTo>
                    <a:pt x="207" y="219"/>
                    <a:pt x="207" y="203"/>
                    <a:pt x="223" y="170"/>
                  </a:cubicBezTo>
                  <a:cubicBezTo>
                    <a:pt x="240" y="116"/>
                    <a:pt x="207"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4" name="Google Shape;20454;p54"/>
            <p:cNvSpPr/>
            <p:nvPr/>
          </p:nvSpPr>
          <p:spPr>
            <a:xfrm>
              <a:off x="4592525" y="3007150"/>
              <a:ext cx="6125" cy="6600"/>
            </a:xfrm>
            <a:custGeom>
              <a:avLst/>
              <a:gdLst/>
              <a:ahLst/>
              <a:cxnLst/>
              <a:rect l="l" t="t" r="r" b="b"/>
              <a:pathLst>
                <a:path w="245" h="264" extrusionOk="0">
                  <a:moveTo>
                    <a:pt x="126" y="1"/>
                  </a:moveTo>
                  <a:cubicBezTo>
                    <a:pt x="117" y="1"/>
                    <a:pt x="109" y="2"/>
                    <a:pt x="104" y="8"/>
                  </a:cubicBezTo>
                  <a:cubicBezTo>
                    <a:pt x="54" y="8"/>
                    <a:pt x="1" y="74"/>
                    <a:pt x="17" y="144"/>
                  </a:cubicBezTo>
                  <a:cubicBezTo>
                    <a:pt x="17" y="177"/>
                    <a:pt x="38" y="214"/>
                    <a:pt x="71" y="231"/>
                  </a:cubicBezTo>
                  <a:cubicBezTo>
                    <a:pt x="87" y="247"/>
                    <a:pt x="120" y="264"/>
                    <a:pt x="141" y="264"/>
                  </a:cubicBezTo>
                  <a:cubicBezTo>
                    <a:pt x="207" y="247"/>
                    <a:pt x="244" y="177"/>
                    <a:pt x="244" y="111"/>
                  </a:cubicBezTo>
                  <a:cubicBezTo>
                    <a:pt x="224" y="74"/>
                    <a:pt x="224" y="41"/>
                    <a:pt x="191" y="24"/>
                  </a:cubicBezTo>
                  <a:lnTo>
                    <a:pt x="174" y="8"/>
                  </a:lnTo>
                  <a:cubicBezTo>
                    <a:pt x="163" y="8"/>
                    <a:pt x="14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5" name="Google Shape;20455;p54"/>
            <p:cNvSpPr/>
            <p:nvPr/>
          </p:nvSpPr>
          <p:spPr>
            <a:xfrm>
              <a:off x="4587375" y="3022800"/>
              <a:ext cx="6525" cy="6575"/>
            </a:xfrm>
            <a:custGeom>
              <a:avLst/>
              <a:gdLst/>
              <a:ahLst/>
              <a:cxnLst/>
              <a:rect l="l" t="t" r="r" b="b"/>
              <a:pathLst>
                <a:path w="261" h="263" extrusionOk="0">
                  <a:moveTo>
                    <a:pt x="141" y="0"/>
                  </a:moveTo>
                  <a:cubicBezTo>
                    <a:pt x="104" y="0"/>
                    <a:pt x="87" y="17"/>
                    <a:pt x="54" y="33"/>
                  </a:cubicBezTo>
                  <a:cubicBezTo>
                    <a:pt x="17" y="87"/>
                    <a:pt x="1" y="153"/>
                    <a:pt x="38" y="223"/>
                  </a:cubicBezTo>
                  <a:cubicBezTo>
                    <a:pt x="71" y="239"/>
                    <a:pt x="87" y="256"/>
                    <a:pt x="120" y="256"/>
                  </a:cubicBezTo>
                  <a:cubicBezTo>
                    <a:pt x="126" y="261"/>
                    <a:pt x="133" y="263"/>
                    <a:pt x="141" y="263"/>
                  </a:cubicBezTo>
                  <a:cubicBezTo>
                    <a:pt x="159" y="263"/>
                    <a:pt x="179" y="251"/>
                    <a:pt x="190" y="239"/>
                  </a:cubicBezTo>
                  <a:cubicBezTo>
                    <a:pt x="244" y="190"/>
                    <a:pt x="260" y="103"/>
                    <a:pt x="20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6" name="Google Shape;20456;p54"/>
            <p:cNvSpPr/>
            <p:nvPr/>
          </p:nvSpPr>
          <p:spPr>
            <a:xfrm>
              <a:off x="4732600" y="3014150"/>
              <a:ext cx="6025" cy="6675"/>
            </a:xfrm>
            <a:custGeom>
              <a:avLst/>
              <a:gdLst/>
              <a:ahLst/>
              <a:cxnLst/>
              <a:rect l="l" t="t" r="r" b="b"/>
              <a:pathLst>
                <a:path w="241" h="267" extrusionOk="0">
                  <a:moveTo>
                    <a:pt x="104" y="0"/>
                  </a:moveTo>
                  <a:cubicBezTo>
                    <a:pt x="34" y="21"/>
                    <a:pt x="1" y="87"/>
                    <a:pt x="17" y="157"/>
                  </a:cubicBezTo>
                  <a:cubicBezTo>
                    <a:pt x="17" y="190"/>
                    <a:pt x="34" y="227"/>
                    <a:pt x="50" y="243"/>
                  </a:cubicBezTo>
                  <a:cubicBezTo>
                    <a:pt x="74" y="255"/>
                    <a:pt x="91" y="267"/>
                    <a:pt x="111" y="267"/>
                  </a:cubicBezTo>
                  <a:cubicBezTo>
                    <a:pt x="119" y="267"/>
                    <a:pt x="127" y="265"/>
                    <a:pt x="137" y="260"/>
                  </a:cubicBezTo>
                  <a:cubicBezTo>
                    <a:pt x="186" y="260"/>
                    <a:pt x="240" y="190"/>
                    <a:pt x="224" y="124"/>
                  </a:cubicBezTo>
                  <a:cubicBezTo>
                    <a:pt x="224" y="87"/>
                    <a:pt x="207" y="54"/>
                    <a:pt x="186"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7" name="Google Shape;20457;p54"/>
            <p:cNvSpPr/>
            <p:nvPr/>
          </p:nvSpPr>
          <p:spPr>
            <a:xfrm>
              <a:off x="4717975" y="3015475"/>
              <a:ext cx="5600" cy="6425"/>
            </a:xfrm>
            <a:custGeom>
              <a:avLst/>
              <a:gdLst/>
              <a:ahLst/>
              <a:cxnLst/>
              <a:rect l="l" t="t" r="r" b="b"/>
              <a:pathLst>
                <a:path w="224" h="257" extrusionOk="0">
                  <a:moveTo>
                    <a:pt x="120" y="1"/>
                  </a:moveTo>
                  <a:cubicBezTo>
                    <a:pt x="104" y="1"/>
                    <a:pt x="87" y="17"/>
                    <a:pt x="50" y="17"/>
                  </a:cubicBezTo>
                  <a:cubicBezTo>
                    <a:pt x="17" y="34"/>
                    <a:pt x="0" y="87"/>
                    <a:pt x="0" y="153"/>
                  </a:cubicBezTo>
                  <a:cubicBezTo>
                    <a:pt x="17" y="190"/>
                    <a:pt x="33" y="223"/>
                    <a:pt x="50" y="240"/>
                  </a:cubicBezTo>
                  <a:cubicBezTo>
                    <a:pt x="87" y="256"/>
                    <a:pt x="104" y="256"/>
                    <a:pt x="137" y="256"/>
                  </a:cubicBezTo>
                  <a:cubicBezTo>
                    <a:pt x="153" y="256"/>
                    <a:pt x="190" y="240"/>
                    <a:pt x="207" y="207"/>
                  </a:cubicBezTo>
                  <a:cubicBezTo>
                    <a:pt x="223" y="174"/>
                    <a:pt x="223" y="137"/>
                    <a:pt x="223" y="104"/>
                  </a:cubicBezTo>
                  <a:cubicBezTo>
                    <a:pt x="223" y="71"/>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8" name="Google Shape;20458;p54"/>
            <p:cNvSpPr/>
            <p:nvPr/>
          </p:nvSpPr>
          <p:spPr>
            <a:xfrm>
              <a:off x="4702925" y="3017650"/>
              <a:ext cx="5600" cy="6000"/>
            </a:xfrm>
            <a:custGeom>
              <a:avLst/>
              <a:gdLst/>
              <a:ahLst/>
              <a:cxnLst/>
              <a:rect l="l" t="t" r="r" b="b"/>
              <a:pathLst>
                <a:path w="224" h="240" extrusionOk="0">
                  <a:moveTo>
                    <a:pt x="54" y="0"/>
                  </a:moveTo>
                  <a:cubicBezTo>
                    <a:pt x="34" y="0"/>
                    <a:pt x="34" y="17"/>
                    <a:pt x="17" y="33"/>
                  </a:cubicBezTo>
                  <a:cubicBezTo>
                    <a:pt x="1" y="50"/>
                    <a:pt x="1" y="87"/>
                    <a:pt x="1" y="120"/>
                  </a:cubicBezTo>
                  <a:cubicBezTo>
                    <a:pt x="1" y="153"/>
                    <a:pt x="17" y="190"/>
                    <a:pt x="54" y="206"/>
                  </a:cubicBezTo>
                  <a:cubicBezTo>
                    <a:pt x="71" y="239"/>
                    <a:pt x="104" y="239"/>
                    <a:pt x="120" y="239"/>
                  </a:cubicBezTo>
                  <a:cubicBezTo>
                    <a:pt x="190" y="223"/>
                    <a:pt x="223" y="153"/>
                    <a:pt x="223" y="87"/>
                  </a:cubicBezTo>
                  <a:cubicBezTo>
                    <a:pt x="223" y="50"/>
                    <a:pt x="207"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9" name="Google Shape;20459;p54"/>
            <p:cNvSpPr/>
            <p:nvPr/>
          </p:nvSpPr>
          <p:spPr>
            <a:xfrm>
              <a:off x="4608000" y="2880650"/>
              <a:ext cx="6100" cy="6425"/>
            </a:xfrm>
            <a:custGeom>
              <a:avLst/>
              <a:gdLst/>
              <a:ahLst/>
              <a:cxnLst/>
              <a:rect l="l" t="t" r="r" b="b"/>
              <a:pathLst>
                <a:path w="244" h="257" extrusionOk="0">
                  <a:moveTo>
                    <a:pt x="103" y="1"/>
                  </a:moveTo>
                  <a:cubicBezTo>
                    <a:pt x="37" y="17"/>
                    <a:pt x="0" y="67"/>
                    <a:pt x="0" y="153"/>
                  </a:cubicBezTo>
                  <a:cubicBezTo>
                    <a:pt x="17" y="186"/>
                    <a:pt x="37" y="207"/>
                    <a:pt x="54" y="240"/>
                  </a:cubicBezTo>
                  <a:cubicBezTo>
                    <a:pt x="70" y="256"/>
                    <a:pt x="103" y="256"/>
                    <a:pt x="141" y="256"/>
                  </a:cubicBezTo>
                  <a:cubicBezTo>
                    <a:pt x="190" y="240"/>
                    <a:pt x="244" y="170"/>
                    <a:pt x="223" y="104"/>
                  </a:cubicBezTo>
                  <a:cubicBezTo>
                    <a:pt x="223" y="6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0" name="Google Shape;20460;p54"/>
            <p:cNvSpPr/>
            <p:nvPr/>
          </p:nvSpPr>
          <p:spPr>
            <a:xfrm>
              <a:off x="4710250" y="3032075"/>
              <a:ext cx="6000" cy="6625"/>
            </a:xfrm>
            <a:custGeom>
              <a:avLst/>
              <a:gdLst/>
              <a:ahLst/>
              <a:cxnLst/>
              <a:rect l="l" t="t" r="r" b="b"/>
              <a:pathLst>
                <a:path w="240" h="265" extrusionOk="0">
                  <a:moveTo>
                    <a:pt x="146" y="1"/>
                  </a:moveTo>
                  <a:cubicBezTo>
                    <a:pt x="98" y="1"/>
                    <a:pt x="47" y="33"/>
                    <a:pt x="33" y="75"/>
                  </a:cubicBezTo>
                  <a:cubicBezTo>
                    <a:pt x="0" y="145"/>
                    <a:pt x="33" y="231"/>
                    <a:pt x="87" y="248"/>
                  </a:cubicBezTo>
                  <a:cubicBezTo>
                    <a:pt x="103" y="264"/>
                    <a:pt x="120" y="264"/>
                    <a:pt x="136" y="264"/>
                  </a:cubicBezTo>
                  <a:cubicBezTo>
                    <a:pt x="190" y="248"/>
                    <a:pt x="223" y="231"/>
                    <a:pt x="239" y="178"/>
                  </a:cubicBezTo>
                  <a:cubicBezTo>
                    <a:pt x="239" y="128"/>
                    <a:pt x="239" y="75"/>
                    <a:pt x="206" y="42"/>
                  </a:cubicBezTo>
                  <a:cubicBezTo>
                    <a:pt x="206" y="25"/>
                    <a:pt x="190" y="25"/>
                    <a:pt x="173"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1" name="Google Shape;20461;p54"/>
            <p:cNvSpPr/>
            <p:nvPr/>
          </p:nvSpPr>
          <p:spPr>
            <a:xfrm>
              <a:off x="4724875" y="3031350"/>
              <a:ext cx="6000" cy="6675"/>
            </a:xfrm>
            <a:custGeom>
              <a:avLst/>
              <a:gdLst/>
              <a:ahLst/>
              <a:cxnLst/>
              <a:rect l="l" t="t" r="r" b="b"/>
              <a:pathLst>
                <a:path w="240" h="267" extrusionOk="0">
                  <a:moveTo>
                    <a:pt x="120" y="1"/>
                  </a:moveTo>
                  <a:cubicBezTo>
                    <a:pt x="83" y="1"/>
                    <a:pt x="67" y="17"/>
                    <a:pt x="34" y="34"/>
                  </a:cubicBezTo>
                  <a:cubicBezTo>
                    <a:pt x="17" y="54"/>
                    <a:pt x="1" y="87"/>
                    <a:pt x="1" y="120"/>
                  </a:cubicBezTo>
                  <a:cubicBezTo>
                    <a:pt x="1" y="157"/>
                    <a:pt x="1" y="190"/>
                    <a:pt x="17" y="223"/>
                  </a:cubicBezTo>
                  <a:cubicBezTo>
                    <a:pt x="50" y="240"/>
                    <a:pt x="67" y="260"/>
                    <a:pt x="104" y="260"/>
                  </a:cubicBezTo>
                  <a:cubicBezTo>
                    <a:pt x="108" y="265"/>
                    <a:pt x="115" y="267"/>
                    <a:pt x="122" y="267"/>
                  </a:cubicBezTo>
                  <a:cubicBezTo>
                    <a:pt x="139" y="267"/>
                    <a:pt x="163" y="254"/>
                    <a:pt x="186" y="240"/>
                  </a:cubicBezTo>
                  <a:cubicBezTo>
                    <a:pt x="223" y="190"/>
                    <a:pt x="240" y="104"/>
                    <a:pt x="186" y="54"/>
                  </a:cubicBezTo>
                  <a:cubicBezTo>
                    <a:pt x="186" y="34"/>
                    <a:pt x="170"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2" name="Google Shape;20462;p54"/>
            <p:cNvSpPr/>
            <p:nvPr/>
          </p:nvSpPr>
          <p:spPr>
            <a:xfrm>
              <a:off x="4580075" y="2793050"/>
              <a:ext cx="6100" cy="4425"/>
            </a:xfrm>
            <a:custGeom>
              <a:avLst/>
              <a:gdLst/>
              <a:ahLst/>
              <a:cxnLst/>
              <a:rect l="l" t="t" r="r" b="b"/>
              <a:pathLst>
                <a:path w="244" h="177" extrusionOk="0">
                  <a:moveTo>
                    <a:pt x="227" y="0"/>
                  </a:moveTo>
                  <a:lnTo>
                    <a:pt x="227" y="0"/>
                  </a:lnTo>
                  <a:cubicBezTo>
                    <a:pt x="157" y="17"/>
                    <a:pt x="70" y="33"/>
                    <a:pt x="0" y="50"/>
                  </a:cubicBezTo>
                  <a:cubicBezTo>
                    <a:pt x="0" y="83"/>
                    <a:pt x="21" y="103"/>
                    <a:pt x="37" y="136"/>
                  </a:cubicBezTo>
                  <a:cubicBezTo>
                    <a:pt x="54" y="153"/>
                    <a:pt x="70" y="169"/>
                    <a:pt x="103" y="169"/>
                  </a:cubicBezTo>
                  <a:cubicBezTo>
                    <a:pt x="114" y="174"/>
                    <a:pt x="123" y="176"/>
                    <a:pt x="131" y="176"/>
                  </a:cubicBezTo>
                  <a:cubicBezTo>
                    <a:pt x="151" y="176"/>
                    <a:pt x="166" y="165"/>
                    <a:pt x="190" y="153"/>
                  </a:cubicBezTo>
                  <a:cubicBezTo>
                    <a:pt x="227" y="120"/>
                    <a:pt x="243" y="5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3" name="Google Shape;20463;p54"/>
            <p:cNvSpPr/>
            <p:nvPr/>
          </p:nvSpPr>
          <p:spPr>
            <a:xfrm>
              <a:off x="4939175" y="2974250"/>
              <a:ext cx="6000" cy="6625"/>
            </a:xfrm>
            <a:custGeom>
              <a:avLst/>
              <a:gdLst/>
              <a:ahLst/>
              <a:cxnLst/>
              <a:rect l="l" t="t" r="r" b="b"/>
              <a:pathLst>
                <a:path w="240" h="265" extrusionOk="0">
                  <a:moveTo>
                    <a:pt x="103" y="0"/>
                  </a:moveTo>
                  <a:cubicBezTo>
                    <a:pt x="33" y="17"/>
                    <a:pt x="0" y="87"/>
                    <a:pt x="0" y="153"/>
                  </a:cubicBezTo>
                  <a:cubicBezTo>
                    <a:pt x="17" y="190"/>
                    <a:pt x="17" y="223"/>
                    <a:pt x="50" y="240"/>
                  </a:cubicBezTo>
                  <a:cubicBezTo>
                    <a:pt x="61" y="251"/>
                    <a:pt x="83" y="265"/>
                    <a:pt x="106" y="265"/>
                  </a:cubicBezTo>
                  <a:cubicBezTo>
                    <a:pt x="116" y="265"/>
                    <a:pt x="126" y="262"/>
                    <a:pt x="136" y="256"/>
                  </a:cubicBezTo>
                  <a:cubicBezTo>
                    <a:pt x="190" y="256"/>
                    <a:pt x="239"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4" name="Google Shape;20464;p54"/>
            <p:cNvSpPr/>
            <p:nvPr/>
          </p:nvSpPr>
          <p:spPr>
            <a:xfrm>
              <a:off x="4969675" y="3016300"/>
              <a:ext cx="6000" cy="6525"/>
            </a:xfrm>
            <a:custGeom>
              <a:avLst/>
              <a:gdLst/>
              <a:ahLst/>
              <a:cxnLst/>
              <a:rect l="l" t="t" r="r" b="b"/>
              <a:pathLst>
                <a:path w="240" h="261" extrusionOk="0">
                  <a:moveTo>
                    <a:pt x="104" y="1"/>
                  </a:moveTo>
                  <a:cubicBezTo>
                    <a:pt x="50" y="1"/>
                    <a:pt x="1" y="71"/>
                    <a:pt x="17" y="141"/>
                  </a:cubicBezTo>
                  <a:cubicBezTo>
                    <a:pt x="17" y="190"/>
                    <a:pt x="34" y="223"/>
                    <a:pt x="67" y="244"/>
                  </a:cubicBezTo>
                  <a:cubicBezTo>
                    <a:pt x="83" y="260"/>
                    <a:pt x="120" y="260"/>
                    <a:pt x="137" y="260"/>
                  </a:cubicBezTo>
                  <a:cubicBezTo>
                    <a:pt x="170" y="244"/>
                    <a:pt x="186" y="223"/>
                    <a:pt x="223" y="207"/>
                  </a:cubicBezTo>
                  <a:cubicBezTo>
                    <a:pt x="240" y="174"/>
                    <a:pt x="240" y="141"/>
                    <a:pt x="240" y="104"/>
                  </a:cubicBezTo>
                  <a:cubicBezTo>
                    <a:pt x="223" y="71"/>
                    <a:pt x="207" y="38"/>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5" name="Google Shape;20465;p54"/>
            <p:cNvSpPr/>
            <p:nvPr/>
          </p:nvSpPr>
          <p:spPr>
            <a:xfrm>
              <a:off x="4787550" y="3019300"/>
              <a:ext cx="6000" cy="6675"/>
            </a:xfrm>
            <a:custGeom>
              <a:avLst/>
              <a:gdLst/>
              <a:ahLst/>
              <a:cxnLst/>
              <a:rect l="l" t="t" r="r" b="b"/>
              <a:pathLst>
                <a:path w="240" h="267" extrusionOk="0">
                  <a:moveTo>
                    <a:pt x="104"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40" y="190"/>
                    <a:pt x="223" y="124"/>
                  </a:cubicBezTo>
                  <a:cubicBezTo>
                    <a:pt x="223" y="87"/>
                    <a:pt x="207" y="54"/>
                    <a:pt x="190" y="37"/>
                  </a:cubicBezTo>
                  <a:cubicBezTo>
                    <a:pt x="174" y="21"/>
                    <a:pt x="174" y="21"/>
                    <a:pt x="153" y="21"/>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6" name="Google Shape;20466;p54"/>
            <p:cNvSpPr/>
            <p:nvPr/>
          </p:nvSpPr>
          <p:spPr>
            <a:xfrm>
              <a:off x="4866100" y="2941150"/>
              <a:ext cx="5675" cy="6525"/>
            </a:xfrm>
            <a:custGeom>
              <a:avLst/>
              <a:gdLst/>
              <a:ahLst/>
              <a:cxnLst/>
              <a:rect l="l" t="t" r="r" b="b"/>
              <a:pathLst>
                <a:path w="227" h="261" extrusionOk="0">
                  <a:moveTo>
                    <a:pt x="103" y="1"/>
                  </a:moveTo>
                  <a:cubicBezTo>
                    <a:pt x="37" y="1"/>
                    <a:pt x="0" y="71"/>
                    <a:pt x="0" y="137"/>
                  </a:cubicBezTo>
                  <a:cubicBezTo>
                    <a:pt x="0" y="174"/>
                    <a:pt x="21" y="207"/>
                    <a:pt x="54" y="224"/>
                  </a:cubicBezTo>
                  <a:cubicBezTo>
                    <a:pt x="70" y="261"/>
                    <a:pt x="103" y="261"/>
                    <a:pt x="124" y="261"/>
                  </a:cubicBezTo>
                  <a:cubicBezTo>
                    <a:pt x="190" y="240"/>
                    <a:pt x="227" y="174"/>
                    <a:pt x="227" y="104"/>
                  </a:cubicBezTo>
                  <a:cubicBezTo>
                    <a:pt x="227"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7" name="Google Shape;20467;p54"/>
            <p:cNvSpPr/>
            <p:nvPr/>
          </p:nvSpPr>
          <p:spPr>
            <a:xfrm>
              <a:off x="4787550" y="2974650"/>
              <a:ext cx="5175" cy="4525"/>
            </a:xfrm>
            <a:custGeom>
              <a:avLst/>
              <a:gdLst/>
              <a:ahLst/>
              <a:cxnLst/>
              <a:rect l="l" t="t" r="r" b="b"/>
              <a:pathLst>
                <a:path w="207" h="181" extrusionOk="0">
                  <a:moveTo>
                    <a:pt x="190" y="1"/>
                  </a:moveTo>
                  <a:cubicBezTo>
                    <a:pt x="120" y="55"/>
                    <a:pt x="71" y="88"/>
                    <a:pt x="0" y="137"/>
                  </a:cubicBezTo>
                  <a:lnTo>
                    <a:pt x="17" y="158"/>
                  </a:lnTo>
                  <a:cubicBezTo>
                    <a:pt x="29" y="169"/>
                    <a:pt x="51" y="181"/>
                    <a:pt x="74" y="181"/>
                  </a:cubicBezTo>
                  <a:cubicBezTo>
                    <a:pt x="84" y="181"/>
                    <a:pt x="94" y="179"/>
                    <a:pt x="104" y="174"/>
                  </a:cubicBezTo>
                  <a:cubicBezTo>
                    <a:pt x="153" y="174"/>
                    <a:pt x="207" y="104"/>
                    <a:pt x="190" y="34"/>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8" name="Google Shape;20468;p54"/>
            <p:cNvSpPr/>
            <p:nvPr/>
          </p:nvSpPr>
          <p:spPr>
            <a:xfrm>
              <a:off x="4896600" y="2982800"/>
              <a:ext cx="6100" cy="6525"/>
            </a:xfrm>
            <a:custGeom>
              <a:avLst/>
              <a:gdLst/>
              <a:ahLst/>
              <a:cxnLst/>
              <a:rect l="l" t="t" r="r" b="b"/>
              <a:pathLst>
                <a:path w="244" h="261" extrusionOk="0">
                  <a:moveTo>
                    <a:pt x="104" y="1"/>
                  </a:moveTo>
                  <a:cubicBezTo>
                    <a:pt x="54" y="17"/>
                    <a:pt x="0" y="87"/>
                    <a:pt x="17" y="157"/>
                  </a:cubicBezTo>
                  <a:cubicBezTo>
                    <a:pt x="17" y="190"/>
                    <a:pt x="38" y="223"/>
                    <a:pt x="71"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9" name="Google Shape;20469;p54"/>
            <p:cNvSpPr/>
            <p:nvPr/>
          </p:nvSpPr>
          <p:spPr>
            <a:xfrm>
              <a:off x="4567700" y="2872425"/>
              <a:ext cx="5575" cy="6675"/>
            </a:xfrm>
            <a:custGeom>
              <a:avLst/>
              <a:gdLst/>
              <a:ahLst/>
              <a:cxnLst/>
              <a:rect l="l" t="t" r="r" b="b"/>
              <a:pathLst>
                <a:path w="223" h="267" extrusionOk="0">
                  <a:moveTo>
                    <a:pt x="83" y="0"/>
                  </a:moveTo>
                  <a:cubicBezTo>
                    <a:pt x="66" y="21"/>
                    <a:pt x="33" y="37"/>
                    <a:pt x="17" y="54"/>
                  </a:cubicBezTo>
                  <a:cubicBezTo>
                    <a:pt x="0" y="87"/>
                    <a:pt x="0" y="124"/>
                    <a:pt x="0" y="157"/>
                  </a:cubicBezTo>
                  <a:cubicBezTo>
                    <a:pt x="0" y="190"/>
                    <a:pt x="17" y="227"/>
                    <a:pt x="33" y="243"/>
                  </a:cubicBezTo>
                  <a:cubicBezTo>
                    <a:pt x="57" y="255"/>
                    <a:pt x="82" y="267"/>
                    <a:pt x="101" y="267"/>
                  </a:cubicBezTo>
                  <a:cubicBezTo>
                    <a:pt x="108" y="267"/>
                    <a:pt x="115" y="265"/>
                    <a:pt x="120" y="260"/>
                  </a:cubicBezTo>
                  <a:cubicBezTo>
                    <a:pt x="186" y="260"/>
                    <a:pt x="223" y="190"/>
                    <a:pt x="223" y="124"/>
                  </a:cubicBezTo>
                  <a:cubicBezTo>
                    <a:pt x="206" y="87"/>
                    <a:pt x="186" y="54"/>
                    <a:pt x="169" y="37"/>
                  </a:cubicBezTo>
                  <a:cubicBezTo>
                    <a:pt x="169" y="21"/>
                    <a:pt x="153" y="21"/>
                    <a:pt x="153" y="21"/>
                  </a:cubicBezTo>
                  <a:cubicBezTo>
                    <a:pt x="136" y="0"/>
                    <a:pt x="103"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0" name="Google Shape;20470;p54"/>
            <p:cNvSpPr/>
            <p:nvPr/>
          </p:nvSpPr>
          <p:spPr>
            <a:xfrm>
              <a:off x="4690050" y="3023450"/>
              <a:ext cx="6000" cy="6575"/>
            </a:xfrm>
            <a:custGeom>
              <a:avLst/>
              <a:gdLst/>
              <a:ahLst/>
              <a:cxnLst/>
              <a:rect l="l" t="t" r="r" b="b"/>
              <a:pathLst>
                <a:path w="240" h="263" extrusionOk="0">
                  <a:moveTo>
                    <a:pt x="108" y="0"/>
                  </a:moveTo>
                  <a:cubicBezTo>
                    <a:pt x="85" y="0"/>
                    <a:pt x="65" y="12"/>
                    <a:pt x="54" y="24"/>
                  </a:cubicBezTo>
                  <a:cubicBezTo>
                    <a:pt x="33" y="40"/>
                    <a:pt x="17" y="77"/>
                    <a:pt x="17" y="110"/>
                  </a:cubicBezTo>
                  <a:cubicBezTo>
                    <a:pt x="0" y="143"/>
                    <a:pt x="17" y="180"/>
                    <a:pt x="33" y="213"/>
                  </a:cubicBezTo>
                  <a:cubicBezTo>
                    <a:pt x="54" y="244"/>
                    <a:pt x="85" y="263"/>
                    <a:pt x="118" y="263"/>
                  </a:cubicBezTo>
                  <a:cubicBezTo>
                    <a:pt x="142" y="263"/>
                    <a:pt x="167" y="253"/>
                    <a:pt x="190" y="230"/>
                  </a:cubicBezTo>
                  <a:cubicBezTo>
                    <a:pt x="239" y="180"/>
                    <a:pt x="239" y="110"/>
                    <a:pt x="206" y="40"/>
                  </a:cubicBezTo>
                  <a:cubicBezTo>
                    <a:pt x="190" y="24"/>
                    <a:pt x="173" y="7"/>
                    <a:pt x="157" y="7"/>
                  </a:cubicBezTo>
                  <a:lnTo>
                    <a:pt x="136" y="7"/>
                  </a:lnTo>
                  <a:cubicBezTo>
                    <a:pt x="127" y="2"/>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1" name="Google Shape;20471;p54"/>
            <p:cNvSpPr/>
            <p:nvPr/>
          </p:nvSpPr>
          <p:spPr>
            <a:xfrm>
              <a:off x="4606750" y="2802425"/>
              <a:ext cx="6000" cy="6700"/>
            </a:xfrm>
            <a:custGeom>
              <a:avLst/>
              <a:gdLst/>
              <a:ahLst/>
              <a:cxnLst/>
              <a:rect l="l" t="t" r="r" b="b"/>
              <a:pathLst>
                <a:path w="240" h="268" extrusionOk="0">
                  <a:moveTo>
                    <a:pt x="104" y="1"/>
                  </a:moveTo>
                  <a:cubicBezTo>
                    <a:pt x="67" y="17"/>
                    <a:pt x="50" y="38"/>
                    <a:pt x="34" y="54"/>
                  </a:cubicBezTo>
                  <a:cubicBezTo>
                    <a:pt x="17" y="87"/>
                    <a:pt x="1" y="120"/>
                    <a:pt x="1" y="157"/>
                  </a:cubicBezTo>
                  <a:cubicBezTo>
                    <a:pt x="17" y="190"/>
                    <a:pt x="34" y="223"/>
                    <a:pt x="50" y="244"/>
                  </a:cubicBezTo>
                  <a:cubicBezTo>
                    <a:pt x="62" y="255"/>
                    <a:pt x="84" y="267"/>
                    <a:pt x="107" y="267"/>
                  </a:cubicBezTo>
                  <a:cubicBezTo>
                    <a:pt x="117" y="267"/>
                    <a:pt x="127" y="265"/>
                    <a:pt x="137" y="260"/>
                  </a:cubicBezTo>
                  <a:cubicBezTo>
                    <a:pt x="191" y="260"/>
                    <a:pt x="240" y="190"/>
                    <a:pt x="223" y="120"/>
                  </a:cubicBezTo>
                  <a:cubicBezTo>
                    <a:pt x="223" y="87"/>
                    <a:pt x="207" y="54"/>
                    <a:pt x="191"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2" name="Google Shape;20472;p54"/>
            <p:cNvSpPr/>
            <p:nvPr/>
          </p:nvSpPr>
          <p:spPr>
            <a:xfrm>
              <a:off x="4954225" y="2975175"/>
              <a:ext cx="6400" cy="6525"/>
            </a:xfrm>
            <a:custGeom>
              <a:avLst/>
              <a:gdLst/>
              <a:ahLst/>
              <a:cxnLst/>
              <a:rect l="l" t="t" r="r" b="b"/>
              <a:pathLst>
                <a:path w="256" h="261" extrusionOk="0">
                  <a:moveTo>
                    <a:pt x="119" y="0"/>
                  </a:moveTo>
                  <a:cubicBezTo>
                    <a:pt x="76" y="0"/>
                    <a:pt x="41" y="32"/>
                    <a:pt x="17" y="83"/>
                  </a:cubicBezTo>
                  <a:cubicBezTo>
                    <a:pt x="0" y="153"/>
                    <a:pt x="33" y="219"/>
                    <a:pt x="83" y="256"/>
                  </a:cubicBezTo>
                  <a:cubicBezTo>
                    <a:pt x="92" y="259"/>
                    <a:pt x="101" y="260"/>
                    <a:pt x="111" y="260"/>
                  </a:cubicBezTo>
                  <a:cubicBezTo>
                    <a:pt x="159" y="260"/>
                    <a:pt x="209" y="228"/>
                    <a:pt x="223" y="170"/>
                  </a:cubicBezTo>
                  <a:cubicBezTo>
                    <a:pt x="256" y="116"/>
                    <a:pt x="223" y="34"/>
                    <a:pt x="169" y="13"/>
                  </a:cubicBezTo>
                  <a:cubicBezTo>
                    <a:pt x="152" y="4"/>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3" name="Google Shape;20473;p54"/>
            <p:cNvSpPr/>
            <p:nvPr/>
          </p:nvSpPr>
          <p:spPr>
            <a:xfrm>
              <a:off x="4760025" y="3006925"/>
              <a:ext cx="6100" cy="6575"/>
            </a:xfrm>
            <a:custGeom>
              <a:avLst/>
              <a:gdLst/>
              <a:ahLst/>
              <a:cxnLst/>
              <a:rect l="l" t="t" r="r" b="b"/>
              <a:pathLst>
                <a:path w="244" h="263" extrusionOk="0">
                  <a:moveTo>
                    <a:pt x="104" y="0"/>
                  </a:moveTo>
                  <a:cubicBezTo>
                    <a:pt x="54" y="17"/>
                    <a:pt x="1" y="83"/>
                    <a:pt x="17" y="153"/>
                  </a:cubicBezTo>
                  <a:cubicBezTo>
                    <a:pt x="17" y="186"/>
                    <a:pt x="38" y="223"/>
                    <a:pt x="54" y="240"/>
                  </a:cubicBezTo>
                  <a:cubicBezTo>
                    <a:pt x="78" y="251"/>
                    <a:pt x="93" y="263"/>
                    <a:pt x="113" y="263"/>
                  </a:cubicBezTo>
                  <a:cubicBezTo>
                    <a:pt x="121" y="263"/>
                    <a:pt x="130" y="261"/>
                    <a:pt x="141" y="256"/>
                  </a:cubicBezTo>
                  <a:cubicBezTo>
                    <a:pt x="207"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4" name="Google Shape;20474;p54"/>
            <p:cNvSpPr/>
            <p:nvPr/>
          </p:nvSpPr>
          <p:spPr>
            <a:xfrm>
              <a:off x="4623875" y="2784275"/>
              <a:ext cx="6100" cy="6625"/>
            </a:xfrm>
            <a:custGeom>
              <a:avLst/>
              <a:gdLst/>
              <a:ahLst/>
              <a:cxnLst/>
              <a:rect l="l" t="t" r="r" b="b"/>
              <a:pathLst>
                <a:path w="244" h="265" extrusionOk="0">
                  <a:moveTo>
                    <a:pt x="139" y="1"/>
                  </a:moveTo>
                  <a:cubicBezTo>
                    <a:pt x="87" y="1"/>
                    <a:pt x="48" y="33"/>
                    <a:pt x="21" y="92"/>
                  </a:cubicBezTo>
                  <a:cubicBezTo>
                    <a:pt x="0" y="162"/>
                    <a:pt x="37" y="228"/>
                    <a:pt x="87" y="248"/>
                  </a:cubicBezTo>
                  <a:cubicBezTo>
                    <a:pt x="103" y="265"/>
                    <a:pt x="124" y="265"/>
                    <a:pt x="140" y="265"/>
                  </a:cubicBezTo>
                  <a:cubicBezTo>
                    <a:pt x="173" y="265"/>
                    <a:pt x="206" y="228"/>
                    <a:pt x="227" y="178"/>
                  </a:cubicBezTo>
                  <a:cubicBezTo>
                    <a:pt x="244" y="125"/>
                    <a:pt x="244" y="75"/>
                    <a:pt x="206" y="42"/>
                  </a:cubicBezTo>
                  <a:cubicBezTo>
                    <a:pt x="190" y="22"/>
                    <a:pt x="190" y="22"/>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5" name="Google Shape;20475;p54"/>
            <p:cNvSpPr/>
            <p:nvPr/>
          </p:nvSpPr>
          <p:spPr>
            <a:xfrm>
              <a:off x="4631600" y="2842925"/>
              <a:ext cx="6525" cy="6475"/>
            </a:xfrm>
            <a:custGeom>
              <a:avLst/>
              <a:gdLst/>
              <a:ahLst/>
              <a:cxnLst/>
              <a:rect l="l" t="t" r="r" b="b"/>
              <a:pathLst>
                <a:path w="261" h="259" extrusionOk="0">
                  <a:moveTo>
                    <a:pt x="122" y="0"/>
                  </a:moveTo>
                  <a:cubicBezTo>
                    <a:pt x="78" y="0"/>
                    <a:pt x="45" y="32"/>
                    <a:pt x="21" y="83"/>
                  </a:cubicBezTo>
                  <a:cubicBezTo>
                    <a:pt x="0" y="149"/>
                    <a:pt x="38" y="219"/>
                    <a:pt x="87" y="252"/>
                  </a:cubicBezTo>
                  <a:cubicBezTo>
                    <a:pt x="97" y="256"/>
                    <a:pt x="108" y="258"/>
                    <a:pt x="118" y="258"/>
                  </a:cubicBezTo>
                  <a:cubicBezTo>
                    <a:pt x="164" y="258"/>
                    <a:pt x="210" y="224"/>
                    <a:pt x="227" y="170"/>
                  </a:cubicBezTo>
                  <a:cubicBezTo>
                    <a:pt x="260" y="100"/>
                    <a:pt x="227" y="30"/>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6" name="Google Shape;20476;p54"/>
            <p:cNvSpPr/>
            <p:nvPr/>
          </p:nvSpPr>
          <p:spPr>
            <a:xfrm>
              <a:off x="4628200" y="2813150"/>
              <a:ext cx="6000" cy="6675"/>
            </a:xfrm>
            <a:custGeom>
              <a:avLst/>
              <a:gdLst/>
              <a:ahLst/>
              <a:cxnLst/>
              <a:rect l="l" t="t" r="r" b="b"/>
              <a:pathLst>
                <a:path w="240" h="267" extrusionOk="0">
                  <a:moveTo>
                    <a:pt x="136" y="0"/>
                  </a:moveTo>
                  <a:cubicBezTo>
                    <a:pt x="120" y="0"/>
                    <a:pt x="87" y="21"/>
                    <a:pt x="71" y="37"/>
                  </a:cubicBezTo>
                  <a:cubicBezTo>
                    <a:pt x="17" y="87"/>
                    <a:pt x="0" y="157"/>
                    <a:pt x="54" y="227"/>
                  </a:cubicBezTo>
                  <a:cubicBezTo>
                    <a:pt x="71" y="244"/>
                    <a:pt x="87" y="260"/>
                    <a:pt x="120" y="260"/>
                  </a:cubicBezTo>
                  <a:cubicBezTo>
                    <a:pt x="131" y="265"/>
                    <a:pt x="140" y="267"/>
                    <a:pt x="148" y="267"/>
                  </a:cubicBezTo>
                  <a:cubicBezTo>
                    <a:pt x="168" y="267"/>
                    <a:pt x="183" y="255"/>
                    <a:pt x="207" y="244"/>
                  </a:cubicBezTo>
                  <a:cubicBezTo>
                    <a:pt x="223" y="207"/>
                    <a:pt x="240" y="190"/>
                    <a:pt x="240" y="157"/>
                  </a:cubicBezTo>
                  <a:cubicBezTo>
                    <a:pt x="240" y="124"/>
                    <a:pt x="240" y="87"/>
                    <a:pt x="223" y="54"/>
                  </a:cubicBezTo>
                  <a:cubicBezTo>
                    <a:pt x="207" y="37"/>
                    <a:pt x="190" y="21"/>
                    <a:pt x="174" y="21"/>
                  </a:cubicBezTo>
                  <a:cubicBezTo>
                    <a:pt x="157" y="21"/>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7" name="Google Shape;20477;p54"/>
            <p:cNvSpPr/>
            <p:nvPr/>
          </p:nvSpPr>
          <p:spPr>
            <a:xfrm>
              <a:off x="4638925" y="2827275"/>
              <a:ext cx="6500" cy="6475"/>
            </a:xfrm>
            <a:custGeom>
              <a:avLst/>
              <a:gdLst/>
              <a:ahLst/>
              <a:cxnLst/>
              <a:rect l="l" t="t" r="r" b="b"/>
              <a:pathLst>
                <a:path w="260" h="259" extrusionOk="0">
                  <a:moveTo>
                    <a:pt x="144" y="0"/>
                  </a:moveTo>
                  <a:cubicBezTo>
                    <a:pt x="98" y="0"/>
                    <a:pt x="51" y="30"/>
                    <a:pt x="37" y="74"/>
                  </a:cubicBezTo>
                  <a:cubicBezTo>
                    <a:pt x="0" y="140"/>
                    <a:pt x="37" y="227"/>
                    <a:pt x="87" y="243"/>
                  </a:cubicBezTo>
                  <a:cubicBezTo>
                    <a:pt x="106" y="254"/>
                    <a:pt x="123" y="258"/>
                    <a:pt x="140" y="258"/>
                  </a:cubicBezTo>
                  <a:cubicBezTo>
                    <a:pt x="183" y="258"/>
                    <a:pt x="216" y="225"/>
                    <a:pt x="243" y="177"/>
                  </a:cubicBezTo>
                  <a:cubicBezTo>
                    <a:pt x="260" y="107"/>
                    <a:pt x="223" y="37"/>
                    <a:pt x="173" y="4"/>
                  </a:cubicBezTo>
                  <a:cubicBezTo>
                    <a:pt x="164" y="1"/>
                    <a:pt x="154"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8" name="Google Shape;20478;p54"/>
            <p:cNvSpPr/>
            <p:nvPr/>
          </p:nvSpPr>
          <p:spPr>
            <a:xfrm>
              <a:off x="4635525" y="2796850"/>
              <a:ext cx="5575" cy="6525"/>
            </a:xfrm>
            <a:custGeom>
              <a:avLst/>
              <a:gdLst/>
              <a:ahLst/>
              <a:cxnLst/>
              <a:rect l="l" t="t" r="r" b="b"/>
              <a:pathLst>
                <a:path w="223" h="261" extrusionOk="0">
                  <a:moveTo>
                    <a:pt x="87" y="1"/>
                  </a:moveTo>
                  <a:cubicBezTo>
                    <a:pt x="70" y="1"/>
                    <a:pt x="33" y="17"/>
                    <a:pt x="17" y="55"/>
                  </a:cubicBezTo>
                  <a:cubicBezTo>
                    <a:pt x="0" y="88"/>
                    <a:pt x="0" y="121"/>
                    <a:pt x="0" y="158"/>
                  </a:cubicBezTo>
                  <a:cubicBezTo>
                    <a:pt x="0" y="191"/>
                    <a:pt x="17" y="207"/>
                    <a:pt x="50" y="240"/>
                  </a:cubicBezTo>
                  <a:cubicBezTo>
                    <a:pt x="70" y="261"/>
                    <a:pt x="103" y="261"/>
                    <a:pt x="120" y="261"/>
                  </a:cubicBezTo>
                  <a:cubicBezTo>
                    <a:pt x="190" y="240"/>
                    <a:pt x="223" y="174"/>
                    <a:pt x="223" y="104"/>
                  </a:cubicBezTo>
                  <a:cubicBezTo>
                    <a:pt x="223" y="71"/>
                    <a:pt x="206" y="55"/>
                    <a:pt x="173" y="17"/>
                  </a:cubicBezTo>
                  <a:cubicBezTo>
                    <a:pt x="17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9" name="Google Shape;20479;p54"/>
            <p:cNvSpPr/>
            <p:nvPr/>
          </p:nvSpPr>
          <p:spPr>
            <a:xfrm>
              <a:off x="4638925" y="2873750"/>
              <a:ext cx="6500" cy="6625"/>
            </a:xfrm>
            <a:custGeom>
              <a:avLst/>
              <a:gdLst/>
              <a:ahLst/>
              <a:cxnLst/>
              <a:rect l="l" t="t" r="r" b="b"/>
              <a:pathLst>
                <a:path w="260" h="265" extrusionOk="0">
                  <a:moveTo>
                    <a:pt x="140" y="1"/>
                  </a:moveTo>
                  <a:cubicBezTo>
                    <a:pt x="103" y="1"/>
                    <a:pt x="87" y="17"/>
                    <a:pt x="54" y="34"/>
                  </a:cubicBezTo>
                  <a:cubicBezTo>
                    <a:pt x="0" y="87"/>
                    <a:pt x="0" y="153"/>
                    <a:pt x="37" y="223"/>
                  </a:cubicBezTo>
                  <a:cubicBezTo>
                    <a:pt x="54" y="240"/>
                    <a:pt x="87" y="256"/>
                    <a:pt x="120" y="256"/>
                  </a:cubicBezTo>
                  <a:cubicBezTo>
                    <a:pt x="126" y="262"/>
                    <a:pt x="133" y="265"/>
                    <a:pt x="141" y="265"/>
                  </a:cubicBezTo>
                  <a:cubicBezTo>
                    <a:pt x="159" y="265"/>
                    <a:pt x="178" y="251"/>
                    <a:pt x="190" y="240"/>
                  </a:cubicBezTo>
                  <a:cubicBezTo>
                    <a:pt x="243" y="190"/>
                    <a:pt x="260" y="104"/>
                    <a:pt x="206" y="50"/>
                  </a:cubicBezTo>
                  <a:cubicBezTo>
                    <a:pt x="206" y="34"/>
                    <a:pt x="190" y="17"/>
                    <a:pt x="173" y="17"/>
                  </a:cubicBezTo>
                  <a:cubicBezTo>
                    <a:pt x="157"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0" name="Google Shape;20480;p54"/>
            <p:cNvSpPr/>
            <p:nvPr/>
          </p:nvSpPr>
          <p:spPr>
            <a:xfrm>
              <a:off x="4640675" y="2905900"/>
              <a:ext cx="5575" cy="6525"/>
            </a:xfrm>
            <a:custGeom>
              <a:avLst/>
              <a:gdLst/>
              <a:ahLst/>
              <a:cxnLst/>
              <a:rect l="l" t="t" r="r" b="b"/>
              <a:pathLst>
                <a:path w="223" h="261" extrusionOk="0">
                  <a:moveTo>
                    <a:pt x="87" y="1"/>
                  </a:moveTo>
                  <a:cubicBezTo>
                    <a:pt x="70" y="1"/>
                    <a:pt x="33" y="38"/>
                    <a:pt x="17" y="55"/>
                  </a:cubicBezTo>
                  <a:cubicBezTo>
                    <a:pt x="0" y="88"/>
                    <a:pt x="0" y="125"/>
                    <a:pt x="0" y="158"/>
                  </a:cubicBezTo>
                  <a:cubicBezTo>
                    <a:pt x="0" y="191"/>
                    <a:pt x="17" y="228"/>
                    <a:pt x="50" y="244"/>
                  </a:cubicBezTo>
                  <a:cubicBezTo>
                    <a:pt x="70" y="261"/>
                    <a:pt x="103" y="261"/>
                    <a:pt x="120" y="261"/>
                  </a:cubicBezTo>
                  <a:cubicBezTo>
                    <a:pt x="190" y="244"/>
                    <a:pt x="223" y="191"/>
                    <a:pt x="223" y="104"/>
                  </a:cubicBezTo>
                  <a:cubicBezTo>
                    <a:pt x="223" y="71"/>
                    <a:pt x="206" y="55"/>
                    <a:pt x="173" y="22"/>
                  </a:cubicBezTo>
                  <a:lnTo>
                    <a:pt x="153" y="22"/>
                  </a:ln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1" name="Google Shape;20481;p54"/>
            <p:cNvSpPr/>
            <p:nvPr/>
          </p:nvSpPr>
          <p:spPr>
            <a:xfrm>
              <a:off x="4641075" y="2810375"/>
              <a:ext cx="5600" cy="6725"/>
            </a:xfrm>
            <a:custGeom>
              <a:avLst/>
              <a:gdLst/>
              <a:ahLst/>
              <a:cxnLst/>
              <a:rect l="l" t="t" r="r" b="b"/>
              <a:pathLst>
                <a:path w="224" h="269" extrusionOk="0">
                  <a:moveTo>
                    <a:pt x="121" y="1"/>
                  </a:moveTo>
                  <a:cubicBezTo>
                    <a:pt x="115" y="1"/>
                    <a:pt x="109" y="3"/>
                    <a:pt x="104" y="8"/>
                  </a:cubicBezTo>
                  <a:cubicBezTo>
                    <a:pt x="87" y="8"/>
                    <a:pt x="54" y="29"/>
                    <a:pt x="34" y="45"/>
                  </a:cubicBezTo>
                  <a:cubicBezTo>
                    <a:pt x="17" y="62"/>
                    <a:pt x="1" y="111"/>
                    <a:pt x="17" y="148"/>
                  </a:cubicBezTo>
                  <a:cubicBezTo>
                    <a:pt x="17" y="181"/>
                    <a:pt x="34" y="214"/>
                    <a:pt x="54" y="235"/>
                  </a:cubicBezTo>
                  <a:cubicBezTo>
                    <a:pt x="71" y="252"/>
                    <a:pt x="104" y="268"/>
                    <a:pt x="137" y="268"/>
                  </a:cubicBezTo>
                  <a:cubicBezTo>
                    <a:pt x="190" y="252"/>
                    <a:pt x="223" y="198"/>
                    <a:pt x="223" y="132"/>
                  </a:cubicBezTo>
                  <a:lnTo>
                    <a:pt x="223" y="111"/>
                  </a:lnTo>
                  <a:cubicBezTo>
                    <a:pt x="223" y="62"/>
                    <a:pt x="190" y="29"/>
                    <a:pt x="157" y="8"/>
                  </a:cubicBezTo>
                  <a:cubicBezTo>
                    <a:pt x="144" y="8"/>
                    <a:pt x="132"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2" name="Google Shape;20482;p54"/>
            <p:cNvSpPr/>
            <p:nvPr/>
          </p:nvSpPr>
          <p:spPr>
            <a:xfrm>
              <a:off x="4620875" y="2954125"/>
              <a:ext cx="6525" cy="6750"/>
            </a:xfrm>
            <a:custGeom>
              <a:avLst/>
              <a:gdLst/>
              <a:ahLst/>
              <a:cxnLst/>
              <a:rect l="l" t="t" r="r" b="b"/>
              <a:pathLst>
                <a:path w="261" h="270" extrusionOk="0">
                  <a:moveTo>
                    <a:pt x="122" y="1"/>
                  </a:moveTo>
                  <a:cubicBezTo>
                    <a:pt x="78" y="1"/>
                    <a:pt x="44" y="32"/>
                    <a:pt x="17" y="84"/>
                  </a:cubicBezTo>
                  <a:cubicBezTo>
                    <a:pt x="1" y="154"/>
                    <a:pt x="38" y="236"/>
                    <a:pt x="87" y="257"/>
                  </a:cubicBezTo>
                  <a:cubicBezTo>
                    <a:pt x="102" y="266"/>
                    <a:pt x="117" y="270"/>
                    <a:pt x="131" y="270"/>
                  </a:cubicBezTo>
                  <a:cubicBezTo>
                    <a:pt x="172" y="270"/>
                    <a:pt x="211" y="238"/>
                    <a:pt x="223" y="187"/>
                  </a:cubicBezTo>
                  <a:cubicBezTo>
                    <a:pt x="260" y="117"/>
                    <a:pt x="223" y="30"/>
                    <a:pt x="174"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3" name="Google Shape;20483;p54"/>
            <p:cNvSpPr/>
            <p:nvPr/>
          </p:nvSpPr>
          <p:spPr>
            <a:xfrm>
              <a:off x="4618300" y="3017650"/>
              <a:ext cx="6100" cy="6400"/>
            </a:xfrm>
            <a:custGeom>
              <a:avLst/>
              <a:gdLst/>
              <a:ahLst/>
              <a:cxnLst/>
              <a:rect l="l" t="t" r="r" b="b"/>
              <a:pathLst>
                <a:path w="244" h="256" extrusionOk="0">
                  <a:moveTo>
                    <a:pt x="141" y="0"/>
                  </a:moveTo>
                  <a:cubicBezTo>
                    <a:pt x="104" y="0"/>
                    <a:pt x="87" y="0"/>
                    <a:pt x="54" y="33"/>
                  </a:cubicBezTo>
                  <a:cubicBezTo>
                    <a:pt x="17" y="66"/>
                    <a:pt x="1" y="153"/>
                    <a:pt x="38" y="206"/>
                  </a:cubicBezTo>
                  <a:cubicBezTo>
                    <a:pt x="54" y="239"/>
                    <a:pt x="87" y="256"/>
                    <a:pt x="120" y="256"/>
                  </a:cubicBezTo>
                  <a:cubicBezTo>
                    <a:pt x="141" y="256"/>
                    <a:pt x="174" y="256"/>
                    <a:pt x="190" y="223"/>
                  </a:cubicBezTo>
                  <a:cubicBezTo>
                    <a:pt x="223" y="206"/>
                    <a:pt x="244" y="169"/>
                    <a:pt x="244" y="136"/>
                  </a:cubicBezTo>
                  <a:cubicBezTo>
                    <a:pt x="244" y="103"/>
                    <a:pt x="244" y="66"/>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4" name="Google Shape;20484;p54"/>
            <p:cNvSpPr/>
            <p:nvPr/>
          </p:nvSpPr>
          <p:spPr>
            <a:xfrm>
              <a:off x="4639325" y="2857875"/>
              <a:ext cx="6100" cy="6425"/>
            </a:xfrm>
            <a:custGeom>
              <a:avLst/>
              <a:gdLst/>
              <a:ahLst/>
              <a:cxnLst/>
              <a:rect l="l" t="t" r="r" b="b"/>
              <a:pathLst>
                <a:path w="244" h="257" extrusionOk="0">
                  <a:moveTo>
                    <a:pt x="104" y="1"/>
                  </a:moveTo>
                  <a:cubicBezTo>
                    <a:pt x="38" y="1"/>
                    <a:pt x="1" y="67"/>
                    <a:pt x="21" y="137"/>
                  </a:cubicBezTo>
                  <a:cubicBezTo>
                    <a:pt x="21" y="170"/>
                    <a:pt x="38" y="207"/>
                    <a:pt x="54" y="223"/>
                  </a:cubicBezTo>
                  <a:cubicBezTo>
                    <a:pt x="87" y="256"/>
                    <a:pt x="104" y="256"/>
                    <a:pt x="141" y="256"/>
                  </a:cubicBezTo>
                  <a:cubicBezTo>
                    <a:pt x="190" y="240"/>
                    <a:pt x="244" y="170"/>
                    <a:pt x="227" y="104"/>
                  </a:cubicBezTo>
                  <a:cubicBezTo>
                    <a:pt x="227" y="67"/>
                    <a:pt x="207" y="34"/>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5" name="Google Shape;20485;p54"/>
            <p:cNvSpPr/>
            <p:nvPr/>
          </p:nvSpPr>
          <p:spPr>
            <a:xfrm>
              <a:off x="4614500" y="3034350"/>
              <a:ext cx="5575" cy="6500"/>
            </a:xfrm>
            <a:custGeom>
              <a:avLst/>
              <a:gdLst/>
              <a:ahLst/>
              <a:cxnLst/>
              <a:rect l="l" t="t" r="r" b="b"/>
              <a:pathLst>
                <a:path w="223" h="260" extrusionOk="0">
                  <a:moveTo>
                    <a:pt x="103" y="0"/>
                  </a:moveTo>
                  <a:cubicBezTo>
                    <a:pt x="66" y="17"/>
                    <a:pt x="33" y="37"/>
                    <a:pt x="17" y="54"/>
                  </a:cubicBezTo>
                  <a:cubicBezTo>
                    <a:pt x="0" y="87"/>
                    <a:pt x="0" y="120"/>
                    <a:pt x="0" y="157"/>
                  </a:cubicBezTo>
                  <a:cubicBezTo>
                    <a:pt x="0" y="190"/>
                    <a:pt x="17" y="223"/>
                    <a:pt x="50" y="243"/>
                  </a:cubicBezTo>
                  <a:cubicBezTo>
                    <a:pt x="66" y="260"/>
                    <a:pt x="103" y="260"/>
                    <a:pt x="136" y="260"/>
                  </a:cubicBezTo>
                  <a:cubicBezTo>
                    <a:pt x="190" y="260"/>
                    <a:pt x="223" y="190"/>
                    <a:pt x="223" y="120"/>
                  </a:cubicBezTo>
                  <a:cubicBezTo>
                    <a:pt x="223" y="87"/>
                    <a:pt x="206" y="54"/>
                    <a:pt x="169" y="37"/>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6" name="Google Shape;20486;p54"/>
            <p:cNvSpPr/>
            <p:nvPr/>
          </p:nvSpPr>
          <p:spPr>
            <a:xfrm>
              <a:off x="4617475" y="2893550"/>
              <a:ext cx="6000" cy="6400"/>
            </a:xfrm>
            <a:custGeom>
              <a:avLst/>
              <a:gdLst/>
              <a:ahLst/>
              <a:cxnLst/>
              <a:rect l="l" t="t" r="r" b="b"/>
              <a:pathLst>
                <a:path w="240" h="256" extrusionOk="0">
                  <a:moveTo>
                    <a:pt x="137" y="0"/>
                  </a:moveTo>
                  <a:cubicBezTo>
                    <a:pt x="104" y="0"/>
                    <a:pt x="71" y="0"/>
                    <a:pt x="50" y="17"/>
                  </a:cubicBezTo>
                  <a:cubicBezTo>
                    <a:pt x="1" y="66"/>
                    <a:pt x="1" y="153"/>
                    <a:pt x="34" y="206"/>
                  </a:cubicBezTo>
                  <a:cubicBezTo>
                    <a:pt x="50" y="239"/>
                    <a:pt x="87" y="256"/>
                    <a:pt x="104" y="256"/>
                  </a:cubicBezTo>
                  <a:cubicBezTo>
                    <a:pt x="137" y="256"/>
                    <a:pt x="174" y="239"/>
                    <a:pt x="190" y="223"/>
                  </a:cubicBezTo>
                  <a:cubicBezTo>
                    <a:pt x="207" y="206"/>
                    <a:pt x="223" y="169"/>
                    <a:pt x="223" y="136"/>
                  </a:cubicBezTo>
                  <a:cubicBezTo>
                    <a:pt x="240" y="103"/>
                    <a:pt x="223" y="66"/>
                    <a:pt x="207" y="50"/>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7" name="Google Shape;20487;p54"/>
            <p:cNvSpPr/>
            <p:nvPr/>
          </p:nvSpPr>
          <p:spPr>
            <a:xfrm>
              <a:off x="4617075" y="2990125"/>
              <a:ext cx="6000" cy="6400"/>
            </a:xfrm>
            <a:custGeom>
              <a:avLst/>
              <a:gdLst/>
              <a:ahLst/>
              <a:cxnLst/>
              <a:rect l="l" t="t" r="r" b="b"/>
              <a:pathLst>
                <a:path w="240" h="256" extrusionOk="0">
                  <a:moveTo>
                    <a:pt x="120" y="0"/>
                  </a:moveTo>
                  <a:cubicBezTo>
                    <a:pt x="103" y="0"/>
                    <a:pt x="66" y="0"/>
                    <a:pt x="50" y="33"/>
                  </a:cubicBezTo>
                  <a:cubicBezTo>
                    <a:pt x="17" y="54"/>
                    <a:pt x="17" y="87"/>
                    <a:pt x="0" y="120"/>
                  </a:cubicBezTo>
                  <a:cubicBezTo>
                    <a:pt x="0" y="157"/>
                    <a:pt x="17" y="190"/>
                    <a:pt x="33" y="207"/>
                  </a:cubicBezTo>
                  <a:cubicBezTo>
                    <a:pt x="52" y="237"/>
                    <a:pt x="83" y="256"/>
                    <a:pt x="117" y="256"/>
                  </a:cubicBezTo>
                  <a:cubicBezTo>
                    <a:pt x="141" y="256"/>
                    <a:pt x="167" y="246"/>
                    <a:pt x="190" y="223"/>
                  </a:cubicBezTo>
                  <a:cubicBezTo>
                    <a:pt x="239" y="190"/>
                    <a:pt x="239" y="103"/>
                    <a:pt x="206" y="54"/>
                  </a:cubicBezTo>
                  <a:cubicBezTo>
                    <a:pt x="190" y="33"/>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8" name="Google Shape;20488;p54"/>
            <p:cNvSpPr/>
            <p:nvPr/>
          </p:nvSpPr>
          <p:spPr>
            <a:xfrm>
              <a:off x="4619225" y="2848400"/>
              <a:ext cx="6000" cy="6525"/>
            </a:xfrm>
            <a:custGeom>
              <a:avLst/>
              <a:gdLst/>
              <a:ahLst/>
              <a:cxnLst/>
              <a:rect l="l" t="t" r="r" b="b"/>
              <a:pathLst>
                <a:path w="240" h="261" extrusionOk="0">
                  <a:moveTo>
                    <a:pt x="104" y="0"/>
                  </a:moveTo>
                  <a:cubicBezTo>
                    <a:pt x="34" y="0"/>
                    <a:pt x="1" y="70"/>
                    <a:pt x="1" y="136"/>
                  </a:cubicBezTo>
                  <a:cubicBezTo>
                    <a:pt x="17" y="174"/>
                    <a:pt x="34" y="207"/>
                    <a:pt x="50" y="223"/>
                  </a:cubicBezTo>
                  <a:cubicBezTo>
                    <a:pt x="67" y="260"/>
                    <a:pt x="104" y="260"/>
                    <a:pt x="137" y="260"/>
                  </a:cubicBezTo>
                  <a:cubicBezTo>
                    <a:pt x="186" y="240"/>
                    <a:pt x="240" y="174"/>
                    <a:pt x="223" y="103"/>
                  </a:cubicBezTo>
                  <a:cubicBezTo>
                    <a:pt x="223" y="70"/>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9" name="Google Shape;20489;p54"/>
            <p:cNvSpPr/>
            <p:nvPr/>
          </p:nvSpPr>
          <p:spPr>
            <a:xfrm>
              <a:off x="4620875" y="2798250"/>
              <a:ext cx="6100" cy="6525"/>
            </a:xfrm>
            <a:custGeom>
              <a:avLst/>
              <a:gdLst/>
              <a:ahLst/>
              <a:cxnLst/>
              <a:rect l="l" t="t" r="r" b="b"/>
              <a:pathLst>
                <a:path w="244" h="261" extrusionOk="0">
                  <a:moveTo>
                    <a:pt x="112" y="0"/>
                  </a:moveTo>
                  <a:cubicBezTo>
                    <a:pt x="71" y="0"/>
                    <a:pt x="32" y="33"/>
                    <a:pt x="17" y="81"/>
                  </a:cubicBezTo>
                  <a:cubicBezTo>
                    <a:pt x="1" y="102"/>
                    <a:pt x="1" y="118"/>
                    <a:pt x="1" y="135"/>
                  </a:cubicBezTo>
                  <a:cubicBezTo>
                    <a:pt x="17" y="184"/>
                    <a:pt x="38" y="238"/>
                    <a:pt x="71" y="254"/>
                  </a:cubicBezTo>
                  <a:cubicBezTo>
                    <a:pt x="84" y="259"/>
                    <a:pt x="96" y="261"/>
                    <a:pt x="108" y="261"/>
                  </a:cubicBezTo>
                  <a:cubicBezTo>
                    <a:pt x="140" y="261"/>
                    <a:pt x="166" y="245"/>
                    <a:pt x="190" y="221"/>
                  </a:cubicBezTo>
                  <a:cubicBezTo>
                    <a:pt x="207" y="205"/>
                    <a:pt x="207" y="184"/>
                    <a:pt x="223" y="168"/>
                  </a:cubicBezTo>
                  <a:cubicBezTo>
                    <a:pt x="244" y="102"/>
                    <a:pt x="207" y="32"/>
                    <a:pt x="157" y="15"/>
                  </a:cubicBezTo>
                  <a:cubicBezTo>
                    <a:pt x="143" y="5"/>
                    <a:pt x="127"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0" name="Google Shape;20490;p54"/>
            <p:cNvSpPr/>
            <p:nvPr/>
          </p:nvSpPr>
          <p:spPr>
            <a:xfrm>
              <a:off x="4606350" y="2973200"/>
              <a:ext cx="6000" cy="6650"/>
            </a:xfrm>
            <a:custGeom>
              <a:avLst/>
              <a:gdLst/>
              <a:ahLst/>
              <a:cxnLst/>
              <a:rect l="l" t="t" r="r" b="b"/>
              <a:pathLst>
                <a:path w="240" h="266" extrusionOk="0">
                  <a:moveTo>
                    <a:pt x="106" y="1"/>
                  </a:moveTo>
                  <a:cubicBezTo>
                    <a:pt x="83" y="1"/>
                    <a:pt x="61" y="14"/>
                    <a:pt x="50" y="26"/>
                  </a:cubicBezTo>
                  <a:cubicBezTo>
                    <a:pt x="0" y="75"/>
                    <a:pt x="0" y="162"/>
                    <a:pt x="33" y="216"/>
                  </a:cubicBezTo>
                  <a:cubicBezTo>
                    <a:pt x="50" y="232"/>
                    <a:pt x="83" y="249"/>
                    <a:pt x="103" y="265"/>
                  </a:cubicBezTo>
                  <a:cubicBezTo>
                    <a:pt x="136" y="265"/>
                    <a:pt x="169" y="249"/>
                    <a:pt x="186" y="232"/>
                  </a:cubicBezTo>
                  <a:cubicBezTo>
                    <a:pt x="239" y="178"/>
                    <a:pt x="239" y="113"/>
                    <a:pt x="207" y="42"/>
                  </a:cubicBezTo>
                  <a:cubicBezTo>
                    <a:pt x="186" y="26"/>
                    <a:pt x="169" y="9"/>
                    <a:pt x="153" y="9"/>
                  </a:cubicBezTo>
                  <a:lnTo>
                    <a:pt x="136" y="9"/>
                  </a:lnTo>
                  <a:cubicBezTo>
                    <a:pt x="127" y="3"/>
                    <a:pt x="116"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1" name="Google Shape;20491;p54"/>
            <p:cNvSpPr/>
            <p:nvPr/>
          </p:nvSpPr>
          <p:spPr>
            <a:xfrm>
              <a:off x="4629950" y="2983725"/>
              <a:ext cx="5600" cy="6425"/>
            </a:xfrm>
            <a:custGeom>
              <a:avLst/>
              <a:gdLst/>
              <a:ahLst/>
              <a:cxnLst/>
              <a:rect l="l" t="t" r="r" b="b"/>
              <a:pathLst>
                <a:path w="224" h="257" extrusionOk="0">
                  <a:moveTo>
                    <a:pt x="87" y="1"/>
                  </a:moveTo>
                  <a:cubicBezTo>
                    <a:pt x="66" y="1"/>
                    <a:pt x="33" y="17"/>
                    <a:pt x="17" y="50"/>
                  </a:cubicBezTo>
                  <a:cubicBezTo>
                    <a:pt x="1" y="83"/>
                    <a:pt x="1" y="120"/>
                    <a:pt x="1" y="153"/>
                  </a:cubicBezTo>
                  <a:cubicBezTo>
                    <a:pt x="1" y="186"/>
                    <a:pt x="17" y="223"/>
                    <a:pt x="50" y="240"/>
                  </a:cubicBezTo>
                  <a:cubicBezTo>
                    <a:pt x="66" y="256"/>
                    <a:pt x="104" y="256"/>
                    <a:pt x="120" y="256"/>
                  </a:cubicBezTo>
                  <a:cubicBezTo>
                    <a:pt x="190" y="240"/>
                    <a:pt x="223" y="186"/>
                    <a:pt x="223" y="104"/>
                  </a:cubicBezTo>
                  <a:cubicBezTo>
                    <a:pt x="207" y="67"/>
                    <a:pt x="207" y="50"/>
                    <a:pt x="170" y="17"/>
                  </a:cubicBezTo>
                  <a:lnTo>
                    <a:pt x="153" y="17"/>
                  </a:lnTo>
                  <a:cubicBezTo>
                    <a:pt x="137"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2" name="Google Shape;20492;p54"/>
            <p:cNvSpPr/>
            <p:nvPr/>
          </p:nvSpPr>
          <p:spPr>
            <a:xfrm>
              <a:off x="4608400" y="2909825"/>
              <a:ext cx="5700" cy="6425"/>
            </a:xfrm>
            <a:custGeom>
              <a:avLst/>
              <a:gdLst/>
              <a:ahLst/>
              <a:cxnLst/>
              <a:rect l="l" t="t" r="r" b="b"/>
              <a:pathLst>
                <a:path w="228" h="257" extrusionOk="0">
                  <a:moveTo>
                    <a:pt x="104" y="1"/>
                  </a:moveTo>
                  <a:cubicBezTo>
                    <a:pt x="71" y="1"/>
                    <a:pt x="54" y="17"/>
                    <a:pt x="38" y="34"/>
                  </a:cubicBezTo>
                  <a:cubicBezTo>
                    <a:pt x="21" y="50"/>
                    <a:pt x="1" y="104"/>
                    <a:pt x="1" y="137"/>
                  </a:cubicBezTo>
                  <a:cubicBezTo>
                    <a:pt x="21" y="174"/>
                    <a:pt x="21" y="207"/>
                    <a:pt x="54" y="223"/>
                  </a:cubicBezTo>
                  <a:cubicBezTo>
                    <a:pt x="71" y="256"/>
                    <a:pt x="104" y="256"/>
                    <a:pt x="141" y="256"/>
                  </a:cubicBezTo>
                  <a:cubicBezTo>
                    <a:pt x="190" y="240"/>
                    <a:pt x="228" y="190"/>
                    <a:pt x="228" y="120"/>
                  </a:cubicBezTo>
                  <a:lnTo>
                    <a:pt x="228" y="104"/>
                  </a:lnTo>
                  <a:cubicBezTo>
                    <a:pt x="228"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3" name="Google Shape;20493;p54"/>
            <p:cNvSpPr/>
            <p:nvPr/>
          </p:nvSpPr>
          <p:spPr>
            <a:xfrm>
              <a:off x="4608000" y="3005175"/>
              <a:ext cx="5575" cy="6625"/>
            </a:xfrm>
            <a:custGeom>
              <a:avLst/>
              <a:gdLst/>
              <a:ahLst/>
              <a:cxnLst/>
              <a:rect l="l" t="t" r="r" b="b"/>
              <a:pathLst>
                <a:path w="223" h="265" extrusionOk="0">
                  <a:moveTo>
                    <a:pt x="87" y="0"/>
                  </a:moveTo>
                  <a:cubicBezTo>
                    <a:pt x="70" y="17"/>
                    <a:pt x="37" y="33"/>
                    <a:pt x="17" y="50"/>
                  </a:cubicBezTo>
                  <a:cubicBezTo>
                    <a:pt x="0" y="87"/>
                    <a:pt x="0" y="120"/>
                    <a:pt x="0" y="153"/>
                  </a:cubicBezTo>
                  <a:cubicBezTo>
                    <a:pt x="0" y="190"/>
                    <a:pt x="17" y="223"/>
                    <a:pt x="37" y="239"/>
                  </a:cubicBezTo>
                  <a:cubicBezTo>
                    <a:pt x="61" y="251"/>
                    <a:pt x="76" y="265"/>
                    <a:pt x="94" y="265"/>
                  </a:cubicBezTo>
                  <a:cubicBezTo>
                    <a:pt x="102" y="265"/>
                    <a:pt x="110" y="262"/>
                    <a:pt x="120" y="256"/>
                  </a:cubicBezTo>
                  <a:cubicBezTo>
                    <a:pt x="190" y="256"/>
                    <a:pt x="223" y="190"/>
                    <a:pt x="223" y="120"/>
                  </a:cubicBezTo>
                  <a:cubicBezTo>
                    <a:pt x="206" y="87"/>
                    <a:pt x="190" y="50"/>
                    <a:pt x="173" y="33"/>
                  </a:cubicBezTo>
                  <a:cubicBezTo>
                    <a:pt x="173" y="17"/>
                    <a:pt x="157" y="17"/>
                    <a:pt x="157" y="17"/>
                  </a:cubicBez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4" name="Google Shape;20494;p54"/>
            <p:cNvSpPr/>
            <p:nvPr/>
          </p:nvSpPr>
          <p:spPr>
            <a:xfrm>
              <a:off x="4611500" y="2865600"/>
              <a:ext cx="6000" cy="6425"/>
            </a:xfrm>
            <a:custGeom>
              <a:avLst/>
              <a:gdLst/>
              <a:ahLst/>
              <a:cxnLst/>
              <a:rect l="l" t="t" r="r" b="b"/>
              <a:pathLst>
                <a:path w="240" h="257" extrusionOk="0">
                  <a:moveTo>
                    <a:pt x="120" y="1"/>
                  </a:moveTo>
                  <a:cubicBezTo>
                    <a:pt x="83" y="1"/>
                    <a:pt x="66" y="1"/>
                    <a:pt x="33" y="34"/>
                  </a:cubicBezTo>
                  <a:cubicBezTo>
                    <a:pt x="17" y="50"/>
                    <a:pt x="1" y="87"/>
                    <a:pt x="1" y="120"/>
                  </a:cubicBezTo>
                  <a:cubicBezTo>
                    <a:pt x="1" y="153"/>
                    <a:pt x="1" y="191"/>
                    <a:pt x="17" y="207"/>
                  </a:cubicBezTo>
                  <a:cubicBezTo>
                    <a:pt x="33" y="240"/>
                    <a:pt x="66" y="257"/>
                    <a:pt x="104" y="257"/>
                  </a:cubicBezTo>
                  <a:cubicBezTo>
                    <a:pt x="120" y="257"/>
                    <a:pt x="153" y="257"/>
                    <a:pt x="170" y="224"/>
                  </a:cubicBezTo>
                  <a:cubicBezTo>
                    <a:pt x="223" y="191"/>
                    <a:pt x="240" y="104"/>
                    <a:pt x="186" y="50"/>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5" name="Google Shape;20495;p54"/>
            <p:cNvSpPr/>
            <p:nvPr/>
          </p:nvSpPr>
          <p:spPr>
            <a:xfrm>
              <a:off x="4603250" y="3022375"/>
              <a:ext cx="5700" cy="6600"/>
            </a:xfrm>
            <a:custGeom>
              <a:avLst/>
              <a:gdLst/>
              <a:ahLst/>
              <a:cxnLst/>
              <a:rect l="l" t="t" r="r" b="b"/>
              <a:pathLst>
                <a:path w="228" h="264" extrusionOk="0">
                  <a:moveTo>
                    <a:pt x="87" y="1"/>
                  </a:moveTo>
                  <a:cubicBezTo>
                    <a:pt x="87" y="17"/>
                    <a:pt x="71" y="17"/>
                    <a:pt x="71" y="17"/>
                  </a:cubicBezTo>
                  <a:cubicBezTo>
                    <a:pt x="21" y="34"/>
                    <a:pt x="1" y="104"/>
                    <a:pt x="1" y="153"/>
                  </a:cubicBezTo>
                  <a:cubicBezTo>
                    <a:pt x="1" y="186"/>
                    <a:pt x="21" y="223"/>
                    <a:pt x="54" y="240"/>
                  </a:cubicBezTo>
                  <a:cubicBezTo>
                    <a:pt x="66" y="252"/>
                    <a:pt x="86" y="263"/>
                    <a:pt x="104" y="263"/>
                  </a:cubicBezTo>
                  <a:cubicBezTo>
                    <a:pt x="111" y="263"/>
                    <a:pt x="118" y="261"/>
                    <a:pt x="124" y="256"/>
                  </a:cubicBezTo>
                  <a:cubicBezTo>
                    <a:pt x="190" y="256"/>
                    <a:pt x="227" y="186"/>
                    <a:pt x="227" y="120"/>
                  </a:cubicBezTo>
                  <a:cubicBezTo>
                    <a:pt x="227" y="104"/>
                    <a:pt x="207" y="83"/>
                    <a:pt x="207" y="83"/>
                  </a:cubicBezTo>
                  <a:cubicBezTo>
                    <a:pt x="207" y="50"/>
                    <a:pt x="174" y="34"/>
                    <a:pt x="157" y="17"/>
                  </a:cubicBezTo>
                  <a:cubicBezTo>
                    <a:pt x="141"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6" name="Google Shape;20496;p54"/>
            <p:cNvSpPr/>
            <p:nvPr/>
          </p:nvSpPr>
          <p:spPr>
            <a:xfrm>
              <a:off x="4599850" y="2989700"/>
              <a:ext cx="6000" cy="6650"/>
            </a:xfrm>
            <a:custGeom>
              <a:avLst/>
              <a:gdLst/>
              <a:ahLst/>
              <a:cxnLst/>
              <a:rect l="l" t="t" r="r" b="b"/>
              <a:pathLst>
                <a:path w="240" h="266" extrusionOk="0">
                  <a:moveTo>
                    <a:pt x="104" y="1"/>
                  </a:moveTo>
                  <a:cubicBezTo>
                    <a:pt x="34" y="17"/>
                    <a:pt x="1" y="87"/>
                    <a:pt x="17" y="153"/>
                  </a:cubicBezTo>
                  <a:cubicBezTo>
                    <a:pt x="17" y="191"/>
                    <a:pt x="34" y="224"/>
                    <a:pt x="54" y="240"/>
                  </a:cubicBezTo>
                  <a:cubicBezTo>
                    <a:pt x="77" y="252"/>
                    <a:pt x="92" y="265"/>
                    <a:pt x="111" y="265"/>
                  </a:cubicBezTo>
                  <a:cubicBezTo>
                    <a:pt x="118" y="265"/>
                    <a:pt x="127" y="263"/>
                    <a:pt x="137" y="256"/>
                  </a:cubicBezTo>
                  <a:cubicBezTo>
                    <a:pt x="174" y="256"/>
                    <a:pt x="190" y="240"/>
                    <a:pt x="207" y="207"/>
                  </a:cubicBezTo>
                  <a:cubicBezTo>
                    <a:pt x="223" y="191"/>
                    <a:pt x="240" y="153"/>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7" name="Google Shape;20497;p54"/>
            <p:cNvSpPr/>
            <p:nvPr/>
          </p:nvSpPr>
          <p:spPr>
            <a:xfrm>
              <a:off x="4606750" y="2957025"/>
              <a:ext cx="6000" cy="6525"/>
            </a:xfrm>
            <a:custGeom>
              <a:avLst/>
              <a:gdLst/>
              <a:ahLst/>
              <a:cxnLst/>
              <a:rect l="l" t="t" r="r" b="b"/>
              <a:pathLst>
                <a:path w="240" h="261" extrusionOk="0">
                  <a:moveTo>
                    <a:pt x="104" y="1"/>
                  </a:moveTo>
                  <a:cubicBezTo>
                    <a:pt x="34" y="17"/>
                    <a:pt x="1" y="87"/>
                    <a:pt x="1" y="158"/>
                  </a:cubicBezTo>
                  <a:cubicBezTo>
                    <a:pt x="17" y="191"/>
                    <a:pt x="34" y="207"/>
                    <a:pt x="50" y="244"/>
                  </a:cubicBezTo>
                  <a:cubicBezTo>
                    <a:pt x="67" y="261"/>
                    <a:pt x="104" y="261"/>
                    <a:pt x="137" y="261"/>
                  </a:cubicBezTo>
                  <a:cubicBezTo>
                    <a:pt x="191" y="244"/>
                    <a:pt x="240" y="174"/>
                    <a:pt x="223" y="104"/>
                  </a:cubicBezTo>
                  <a:cubicBezTo>
                    <a:pt x="223" y="71"/>
                    <a:pt x="207" y="55"/>
                    <a:pt x="191"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8" name="Google Shape;20498;p54"/>
            <p:cNvSpPr/>
            <p:nvPr/>
          </p:nvSpPr>
          <p:spPr>
            <a:xfrm>
              <a:off x="4606350" y="2926425"/>
              <a:ext cx="6400" cy="6525"/>
            </a:xfrm>
            <a:custGeom>
              <a:avLst/>
              <a:gdLst/>
              <a:ahLst/>
              <a:cxnLst/>
              <a:rect l="l" t="t" r="r" b="b"/>
              <a:pathLst>
                <a:path w="256" h="261" extrusionOk="0">
                  <a:moveTo>
                    <a:pt x="144" y="1"/>
                  </a:moveTo>
                  <a:cubicBezTo>
                    <a:pt x="99" y="1"/>
                    <a:pt x="47" y="36"/>
                    <a:pt x="33" y="91"/>
                  </a:cubicBezTo>
                  <a:cubicBezTo>
                    <a:pt x="0" y="145"/>
                    <a:pt x="33" y="231"/>
                    <a:pt x="83" y="248"/>
                  </a:cubicBezTo>
                  <a:cubicBezTo>
                    <a:pt x="97" y="257"/>
                    <a:pt x="112" y="261"/>
                    <a:pt x="128" y="261"/>
                  </a:cubicBezTo>
                  <a:cubicBezTo>
                    <a:pt x="171" y="261"/>
                    <a:pt x="215" y="229"/>
                    <a:pt x="239" y="178"/>
                  </a:cubicBezTo>
                  <a:cubicBezTo>
                    <a:pt x="256" y="108"/>
                    <a:pt x="223" y="42"/>
                    <a:pt x="169" y="5"/>
                  </a:cubicBezTo>
                  <a:cubicBezTo>
                    <a:pt x="162" y="2"/>
                    <a:pt x="15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9" name="Google Shape;20499;p54"/>
            <p:cNvSpPr/>
            <p:nvPr/>
          </p:nvSpPr>
          <p:spPr>
            <a:xfrm>
              <a:off x="4632525" y="2890450"/>
              <a:ext cx="6000" cy="6700"/>
            </a:xfrm>
            <a:custGeom>
              <a:avLst/>
              <a:gdLst/>
              <a:ahLst/>
              <a:cxnLst/>
              <a:rect l="l" t="t" r="r" b="b"/>
              <a:pathLst>
                <a:path w="240" h="268" extrusionOk="0">
                  <a:moveTo>
                    <a:pt x="104" y="1"/>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0" y="260"/>
                    <a:pt x="190" y="244"/>
                    <a:pt x="207" y="207"/>
                  </a:cubicBezTo>
                  <a:cubicBezTo>
                    <a:pt x="223" y="190"/>
                    <a:pt x="240" y="157"/>
                    <a:pt x="240" y="124"/>
                  </a:cubicBezTo>
                  <a:cubicBezTo>
                    <a:pt x="223" y="87"/>
                    <a:pt x="207" y="54"/>
                    <a:pt x="190" y="38"/>
                  </a:cubicBezTo>
                  <a:cubicBezTo>
                    <a:pt x="170" y="21"/>
                    <a:pt x="17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0" name="Google Shape;20500;p54"/>
            <p:cNvSpPr/>
            <p:nvPr/>
          </p:nvSpPr>
          <p:spPr>
            <a:xfrm>
              <a:off x="4620050" y="2923525"/>
              <a:ext cx="6425" cy="6525"/>
            </a:xfrm>
            <a:custGeom>
              <a:avLst/>
              <a:gdLst/>
              <a:ahLst/>
              <a:cxnLst/>
              <a:rect l="l" t="t" r="r" b="b"/>
              <a:pathLst>
                <a:path w="257" h="261" extrusionOk="0">
                  <a:moveTo>
                    <a:pt x="137" y="1"/>
                  </a:moveTo>
                  <a:cubicBezTo>
                    <a:pt x="120" y="1"/>
                    <a:pt x="87" y="17"/>
                    <a:pt x="71" y="38"/>
                  </a:cubicBezTo>
                  <a:cubicBezTo>
                    <a:pt x="17" y="71"/>
                    <a:pt x="1" y="158"/>
                    <a:pt x="50" y="207"/>
                  </a:cubicBezTo>
                  <a:cubicBezTo>
                    <a:pt x="71" y="244"/>
                    <a:pt x="87" y="261"/>
                    <a:pt x="120" y="261"/>
                  </a:cubicBezTo>
                  <a:cubicBezTo>
                    <a:pt x="153" y="261"/>
                    <a:pt x="174" y="261"/>
                    <a:pt x="207" y="244"/>
                  </a:cubicBezTo>
                  <a:cubicBezTo>
                    <a:pt x="240" y="191"/>
                    <a:pt x="256" y="104"/>
                    <a:pt x="223" y="55"/>
                  </a:cubicBezTo>
                  <a:cubicBezTo>
                    <a:pt x="207" y="38"/>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1" name="Google Shape;20501;p54"/>
            <p:cNvSpPr/>
            <p:nvPr/>
          </p:nvSpPr>
          <p:spPr>
            <a:xfrm>
              <a:off x="4629025" y="2941050"/>
              <a:ext cx="6525" cy="6475"/>
            </a:xfrm>
            <a:custGeom>
              <a:avLst/>
              <a:gdLst/>
              <a:ahLst/>
              <a:cxnLst/>
              <a:rect l="l" t="t" r="r" b="b"/>
              <a:pathLst>
                <a:path w="261" h="259" extrusionOk="0">
                  <a:moveTo>
                    <a:pt x="147" y="1"/>
                  </a:moveTo>
                  <a:cubicBezTo>
                    <a:pt x="101" y="1"/>
                    <a:pt x="48" y="33"/>
                    <a:pt x="21" y="92"/>
                  </a:cubicBezTo>
                  <a:cubicBezTo>
                    <a:pt x="0" y="162"/>
                    <a:pt x="38" y="228"/>
                    <a:pt x="87" y="244"/>
                  </a:cubicBezTo>
                  <a:cubicBezTo>
                    <a:pt x="102" y="254"/>
                    <a:pt x="117" y="259"/>
                    <a:pt x="133" y="259"/>
                  </a:cubicBezTo>
                  <a:cubicBezTo>
                    <a:pt x="174" y="259"/>
                    <a:pt x="217" y="226"/>
                    <a:pt x="244" y="178"/>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2" name="Google Shape;20502;p54"/>
            <p:cNvSpPr/>
            <p:nvPr/>
          </p:nvSpPr>
          <p:spPr>
            <a:xfrm>
              <a:off x="4635925" y="2923125"/>
              <a:ext cx="5600" cy="6675"/>
            </a:xfrm>
            <a:custGeom>
              <a:avLst/>
              <a:gdLst/>
              <a:ahLst/>
              <a:cxnLst/>
              <a:rect l="l" t="t" r="r" b="b"/>
              <a:pathLst>
                <a:path w="224" h="267" extrusionOk="0">
                  <a:moveTo>
                    <a:pt x="104" y="0"/>
                  </a:moveTo>
                  <a:cubicBezTo>
                    <a:pt x="87" y="0"/>
                    <a:pt x="87" y="17"/>
                    <a:pt x="71" y="17"/>
                  </a:cubicBezTo>
                  <a:cubicBezTo>
                    <a:pt x="17" y="33"/>
                    <a:pt x="1" y="104"/>
                    <a:pt x="1" y="157"/>
                  </a:cubicBezTo>
                  <a:cubicBezTo>
                    <a:pt x="1" y="190"/>
                    <a:pt x="17" y="223"/>
                    <a:pt x="54" y="240"/>
                  </a:cubicBezTo>
                  <a:cubicBezTo>
                    <a:pt x="66" y="254"/>
                    <a:pt x="86" y="267"/>
                    <a:pt x="109" y="267"/>
                  </a:cubicBezTo>
                  <a:cubicBezTo>
                    <a:pt x="118" y="267"/>
                    <a:pt x="127" y="265"/>
                    <a:pt x="137" y="260"/>
                  </a:cubicBezTo>
                  <a:cubicBezTo>
                    <a:pt x="190" y="260"/>
                    <a:pt x="223" y="190"/>
                    <a:pt x="223" y="120"/>
                  </a:cubicBezTo>
                  <a:cubicBezTo>
                    <a:pt x="223" y="104"/>
                    <a:pt x="223" y="87"/>
                    <a:pt x="207" y="87"/>
                  </a:cubicBezTo>
                  <a:cubicBezTo>
                    <a:pt x="207" y="54"/>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3" name="Google Shape;20503;p54"/>
            <p:cNvSpPr/>
            <p:nvPr/>
          </p:nvSpPr>
          <p:spPr>
            <a:xfrm>
              <a:off x="4625625" y="2907775"/>
              <a:ext cx="5575" cy="6825"/>
            </a:xfrm>
            <a:custGeom>
              <a:avLst/>
              <a:gdLst/>
              <a:ahLst/>
              <a:cxnLst/>
              <a:rect l="l" t="t" r="r" b="b"/>
              <a:pathLst>
                <a:path w="223" h="273" extrusionOk="0">
                  <a:moveTo>
                    <a:pt x="129" y="0"/>
                  </a:moveTo>
                  <a:cubicBezTo>
                    <a:pt x="120" y="0"/>
                    <a:pt x="112" y="4"/>
                    <a:pt x="103" y="13"/>
                  </a:cubicBezTo>
                  <a:cubicBezTo>
                    <a:pt x="33" y="13"/>
                    <a:pt x="0" y="83"/>
                    <a:pt x="0" y="153"/>
                  </a:cubicBezTo>
                  <a:cubicBezTo>
                    <a:pt x="0" y="186"/>
                    <a:pt x="17" y="219"/>
                    <a:pt x="54" y="235"/>
                  </a:cubicBezTo>
                  <a:cubicBezTo>
                    <a:pt x="70" y="256"/>
                    <a:pt x="103" y="272"/>
                    <a:pt x="136" y="272"/>
                  </a:cubicBezTo>
                  <a:cubicBezTo>
                    <a:pt x="190" y="256"/>
                    <a:pt x="223" y="186"/>
                    <a:pt x="223" y="116"/>
                  </a:cubicBezTo>
                  <a:cubicBezTo>
                    <a:pt x="223" y="83"/>
                    <a:pt x="206" y="50"/>
                    <a:pt x="174" y="29"/>
                  </a:cubicBezTo>
                  <a:lnTo>
                    <a:pt x="157" y="13"/>
                  </a:lnTo>
                  <a:cubicBezTo>
                    <a:pt x="147" y="4"/>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4" name="Google Shape;20504;p54"/>
            <p:cNvSpPr/>
            <p:nvPr/>
          </p:nvSpPr>
          <p:spPr>
            <a:xfrm>
              <a:off x="4623875" y="2878300"/>
              <a:ext cx="6100" cy="6600"/>
            </a:xfrm>
            <a:custGeom>
              <a:avLst/>
              <a:gdLst/>
              <a:ahLst/>
              <a:cxnLst/>
              <a:rect l="l" t="t" r="r" b="b"/>
              <a:pathLst>
                <a:path w="244" h="264" extrusionOk="0">
                  <a:moveTo>
                    <a:pt x="127" y="1"/>
                  </a:moveTo>
                  <a:cubicBezTo>
                    <a:pt x="118" y="1"/>
                    <a:pt x="110" y="3"/>
                    <a:pt x="103" y="8"/>
                  </a:cubicBezTo>
                  <a:cubicBezTo>
                    <a:pt x="54" y="8"/>
                    <a:pt x="0" y="74"/>
                    <a:pt x="21" y="144"/>
                  </a:cubicBezTo>
                  <a:cubicBezTo>
                    <a:pt x="21" y="177"/>
                    <a:pt x="37" y="214"/>
                    <a:pt x="70" y="231"/>
                  </a:cubicBezTo>
                  <a:cubicBezTo>
                    <a:pt x="87" y="247"/>
                    <a:pt x="124" y="264"/>
                    <a:pt x="140" y="264"/>
                  </a:cubicBezTo>
                  <a:cubicBezTo>
                    <a:pt x="173" y="247"/>
                    <a:pt x="206" y="231"/>
                    <a:pt x="227" y="214"/>
                  </a:cubicBezTo>
                  <a:cubicBezTo>
                    <a:pt x="244" y="177"/>
                    <a:pt x="244" y="144"/>
                    <a:pt x="244" y="111"/>
                  </a:cubicBezTo>
                  <a:cubicBezTo>
                    <a:pt x="227" y="74"/>
                    <a:pt x="227" y="41"/>
                    <a:pt x="190" y="25"/>
                  </a:cubicBezTo>
                  <a:lnTo>
                    <a:pt x="173" y="8"/>
                  </a:lnTo>
                  <a:cubicBezTo>
                    <a:pt x="162" y="8"/>
                    <a:pt x="144"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5" name="Google Shape;20505;p54"/>
            <p:cNvSpPr/>
            <p:nvPr/>
          </p:nvSpPr>
          <p:spPr>
            <a:xfrm>
              <a:off x="4623875" y="2828100"/>
              <a:ext cx="6100" cy="6525"/>
            </a:xfrm>
            <a:custGeom>
              <a:avLst/>
              <a:gdLst/>
              <a:ahLst/>
              <a:cxnLst/>
              <a:rect l="l" t="t" r="r" b="b"/>
              <a:pathLst>
                <a:path w="244" h="261" extrusionOk="0">
                  <a:moveTo>
                    <a:pt x="129" y="0"/>
                  </a:moveTo>
                  <a:cubicBezTo>
                    <a:pt x="82" y="0"/>
                    <a:pt x="35" y="33"/>
                    <a:pt x="21" y="91"/>
                  </a:cubicBezTo>
                  <a:cubicBezTo>
                    <a:pt x="0" y="161"/>
                    <a:pt x="37" y="227"/>
                    <a:pt x="87" y="248"/>
                  </a:cubicBezTo>
                  <a:cubicBezTo>
                    <a:pt x="101" y="256"/>
                    <a:pt x="116" y="260"/>
                    <a:pt x="131" y="260"/>
                  </a:cubicBezTo>
                  <a:cubicBezTo>
                    <a:pt x="172" y="260"/>
                    <a:pt x="212" y="229"/>
                    <a:pt x="227" y="177"/>
                  </a:cubicBezTo>
                  <a:cubicBezTo>
                    <a:pt x="244" y="107"/>
                    <a:pt x="227" y="4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6" name="Google Shape;20506;p54"/>
            <p:cNvSpPr/>
            <p:nvPr/>
          </p:nvSpPr>
          <p:spPr>
            <a:xfrm>
              <a:off x="4625625" y="2862850"/>
              <a:ext cx="6000" cy="6600"/>
            </a:xfrm>
            <a:custGeom>
              <a:avLst/>
              <a:gdLst/>
              <a:ahLst/>
              <a:cxnLst/>
              <a:rect l="l" t="t" r="r" b="b"/>
              <a:pathLst>
                <a:path w="240" h="264" extrusionOk="0">
                  <a:moveTo>
                    <a:pt x="120" y="1"/>
                  </a:moveTo>
                  <a:cubicBezTo>
                    <a:pt x="114" y="1"/>
                    <a:pt x="109" y="2"/>
                    <a:pt x="103" y="8"/>
                  </a:cubicBezTo>
                  <a:cubicBezTo>
                    <a:pt x="33" y="8"/>
                    <a:pt x="0" y="74"/>
                    <a:pt x="17" y="144"/>
                  </a:cubicBezTo>
                  <a:cubicBezTo>
                    <a:pt x="17" y="214"/>
                    <a:pt x="70" y="263"/>
                    <a:pt x="136" y="263"/>
                  </a:cubicBezTo>
                  <a:cubicBezTo>
                    <a:pt x="174" y="247"/>
                    <a:pt x="190" y="230"/>
                    <a:pt x="206" y="214"/>
                  </a:cubicBezTo>
                  <a:cubicBezTo>
                    <a:pt x="223" y="177"/>
                    <a:pt x="239" y="144"/>
                    <a:pt x="223" y="111"/>
                  </a:cubicBezTo>
                  <a:cubicBezTo>
                    <a:pt x="223" y="74"/>
                    <a:pt x="206" y="41"/>
                    <a:pt x="190" y="24"/>
                  </a:cubicBezTo>
                  <a:cubicBezTo>
                    <a:pt x="174" y="24"/>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7" name="Google Shape;20507;p54"/>
            <p:cNvSpPr/>
            <p:nvPr/>
          </p:nvSpPr>
          <p:spPr>
            <a:xfrm>
              <a:off x="4619225" y="2970325"/>
              <a:ext cx="6000" cy="6525"/>
            </a:xfrm>
            <a:custGeom>
              <a:avLst/>
              <a:gdLst/>
              <a:ahLst/>
              <a:cxnLst/>
              <a:rect l="l" t="t" r="r" b="b"/>
              <a:pathLst>
                <a:path w="240" h="261" extrusionOk="0">
                  <a:moveTo>
                    <a:pt x="104" y="1"/>
                  </a:moveTo>
                  <a:cubicBezTo>
                    <a:pt x="50" y="1"/>
                    <a:pt x="1" y="71"/>
                    <a:pt x="17" y="141"/>
                  </a:cubicBezTo>
                  <a:cubicBezTo>
                    <a:pt x="17" y="174"/>
                    <a:pt x="34" y="207"/>
                    <a:pt x="67" y="228"/>
                  </a:cubicBezTo>
                  <a:cubicBezTo>
                    <a:pt x="83" y="261"/>
                    <a:pt x="120" y="261"/>
                    <a:pt x="137" y="261"/>
                  </a:cubicBezTo>
                  <a:cubicBezTo>
                    <a:pt x="207" y="244"/>
                    <a:pt x="240" y="174"/>
                    <a:pt x="240" y="104"/>
                  </a:cubicBezTo>
                  <a:cubicBezTo>
                    <a:pt x="223" y="71"/>
                    <a:pt x="223" y="38"/>
                    <a:pt x="186" y="21"/>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8" name="Google Shape;20508;p54"/>
            <p:cNvSpPr/>
            <p:nvPr/>
          </p:nvSpPr>
          <p:spPr>
            <a:xfrm>
              <a:off x="4818475" y="3042150"/>
              <a:ext cx="5575" cy="3450"/>
            </a:xfrm>
            <a:custGeom>
              <a:avLst/>
              <a:gdLst/>
              <a:ahLst/>
              <a:cxnLst/>
              <a:rect l="l" t="t" r="r" b="b"/>
              <a:pathLst>
                <a:path w="223" h="138" extrusionOk="0">
                  <a:moveTo>
                    <a:pt x="110" y="1"/>
                  </a:moveTo>
                  <a:cubicBezTo>
                    <a:pt x="70" y="1"/>
                    <a:pt x="29" y="32"/>
                    <a:pt x="17" y="84"/>
                  </a:cubicBezTo>
                  <a:cubicBezTo>
                    <a:pt x="0" y="100"/>
                    <a:pt x="0" y="117"/>
                    <a:pt x="0" y="117"/>
                  </a:cubicBezTo>
                  <a:lnTo>
                    <a:pt x="223" y="137"/>
                  </a:lnTo>
                  <a:cubicBezTo>
                    <a:pt x="223" y="84"/>
                    <a:pt x="206" y="34"/>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9" name="Google Shape;20509;p54"/>
            <p:cNvSpPr/>
            <p:nvPr/>
          </p:nvSpPr>
          <p:spPr>
            <a:xfrm>
              <a:off x="4739000" y="3028775"/>
              <a:ext cx="6000" cy="6600"/>
            </a:xfrm>
            <a:custGeom>
              <a:avLst/>
              <a:gdLst/>
              <a:ahLst/>
              <a:cxnLst/>
              <a:rect l="l" t="t" r="r" b="b"/>
              <a:pathLst>
                <a:path w="240" h="264" extrusionOk="0">
                  <a:moveTo>
                    <a:pt x="104" y="0"/>
                  </a:moveTo>
                  <a:cubicBezTo>
                    <a:pt x="34" y="17"/>
                    <a:pt x="1" y="87"/>
                    <a:pt x="17" y="157"/>
                  </a:cubicBezTo>
                  <a:cubicBezTo>
                    <a:pt x="17" y="215"/>
                    <a:pt x="58" y="263"/>
                    <a:pt x="113" y="263"/>
                  </a:cubicBezTo>
                  <a:cubicBezTo>
                    <a:pt x="120" y="263"/>
                    <a:pt x="128" y="262"/>
                    <a:pt x="137" y="260"/>
                  </a:cubicBezTo>
                  <a:cubicBezTo>
                    <a:pt x="174" y="260"/>
                    <a:pt x="190" y="240"/>
                    <a:pt x="207" y="207"/>
                  </a:cubicBezTo>
                  <a:cubicBezTo>
                    <a:pt x="223" y="174"/>
                    <a:pt x="240" y="137"/>
                    <a:pt x="223" y="104"/>
                  </a:cubicBezTo>
                  <a:cubicBezTo>
                    <a:pt x="223" y="71"/>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0" name="Google Shape;20510;p54"/>
            <p:cNvSpPr/>
            <p:nvPr/>
          </p:nvSpPr>
          <p:spPr>
            <a:xfrm>
              <a:off x="4664275" y="3010725"/>
              <a:ext cx="6000" cy="6700"/>
            </a:xfrm>
            <a:custGeom>
              <a:avLst/>
              <a:gdLst/>
              <a:ahLst/>
              <a:cxnLst/>
              <a:rect l="l" t="t" r="r" b="b"/>
              <a:pathLst>
                <a:path w="240" h="268" extrusionOk="0">
                  <a:moveTo>
                    <a:pt x="104" y="1"/>
                  </a:moveTo>
                  <a:cubicBezTo>
                    <a:pt x="54" y="17"/>
                    <a:pt x="0" y="88"/>
                    <a:pt x="17" y="158"/>
                  </a:cubicBezTo>
                  <a:cubicBezTo>
                    <a:pt x="17" y="191"/>
                    <a:pt x="33" y="224"/>
                    <a:pt x="54" y="240"/>
                  </a:cubicBezTo>
                  <a:cubicBezTo>
                    <a:pt x="78" y="255"/>
                    <a:pt x="101" y="267"/>
                    <a:pt x="119" y="267"/>
                  </a:cubicBezTo>
                  <a:cubicBezTo>
                    <a:pt x="126" y="267"/>
                    <a:pt x="132" y="265"/>
                    <a:pt x="136" y="261"/>
                  </a:cubicBezTo>
                  <a:cubicBezTo>
                    <a:pt x="174" y="261"/>
                    <a:pt x="190" y="240"/>
                    <a:pt x="207" y="207"/>
                  </a:cubicBezTo>
                  <a:cubicBezTo>
                    <a:pt x="223" y="191"/>
                    <a:pt x="240" y="158"/>
                    <a:pt x="240" y="121"/>
                  </a:cubicBezTo>
                  <a:cubicBezTo>
                    <a:pt x="223" y="88"/>
                    <a:pt x="207" y="55"/>
                    <a:pt x="190" y="34"/>
                  </a:cubicBezTo>
                  <a:cubicBezTo>
                    <a:pt x="190" y="17"/>
                    <a:pt x="174" y="17"/>
                    <a:pt x="174" y="17"/>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1" name="Google Shape;20511;p54"/>
            <p:cNvSpPr/>
            <p:nvPr/>
          </p:nvSpPr>
          <p:spPr>
            <a:xfrm>
              <a:off x="4752300" y="3039900"/>
              <a:ext cx="6100" cy="4775"/>
            </a:xfrm>
            <a:custGeom>
              <a:avLst/>
              <a:gdLst/>
              <a:ahLst/>
              <a:cxnLst/>
              <a:rect l="l" t="t" r="r" b="b"/>
              <a:pathLst>
                <a:path w="244" h="191" extrusionOk="0">
                  <a:moveTo>
                    <a:pt x="141" y="1"/>
                  </a:moveTo>
                  <a:cubicBezTo>
                    <a:pt x="103" y="1"/>
                    <a:pt x="87" y="1"/>
                    <a:pt x="54" y="21"/>
                  </a:cubicBezTo>
                  <a:cubicBezTo>
                    <a:pt x="17" y="71"/>
                    <a:pt x="0" y="141"/>
                    <a:pt x="38" y="190"/>
                  </a:cubicBezTo>
                  <a:lnTo>
                    <a:pt x="223" y="190"/>
                  </a:lnTo>
                  <a:cubicBezTo>
                    <a:pt x="244" y="157"/>
                    <a:pt x="244" y="87"/>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2" name="Google Shape;20512;p54"/>
            <p:cNvSpPr/>
            <p:nvPr/>
          </p:nvSpPr>
          <p:spPr>
            <a:xfrm>
              <a:off x="4744975" y="3008650"/>
              <a:ext cx="6525" cy="6750"/>
            </a:xfrm>
            <a:custGeom>
              <a:avLst/>
              <a:gdLst/>
              <a:ahLst/>
              <a:cxnLst/>
              <a:rect l="l" t="t" r="r" b="b"/>
              <a:pathLst>
                <a:path w="261" h="270" extrusionOk="0">
                  <a:moveTo>
                    <a:pt x="131" y="1"/>
                  </a:moveTo>
                  <a:cubicBezTo>
                    <a:pt x="91" y="1"/>
                    <a:pt x="50" y="32"/>
                    <a:pt x="38" y="84"/>
                  </a:cubicBezTo>
                  <a:cubicBezTo>
                    <a:pt x="1" y="154"/>
                    <a:pt x="38" y="241"/>
                    <a:pt x="87" y="257"/>
                  </a:cubicBezTo>
                  <a:cubicBezTo>
                    <a:pt x="106" y="266"/>
                    <a:pt x="123" y="270"/>
                    <a:pt x="139" y="270"/>
                  </a:cubicBezTo>
                  <a:cubicBezTo>
                    <a:pt x="183" y="270"/>
                    <a:pt x="217" y="239"/>
                    <a:pt x="244" y="187"/>
                  </a:cubicBezTo>
                  <a:cubicBezTo>
                    <a:pt x="260" y="117"/>
                    <a:pt x="227" y="34"/>
                    <a:pt x="174" y="14"/>
                  </a:cubicBezTo>
                  <a:cubicBezTo>
                    <a:pt x="161" y="5"/>
                    <a:pt x="146"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3" name="Google Shape;20513;p54"/>
            <p:cNvSpPr/>
            <p:nvPr/>
          </p:nvSpPr>
          <p:spPr>
            <a:xfrm>
              <a:off x="4698600" y="3035900"/>
              <a:ext cx="5700" cy="6600"/>
            </a:xfrm>
            <a:custGeom>
              <a:avLst/>
              <a:gdLst/>
              <a:ahLst/>
              <a:cxnLst/>
              <a:rect l="l" t="t" r="r" b="b"/>
              <a:pathLst>
                <a:path w="228" h="264" extrusionOk="0">
                  <a:moveTo>
                    <a:pt x="118" y="1"/>
                  </a:moveTo>
                  <a:cubicBezTo>
                    <a:pt x="109" y="1"/>
                    <a:pt x="99" y="3"/>
                    <a:pt x="87" y="8"/>
                  </a:cubicBezTo>
                  <a:cubicBezTo>
                    <a:pt x="37" y="8"/>
                    <a:pt x="0" y="78"/>
                    <a:pt x="0" y="144"/>
                  </a:cubicBezTo>
                  <a:cubicBezTo>
                    <a:pt x="0" y="181"/>
                    <a:pt x="21" y="214"/>
                    <a:pt x="54" y="231"/>
                  </a:cubicBezTo>
                  <a:cubicBezTo>
                    <a:pt x="70" y="247"/>
                    <a:pt x="103" y="264"/>
                    <a:pt x="124" y="264"/>
                  </a:cubicBezTo>
                  <a:cubicBezTo>
                    <a:pt x="157" y="247"/>
                    <a:pt x="190" y="231"/>
                    <a:pt x="207" y="214"/>
                  </a:cubicBezTo>
                  <a:cubicBezTo>
                    <a:pt x="227" y="181"/>
                    <a:pt x="227" y="144"/>
                    <a:pt x="227" y="111"/>
                  </a:cubicBezTo>
                  <a:cubicBezTo>
                    <a:pt x="227" y="78"/>
                    <a:pt x="207" y="41"/>
                    <a:pt x="174" y="25"/>
                  </a:cubicBezTo>
                  <a:lnTo>
                    <a:pt x="157" y="8"/>
                  </a:ln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4" name="Google Shape;20514;p54"/>
            <p:cNvSpPr/>
            <p:nvPr/>
          </p:nvSpPr>
          <p:spPr>
            <a:xfrm>
              <a:off x="4666025" y="2995275"/>
              <a:ext cx="5600" cy="6600"/>
            </a:xfrm>
            <a:custGeom>
              <a:avLst/>
              <a:gdLst/>
              <a:ahLst/>
              <a:cxnLst/>
              <a:rect l="l" t="t" r="r" b="b"/>
              <a:pathLst>
                <a:path w="224" h="264" extrusionOk="0">
                  <a:moveTo>
                    <a:pt x="104" y="1"/>
                  </a:moveTo>
                  <a:cubicBezTo>
                    <a:pt x="34" y="17"/>
                    <a:pt x="1" y="87"/>
                    <a:pt x="1" y="157"/>
                  </a:cubicBezTo>
                  <a:cubicBezTo>
                    <a:pt x="15" y="215"/>
                    <a:pt x="55" y="263"/>
                    <a:pt x="111" y="263"/>
                  </a:cubicBezTo>
                  <a:cubicBezTo>
                    <a:pt x="120" y="263"/>
                    <a:pt x="128" y="262"/>
                    <a:pt x="137" y="260"/>
                  </a:cubicBezTo>
                  <a:cubicBezTo>
                    <a:pt x="170" y="260"/>
                    <a:pt x="190" y="240"/>
                    <a:pt x="207" y="207"/>
                  </a:cubicBezTo>
                  <a:cubicBezTo>
                    <a:pt x="223" y="190"/>
                    <a:pt x="223" y="157"/>
                    <a:pt x="223" y="120"/>
                  </a:cubicBezTo>
                  <a:cubicBezTo>
                    <a:pt x="223" y="87"/>
                    <a:pt x="207" y="54"/>
                    <a:pt x="190"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5" name="Google Shape;20515;p54"/>
            <p:cNvSpPr/>
            <p:nvPr/>
          </p:nvSpPr>
          <p:spPr>
            <a:xfrm>
              <a:off x="4679325" y="3006925"/>
              <a:ext cx="5600" cy="6000"/>
            </a:xfrm>
            <a:custGeom>
              <a:avLst/>
              <a:gdLst/>
              <a:ahLst/>
              <a:cxnLst/>
              <a:rect l="l" t="t" r="r" b="b"/>
              <a:pathLst>
                <a:path w="224" h="240" extrusionOk="0">
                  <a:moveTo>
                    <a:pt x="70" y="0"/>
                  </a:moveTo>
                  <a:cubicBezTo>
                    <a:pt x="70" y="17"/>
                    <a:pt x="50" y="17"/>
                    <a:pt x="50" y="17"/>
                  </a:cubicBezTo>
                  <a:cubicBezTo>
                    <a:pt x="0" y="50"/>
                    <a:pt x="0" y="136"/>
                    <a:pt x="33" y="186"/>
                  </a:cubicBezTo>
                  <a:cubicBezTo>
                    <a:pt x="50" y="223"/>
                    <a:pt x="87" y="240"/>
                    <a:pt x="120" y="240"/>
                  </a:cubicBezTo>
                  <a:cubicBezTo>
                    <a:pt x="136" y="240"/>
                    <a:pt x="174" y="240"/>
                    <a:pt x="190" y="223"/>
                  </a:cubicBezTo>
                  <a:cubicBezTo>
                    <a:pt x="207" y="207"/>
                    <a:pt x="223" y="186"/>
                    <a:pt x="223" y="169"/>
                  </a:cubicBezTo>
                  <a:cubicBezTo>
                    <a:pt x="174" y="120"/>
                    <a:pt x="120" y="66"/>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6" name="Google Shape;20516;p54"/>
            <p:cNvSpPr/>
            <p:nvPr/>
          </p:nvSpPr>
          <p:spPr>
            <a:xfrm>
              <a:off x="4755800" y="2998275"/>
              <a:ext cx="2100" cy="1350"/>
            </a:xfrm>
            <a:custGeom>
              <a:avLst/>
              <a:gdLst/>
              <a:ahLst/>
              <a:cxnLst/>
              <a:rect l="l" t="t" r="r" b="b"/>
              <a:pathLst>
                <a:path w="84" h="54" extrusionOk="0">
                  <a:moveTo>
                    <a:pt x="83" y="0"/>
                  </a:moveTo>
                  <a:cubicBezTo>
                    <a:pt x="50" y="17"/>
                    <a:pt x="34" y="37"/>
                    <a:pt x="1" y="54"/>
                  </a:cubicBezTo>
                  <a:cubicBezTo>
                    <a:pt x="34" y="54"/>
                    <a:pt x="67" y="37"/>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7" name="Google Shape;20517;p54"/>
            <p:cNvSpPr/>
            <p:nvPr/>
          </p:nvSpPr>
          <p:spPr>
            <a:xfrm>
              <a:off x="4911650" y="2981575"/>
              <a:ext cx="5600" cy="6575"/>
            </a:xfrm>
            <a:custGeom>
              <a:avLst/>
              <a:gdLst/>
              <a:ahLst/>
              <a:cxnLst/>
              <a:rect l="l" t="t" r="r" b="b"/>
              <a:pathLst>
                <a:path w="224" h="263" extrusionOk="0">
                  <a:moveTo>
                    <a:pt x="87" y="0"/>
                  </a:moveTo>
                  <a:cubicBezTo>
                    <a:pt x="33" y="17"/>
                    <a:pt x="0" y="87"/>
                    <a:pt x="0" y="153"/>
                  </a:cubicBezTo>
                  <a:cubicBezTo>
                    <a:pt x="0" y="190"/>
                    <a:pt x="17" y="223"/>
                    <a:pt x="54" y="239"/>
                  </a:cubicBezTo>
                  <a:cubicBezTo>
                    <a:pt x="66" y="251"/>
                    <a:pt x="86" y="263"/>
                    <a:pt x="102" y="263"/>
                  </a:cubicBezTo>
                  <a:cubicBezTo>
                    <a:pt x="109" y="263"/>
                    <a:pt x="115" y="261"/>
                    <a:pt x="120" y="256"/>
                  </a:cubicBezTo>
                  <a:cubicBezTo>
                    <a:pt x="190" y="256"/>
                    <a:pt x="223" y="190"/>
                    <a:pt x="223" y="120"/>
                  </a:cubicBezTo>
                  <a:cubicBezTo>
                    <a:pt x="223" y="87"/>
                    <a:pt x="207" y="50"/>
                    <a:pt x="174" y="33"/>
                  </a:cubicBezTo>
                  <a:cubicBezTo>
                    <a:pt x="174"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8" name="Google Shape;20518;p54"/>
            <p:cNvSpPr/>
            <p:nvPr/>
          </p:nvSpPr>
          <p:spPr>
            <a:xfrm>
              <a:off x="4903500" y="2998675"/>
              <a:ext cx="6000" cy="6700"/>
            </a:xfrm>
            <a:custGeom>
              <a:avLst/>
              <a:gdLst/>
              <a:ahLst/>
              <a:cxnLst/>
              <a:rect l="l" t="t" r="r" b="b"/>
              <a:pathLst>
                <a:path w="240" h="268" extrusionOk="0">
                  <a:moveTo>
                    <a:pt x="137" y="1"/>
                  </a:moveTo>
                  <a:cubicBezTo>
                    <a:pt x="104" y="1"/>
                    <a:pt x="71" y="21"/>
                    <a:pt x="50" y="38"/>
                  </a:cubicBezTo>
                  <a:cubicBezTo>
                    <a:pt x="34" y="54"/>
                    <a:pt x="17" y="87"/>
                    <a:pt x="17" y="124"/>
                  </a:cubicBezTo>
                  <a:cubicBezTo>
                    <a:pt x="1" y="157"/>
                    <a:pt x="17" y="190"/>
                    <a:pt x="34" y="227"/>
                  </a:cubicBezTo>
                  <a:cubicBezTo>
                    <a:pt x="50" y="244"/>
                    <a:pt x="87" y="260"/>
                    <a:pt x="104" y="260"/>
                  </a:cubicBezTo>
                  <a:cubicBezTo>
                    <a:pt x="113" y="265"/>
                    <a:pt x="123" y="267"/>
                    <a:pt x="133" y="267"/>
                  </a:cubicBezTo>
                  <a:cubicBezTo>
                    <a:pt x="157" y="267"/>
                    <a:pt x="179" y="255"/>
                    <a:pt x="190" y="244"/>
                  </a:cubicBezTo>
                  <a:cubicBezTo>
                    <a:pt x="240" y="190"/>
                    <a:pt x="240" y="104"/>
                    <a:pt x="207" y="54"/>
                  </a:cubicBezTo>
                  <a:cubicBezTo>
                    <a:pt x="190" y="38"/>
                    <a:pt x="174" y="21"/>
                    <a:pt x="153" y="21"/>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9" name="Google Shape;20519;p54"/>
            <p:cNvSpPr/>
            <p:nvPr/>
          </p:nvSpPr>
          <p:spPr>
            <a:xfrm>
              <a:off x="4903925" y="2966525"/>
              <a:ext cx="6000" cy="6375"/>
            </a:xfrm>
            <a:custGeom>
              <a:avLst/>
              <a:gdLst/>
              <a:ahLst/>
              <a:cxnLst/>
              <a:rect l="l" t="t" r="r" b="b"/>
              <a:pathLst>
                <a:path w="240" h="255" extrusionOk="0">
                  <a:moveTo>
                    <a:pt x="157" y="0"/>
                  </a:moveTo>
                  <a:cubicBezTo>
                    <a:pt x="120" y="0"/>
                    <a:pt x="87" y="0"/>
                    <a:pt x="70" y="17"/>
                  </a:cubicBezTo>
                  <a:cubicBezTo>
                    <a:pt x="54" y="33"/>
                    <a:pt x="33" y="50"/>
                    <a:pt x="17" y="87"/>
                  </a:cubicBezTo>
                  <a:cubicBezTo>
                    <a:pt x="0" y="103"/>
                    <a:pt x="0" y="136"/>
                    <a:pt x="17" y="173"/>
                  </a:cubicBezTo>
                  <a:cubicBezTo>
                    <a:pt x="17" y="206"/>
                    <a:pt x="54" y="239"/>
                    <a:pt x="87" y="239"/>
                  </a:cubicBezTo>
                  <a:cubicBezTo>
                    <a:pt x="100" y="249"/>
                    <a:pt x="115" y="254"/>
                    <a:pt x="130" y="254"/>
                  </a:cubicBezTo>
                  <a:cubicBezTo>
                    <a:pt x="170" y="254"/>
                    <a:pt x="211" y="221"/>
                    <a:pt x="223" y="173"/>
                  </a:cubicBezTo>
                  <a:cubicBezTo>
                    <a:pt x="239" y="103"/>
                    <a:pt x="223"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0" name="Google Shape;20520;p54"/>
            <p:cNvSpPr/>
            <p:nvPr/>
          </p:nvSpPr>
          <p:spPr>
            <a:xfrm>
              <a:off x="4909475" y="3026600"/>
              <a:ext cx="6125" cy="6700"/>
            </a:xfrm>
            <a:custGeom>
              <a:avLst/>
              <a:gdLst/>
              <a:ahLst/>
              <a:cxnLst/>
              <a:rect l="l" t="t" r="r" b="b"/>
              <a:pathLst>
                <a:path w="245" h="268" extrusionOk="0">
                  <a:moveTo>
                    <a:pt x="141" y="1"/>
                  </a:moveTo>
                  <a:cubicBezTo>
                    <a:pt x="120" y="1"/>
                    <a:pt x="87" y="17"/>
                    <a:pt x="71" y="38"/>
                  </a:cubicBezTo>
                  <a:cubicBezTo>
                    <a:pt x="17" y="87"/>
                    <a:pt x="1" y="158"/>
                    <a:pt x="54" y="224"/>
                  </a:cubicBezTo>
                  <a:cubicBezTo>
                    <a:pt x="71" y="244"/>
                    <a:pt x="87" y="261"/>
                    <a:pt x="120" y="261"/>
                  </a:cubicBezTo>
                  <a:cubicBezTo>
                    <a:pt x="131" y="265"/>
                    <a:pt x="140" y="267"/>
                    <a:pt x="149" y="267"/>
                  </a:cubicBezTo>
                  <a:cubicBezTo>
                    <a:pt x="169" y="267"/>
                    <a:pt x="184" y="256"/>
                    <a:pt x="207" y="244"/>
                  </a:cubicBezTo>
                  <a:cubicBezTo>
                    <a:pt x="223" y="207"/>
                    <a:pt x="244" y="191"/>
                    <a:pt x="244" y="158"/>
                  </a:cubicBezTo>
                  <a:cubicBezTo>
                    <a:pt x="244" y="120"/>
                    <a:pt x="244" y="87"/>
                    <a:pt x="223" y="54"/>
                  </a:cubicBezTo>
                  <a:cubicBezTo>
                    <a:pt x="207" y="38"/>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1" name="Google Shape;20521;p54"/>
            <p:cNvSpPr/>
            <p:nvPr/>
          </p:nvSpPr>
          <p:spPr>
            <a:xfrm>
              <a:off x="4906075" y="2948975"/>
              <a:ext cx="6000" cy="6425"/>
            </a:xfrm>
            <a:custGeom>
              <a:avLst/>
              <a:gdLst/>
              <a:ahLst/>
              <a:cxnLst/>
              <a:rect l="l" t="t" r="r" b="b"/>
              <a:pathLst>
                <a:path w="240" h="257" extrusionOk="0">
                  <a:moveTo>
                    <a:pt x="111" y="1"/>
                  </a:moveTo>
                  <a:cubicBezTo>
                    <a:pt x="70" y="1"/>
                    <a:pt x="29" y="32"/>
                    <a:pt x="17" y="84"/>
                  </a:cubicBezTo>
                  <a:cubicBezTo>
                    <a:pt x="1" y="154"/>
                    <a:pt x="17" y="220"/>
                    <a:pt x="87" y="257"/>
                  </a:cubicBezTo>
                  <a:lnTo>
                    <a:pt x="137" y="257"/>
                  </a:lnTo>
                  <a:cubicBezTo>
                    <a:pt x="174" y="257"/>
                    <a:pt x="207" y="220"/>
                    <a:pt x="223" y="170"/>
                  </a:cubicBezTo>
                  <a:cubicBezTo>
                    <a:pt x="240" y="133"/>
                    <a:pt x="223" y="84"/>
                    <a:pt x="207" y="51"/>
                  </a:cubicBezTo>
                  <a:cubicBezTo>
                    <a:pt x="190" y="30"/>
                    <a:pt x="174" y="14"/>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2" name="Google Shape;20522;p54"/>
            <p:cNvSpPr/>
            <p:nvPr/>
          </p:nvSpPr>
          <p:spPr>
            <a:xfrm>
              <a:off x="4848575" y="3041150"/>
              <a:ext cx="6000" cy="4450"/>
            </a:xfrm>
            <a:custGeom>
              <a:avLst/>
              <a:gdLst/>
              <a:ahLst/>
              <a:cxnLst/>
              <a:rect l="l" t="t" r="r" b="b"/>
              <a:pathLst>
                <a:path w="240" h="178" extrusionOk="0">
                  <a:moveTo>
                    <a:pt x="126" y="0"/>
                  </a:moveTo>
                  <a:cubicBezTo>
                    <a:pt x="81" y="0"/>
                    <a:pt x="30" y="33"/>
                    <a:pt x="17" y="91"/>
                  </a:cubicBezTo>
                  <a:cubicBezTo>
                    <a:pt x="0" y="107"/>
                    <a:pt x="0" y="140"/>
                    <a:pt x="17" y="177"/>
                  </a:cubicBezTo>
                  <a:lnTo>
                    <a:pt x="223" y="177"/>
                  </a:lnTo>
                  <a:cubicBezTo>
                    <a:pt x="239" y="107"/>
                    <a:pt x="223" y="37"/>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3" name="Google Shape;20523;p54"/>
            <p:cNvSpPr/>
            <p:nvPr/>
          </p:nvSpPr>
          <p:spPr>
            <a:xfrm>
              <a:off x="4894950" y="3029425"/>
              <a:ext cx="6000" cy="6700"/>
            </a:xfrm>
            <a:custGeom>
              <a:avLst/>
              <a:gdLst/>
              <a:ahLst/>
              <a:cxnLst/>
              <a:rect l="l" t="t" r="r" b="b"/>
              <a:pathLst>
                <a:path w="240" h="268" extrusionOk="0">
                  <a:moveTo>
                    <a:pt x="120" y="0"/>
                  </a:moveTo>
                  <a:cubicBezTo>
                    <a:pt x="115" y="0"/>
                    <a:pt x="109" y="2"/>
                    <a:pt x="104" y="7"/>
                  </a:cubicBezTo>
                  <a:cubicBezTo>
                    <a:pt x="66" y="7"/>
                    <a:pt x="50" y="28"/>
                    <a:pt x="33" y="61"/>
                  </a:cubicBezTo>
                  <a:cubicBezTo>
                    <a:pt x="17" y="78"/>
                    <a:pt x="0" y="111"/>
                    <a:pt x="0" y="148"/>
                  </a:cubicBezTo>
                  <a:cubicBezTo>
                    <a:pt x="17" y="181"/>
                    <a:pt x="33" y="214"/>
                    <a:pt x="50" y="234"/>
                  </a:cubicBezTo>
                  <a:cubicBezTo>
                    <a:pt x="66" y="251"/>
                    <a:pt x="104" y="267"/>
                    <a:pt x="137" y="267"/>
                  </a:cubicBezTo>
                  <a:cubicBezTo>
                    <a:pt x="186" y="251"/>
                    <a:pt x="240" y="181"/>
                    <a:pt x="223" y="111"/>
                  </a:cubicBezTo>
                  <a:cubicBezTo>
                    <a:pt x="223" y="78"/>
                    <a:pt x="207" y="45"/>
                    <a:pt x="186" y="28"/>
                  </a:cubicBezTo>
                  <a:cubicBezTo>
                    <a:pt x="170" y="28"/>
                    <a:pt x="170" y="7"/>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4" name="Google Shape;20524;p54"/>
            <p:cNvSpPr/>
            <p:nvPr/>
          </p:nvSpPr>
          <p:spPr>
            <a:xfrm>
              <a:off x="4900100" y="3013825"/>
              <a:ext cx="6000" cy="6600"/>
            </a:xfrm>
            <a:custGeom>
              <a:avLst/>
              <a:gdLst/>
              <a:ahLst/>
              <a:cxnLst/>
              <a:rect l="l" t="t" r="r" b="b"/>
              <a:pathLst>
                <a:path w="240" h="264" extrusionOk="0">
                  <a:moveTo>
                    <a:pt x="143" y="1"/>
                  </a:moveTo>
                  <a:cubicBezTo>
                    <a:pt x="133" y="1"/>
                    <a:pt x="120" y="5"/>
                    <a:pt x="104" y="13"/>
                  </a:cubicBezTo>
                  <a:cubicBezTo>
                    <a:pt x="50" y="13"/>
                    <a:pt x="1" y="83"/>
                    <a:pt x="17" y="153"/>
                  </a:cubicBezTo>
                  <a:cubicBezTo>
                    <a:pt x="17" y="186"/>
                    <a:pt x="34" y="219"/>
                    <a:pt x="67" y="240"/>
                  </a:cubicBezTo>
                  <a:cubicBezTo>
                    <a:pt x="78" y="251"/>
                    <a:pt x="100" y="263"/>
                    <a:pt x="118" y="263"/>
                  </a:cubicBezTo>
                  <a:cubicBezTo>
                    <a:pt x="125" y="263"/>
                    <a:pt x="132" y="261"/>
                    <a:pt x="137" y="256"/>
                  </a:cubicBezTo>
                  <a:cubicBezTo>
                    <a:pt x="207" y="256"/>
                    <a:pt x="240" y="186"/>
                    <a:pt x="240" y="116"/>
                  </a:cubicBezTo>
                  <a:cubicBezTo>
                    <a:pt x="223" y="67"/>
                    <a:pt x="207" y="34"/>
                    <a:pt x="170" y="13"/>
                  </a:cubicBezTo>
                  <a:cubicBezTo>
                    <a:pt x="161" y="5"/>
                    <a:pt x="153"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5" name="Google Shape;20525;p54"/>
            <p:cNvSpPr/>
            <p:nvPr/>
          </p:nvSpPr>
          <p:spPr>
            <a:xfrm>
              <a:off x="4833100" y="3040425"/>
              <a:ext cx="6000" cy="5175"/>
            </a:xfrm>
            <a:custGeom>
              <a:avLst/>
              <a:gdLst/>
              <a:ahLst/>
              <a:cxnLst/>
              <a:rect l="l" t="t" r="r" b="b"/>
              <a:pathLst>
                <a:path w="240" h="207" extrusionOk="0">
                  <a:moveTo>
                    <a:pt x="104" y="0"/>
                  </a:moveTo>
                  <a:cubicBezTo>
                    <a:pt x="50" y="17"/>
                    <a:pt x="1" y="66"/>
                    <a:pt x="17" y="153"/>
                  </a:cubicBezTo>
                  <a:cubicBezTo>
                    <a:pt x="17" y="169"/>
                    <a:pt x="17" y="186"/>
                    <a:pt x="34" y="206"/>
                  </a:cubicBezTo>
                  <a:lnTo>
                    <a:pt x="223" y="206"/>
                  </a:lnTo>
                  <a:cubicBezTo>
                    <a:pt x="223" y="169"/>
                    <a:pt x="240" y="136"/>
                    <a:pt x="240" y="103"/>
                  </a:cubicBezTo>
                  <a:cubicBezTo>
                    <a:pt x="223" y="66"/>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6" name="Google Shape;20526;p54"/>
            <p:cNvSpPr/>
            <p:nvPr/>
          </p:nvSpPr>
          <p:spPr>
            <a:xfrm>
              <a:off x="4578825" y="2964775"/>
              <a:ext cx="5600" cy="6500"/>
            </a:xfrm>
            <a:custGeom>
              <a:avLst/>
              <a:gdLst/>
              <a:ahLst/>
              <a:cxnLst/>
              <a:rect l="l" t="t" r="r" b="b"/>
              <a:pathLst>
                <a:path w="224" h="260" extrusionOk="0">
                  <a:moveTo>
                    <a:pt x="120" y="0"/>
                  </a:moveTo>
                  <a:cubicBezTo>
                    <a:pt x="87" y="0"/>
                    <a:pt x="50" y="0"/>
                    <a:pt x="34" y="37"/>
                  </a:cubicBezTo>
                  <a:cubicBezTo>
                    <a:pt x="17" y="54"/>
                    <a:pt x="1" y="87"/>
                    <a:pt x="1" y="120"/>
                  </a:cubicBezTo>
                  <a:cubicBezTo>
                    <a:pt x="1" y="157"/>
                    <a:pt x="1" y="190"/>
                    <a:pt x="17" y="206"/>
                  </a:cubicBezTo>
                  <a:cubicBezTo>
                    <a:pt x="34" y="243"/>
                    <a:pt x="71" y="260"/>
                    <a:pt x="87" y="260"/>
                  </a:cubicBezTo>
                  <a:cubicBezTo>
                    <a:pt x="120" y="260"/>
                    <a:pt x="153" y="260"/>
                    <a:pt x="174" y="223"/>
                  </a:cubicBezTo>
                  <a:cubicBezTo>
                    <a:pt x="223" y="190"/>
                    <a:pt x="223" y="103"/>
                    <a:pt x="190" y="54"/>
                  </a:cubicBezTo>
                  <a:cubicBezTo>
                    <a:pt x="174" y="3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7" name="Google Shape;20527;p54"/>
            <p:cNvSpPr/>
            <p:nvPr/>
          </p:nvSpPr>
          <p:spPr>
            <a:xfrm>
              <a:off x="4575825" y="3008975"/>
              <a:ext cx="5600" cy="6525"/>
            </a:xfrm>
            <a:custGeom>
              <a:avLst/>
              <a:gdLst/>
              <a:ahLst/>
              <a:cxnLst/>
              <a:rect l="l" t="t" r="r" b="b"/>
              <a:pathLst>
                <a:path w="224" h="261" extrusionOk="0">
                  <a:moveTo>
                    <a:pt x="88" y="1"/>
                  </a:moveTo>
                  <a:cubicBezTo>
                    <a:pt x="67" y="1"/>
                    <a:pt x="50" y="21"/>
                    <a:pt x="34" y="38"/>
                  </a:cubicBezTo>
                  <a:cubicBezTo>
                    <a:pt x="17" y="71"/>
                    <a:pt x="1" y="104"/>
                    <a:pt x="1" y="158"/>
                  </a:cubicBezTo>
                  <a:cubicBezTo>
                    <a:pt x="1" y="191"/>
                    <a:pt x="17" y="207"/>
                    <a:pt x="50" y="228"/>
                  </a:cubicBezTo>
                  <a:cubicBezTo>
                    <a:pt x="67" y="261"/>
                    <a:pt x="104" y="261"/>
                    <a:pt x="121" y="261"/>
                  </a:cubicBezTo>
                  <a:cubicBezTo>
                    <a:pt x="191" y="244"/>
                    <a:pt x="224" y="191"/>
                    <a:pt x="224" y="125"/>
                  </a:cubicBezTo>
                  <a:lnTo>
                    <a:pt x="224" y="104"/>
                  </a:lnTo>
                  <a:cubicBezTo>
                    <a:pt x="207" y="54"/>
                    <a:pt x="191" y="2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8" name="Google Shape;20528;p54"/>
            <p:cNvSpPr/>
            <p:nvPr/>
          </p:nvSpPr>
          <p:spPr>
            <a:xfrm>
              <a:off x="4579250" y="2932325"/>
              <a:ext cx="5575" cy="6600"/>
            </a:xfrm>
            <a:custGeom>
              <a:avLst/>
              <a:gdLst/>
              <a:ahLst/>
              <a:cxnLst/>
              <a:rect l="l" t="t" r="r" b="b"/>
              <a:pathLst>
                <a:path w="223" h="264" extrusionOk="0">
                  <a:moveTo>
                    <a:pt x="108" y="1"/>
                  </a:moveTo>
                  <a:cubicBezTo>
                    <a:pt x="92" y="1"/>
                    <a:pt x="73" y="9"/>
                    <a:pt x="54" y="28"/>
                  </a:cubicBezTo>
                  <a:cubicBezTo>
                    <a:pt x="33" y="28"/>
                    <a:pt x="17" y="61"/>
                    <a:pt x="0" y="78"/>
                  </a:cubicBezTo>
                  <a:lnTo>
                    <a:pt x="0" y="164"/>
                  </a:lnTo>
                  <a:cubicBezTo>
                    <a:pt x="17" y="201"/>
                    <a:pt x="33" y="234"/>
                    <a:pt x="70" y="251"/>
                  </a:cubicBezTo>
                  <a:cubicBezTo>
                    <a:pt x="83" y="260"/>
                    <a:pt x="98" y="264"/>
                    <a:pt x="112" y="264"/>
                  </a:cubicBezTo>
                  <a:cubicBezTo>
                    <a:pt x="153" y="264"/>
                    <a:pt x="194" y="232"/>
                    <a:pt x="206" y="181"/>
                  </a:cubicBezTo>
                  <a:cubicBezTo>
                    <a:pt x="223" y="115"/>
                    <a:pt x="206" y="28"/>
                    <a:pt x="136" y="12"/>
                  </a:cubicBezTo>
                  <a:cubicBezTo>
                    <a:pt x="129" y="5"/>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9" name="Google Shape;20529;p54"/>
            <p:cNvSpPr/>
            <p:nvPr/>
          </p:nvSpPr>
          <p:spPr>
            <a:xfrm>
              <a:off x="4584400" y="2992700"/>
              <a:ext cx="6000" cy="6525"/>
            </a:xfrm>
            <a:custGeom>
              <a:avLst/>
              <a:gdLst/>
              <a:ahLst/>
              <a:cxnLst/>
              <a:rect l="l" t="t" r="r" b="b"/>
              <a:pathLst>
                <a:path w="240" h="261" extrusionOk="0">
                  <a:moveTo>
                    <a:pt x="136" y="0"/>
                  </a:moveTo>
                  <a:cubicBezTo>
                    <a:pt x="120" y="0"/>
                    <a:pt x="87" y="0"/>
                    <a:pt x="70" y="33"/>
                  </a:cubicBezTo>
                  <a:cubicBezTo>
                    <a:pt x="17" y="71"/>
                    <a:pt x="0" y="157"/>
                    <a:pt x="54" y="207"/>
                  </a:cubicBezTo>
                  <a:cubicBezTo>
                    <a:pt x="70" y="240"/>
                    <a:pt x="87" y="260"/>
                    <a:pt x="120" y="260"/>
                  </a:cubicBezTo>
                  <a:cubicBezTo>
                    <a:pt x="157" y="260"/>
                    <a:pt x="173" y="260"/>
                    <a:pt x="206" y="223"/>
                  </a:cubicBezTo>
                  <a:cubicBezTo>
                    <a:pt x="223" y="207"/>
                    <a:pt x="239" y="174"/>
                    <a:pt x="239" y="136"/>
                  </a:cubicBezTo>
                  <a:cubicBezTo>
                    <a:pt x="239" y="104"/>
                    <a:pt x="239" y="71"/>
                    <a:pt x="223" y="54"/>
                  </a:cubicBezTo>
                  <a:cubicBezTo>
                    <a:pt x="206" y="33"/>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0" name="Google Shape;20530;p54"/>
            <p:cNvSpPr/>
            <p:nvPr/>
          </p:nvSpPr>
          <p:spPr>
            <a:xfrm>
              <a:off x="4581000" y="2914875"/>
              <a:ext cx="6000" cy="6525"/>
            </a:xfrm>
            <a:custGeom>
              <a:avLst/>
              <a:gdLst/>
              <a:ahLst/>
              <a:cxnLst/>
              <a:rect l="l" t="t" r="r" b="b"/>
              <a:pathLst>
                <a:path w="240" h="261" extrusionOk="0">
                  <a:moveTo>
                    <a:pt x="125" y="1"/>
                  </a:moveTo>
                  <a:cubicBezTo>
                    <a:pt x="80" y="1"/>
                    <a:pt x="30" y="31"/>
                    <a:pt x="17" y="75"/>
                  </a:cubicBezTo>
                  <a:cubicBezTo>
                    <a:pt x="0" y="141"/>
                    <a:pt x="17" y="227"/>
                    <a:pt x="87" y="244"/>
                  </a:cubicBezTo>
                  <a:cubicBezTo>
                    <a:pt x="103" y="260"/>
                    <a:pt x="120" y="260"/>
                    <a:pt x="136" y="260"/>
                  </a:cubicBezTo>
                  <a:cubicBezTo>
                    <a:pt x="169" y="244"/>
                    <a:pt x="206" y="227"/>
                    <a:pt x="223" y="178"/>
                  </a:cubicBezTo>
                  <a:cubicBezTo>
                    <a:pt x="239" y="124"/>
                    <a:pt x="223" y="75"/>
                    <a:pt x="206" y="38"/>
                  </a:cubicBezTo>
                  <a:cubicBezTo>
                    <a:pt x="190" y="21"/>
                    <a:pt x="169" y="21"/>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1" name="Google Shape;20531;p54"/>
            <p:cNvSpPr/>
            <p:nvPr/>
          </p:nvSpPr>
          <p:spPr>
            <a:xfrm>
              <a:off x="4564200" y="2965325"/>
              <a:ext cx="6100" cy="6550"/>
            </a:xfrm>
            <a:custGeom>
              <a:avLst/>
              <a:gdLst/>
              <a:ahLst/>
              <a:cxnLst/>
              <a:rect l="l" t="t" r="r" b="b"/>
              <a:pathLst>
                <a:path w="244" h="262" extrusionOk="0">
                  <a:moveTo>
                    <a:pt x="120" y="1"/>
                  </a:moveTo>
                  <a:cubicBezTo>
                    <a:pt x="77" y="1"/>
                    <a:pt x="44" y="33"/>
                    <a:pt x="17" y="81"/>
                  </a:cubicBezTo>
                  <a:cubicBezTo>
                    <a:pt x="0" y="151"/>
                    <a:pt x="37" y="221"/>
                    <a:pt x="87" y="254"/>
                  </a:cubicBezTo>
                  <a:cubicBezTo>
                    <a:pt x="98" y="254"/>
                    <a:pt x="109" y="262"/>
                    <a:pt x="121" y="262"/>
                  </a:cubicBezTo>
                  <a:cubicBezTo>
                    <a:pt x="127" y="262"/>
                    <a:pt x="133" y="260"/>
                    <a:pt x="140" y="254"/>
                  </a:cubicBezTo>
                  <a:cubicBezTo>
                    <a:pt x="173" y="254"/>
                    <a:pt x="206" y="221"/>
                    <a:pt x="223" y="184"/>
                  </a:cubicBezTo>
                  <a:cubicBezTo>
                    <a:pt x="243" y="135"/>
                    <a:pt x="243" y="81"/>
                    <a:pt x="206" y="48"/>
                  </a:cubicBezTo>
                  <a:cubicBezTo>
                    <a:pt x="190" y="32"/>
                    <a:pt x="190" y="15"/>
                    <a:pt x="173" y="15"/>
                  </a:cubicBezTo>
                  <a:cubicBezTo>
                    <a:pt x="154" y="5"/>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2" name="Google Shape;20532;p54"/>
            <p:cNvSpPr/>
            <p:nvPr/>
          </p:nvSpPr>
          <p:spPr>
            <a:xfrm>
              <a:off x="4573675" y="3025675"/>
              <a:ext cx="6425" cy="6675"/>
            </a:xfrm>
            <a:custGeom>
              <a:avLst/>
              <a:gdLst/>
              <a:ahLst/>
              <a:cxnLst/>
              <a:rect l="l" t="t" r="r" b="b"/>
              <a:pathLst>
                <a:path w="257" h="267" extrusionOk="0">
                  <a:moveTo>
                    <a:pt x="139" y="1"/>
                  </a:moveTo>
                  <a:cubicBezTo>
                    <a:pt x="86" y="1"/>
                    <a:pt x="44" y="33"/>
                    <a:pt x="17" y="91"/>
                  </a:cubicBezTo>
                  <a:cubicBezTo>
                    <a:pt x="0" y="157"/>
                    <a:pt x="33" y="228"/>
                    <a:pt x="87" y="261"/>
                  </a:cubicBezTo>
                  <a:cubicBezTo>
                    <a:pt x="96" y="264"/>
                    <a:pt x="106" y="266"/>
                    <a:pt x="116" y="266"/>
                  </a:cubicBezTo>
                  <a:cubicBezTo>
                    <a:pt x="161" y="266"/>
                    <a:pt x="210" y="232"/>
                    <a:pt x="223" y="178"/>
                  </a:cubicBezTo>
                  <a:cubicBezTo>
                    <a:pt x="256" y="108"/>
                    <a:pt x="223" y="38"/>
                    <a:pt x="174"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3" name="Google Shape;20533;p54"/>
            <p:cNvSpPr/>
            <p:nvPr/>
          </p:nvSpPr>
          <p:spPr>
            <a:xfrm>
              <a:off x="4562950" y="3011850"/>
              <a:ext cx="6000" cy="6650"/>
            </a:xfrm>
            <a:custGeom>
              <a:avLst/>
              <a:gdLst/>
              <a:ahLst/>
              <a:cxnLst/>
              <a:rect l="l" t="t" r="r" b="b"/>
              <a:pathLst>
                <a:path w="240" h="266" extrusionOk="0">
                  <a:moveTo>
                    <a:pt x="111" y="1"/>
                  </a:moveTo>
                  <a:cubicBezTo>
                    <a:pt x="92" y="1"/>
                    <a:pt x="76" y="14"/>
                    <a:pt x="50" y="26"/>
                  </a:cubicBezTo>
                  <a:cubicBezTo>
                    <a:pt x="1" y="76"/>
                    <a:pt x="1" y="162"/>
                    <a:pt x="34" y="216"/>
                  </a:cubicBezTo>
                  <a:cubicBezTo>
                    <a:pt x="50" y="232"/>
                    <a:pt x="87" y="249"/>
                    <a:pt x="120" y="265"/>
                  </a:cubicBezTo>
                  <a:cubicBezTo>
                    <a:pt x="137" y="265"/>
                    <a:pt x="170" y="249"/>
                    <a:pt x="190" y="232"/>
                  </a:cubicBezTo>
                  <a:cubicBezTo>
                    <a:pt x="223" y="216"/>
                    <a:pt x="223" y="179"/>
                    <a:pt x="240" y="146"/>
                  </a:cubicBezTo>
                  <a:cubicBezTo>
                    <a:pt x="240" y="113"/>
                    <a:pt x="223" y="76"/>
                    <a:pt x="207" y="43"/>
                  </a:cubicBezTo>
                  <a:cubicBezTo>
                    <a:pt x="207" y="26"/>
                    <a:pt x="190" y="26"/>
                    <a:pt x="170" y="10"/>
                  </a:cubicBezTo>
                  <a:lnTo>
                    <a:pt x="137" y="10"/>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4" name="Google Shape;20534;p54"/>
            <p:cNvSpPr/>
            <p:nvPr/>
          </p:nvSpPr>
          <p:spPr>
            <a:xfrm>
              <a:off x="4651800" y="2998100"/>
              <a:ext cx="6100" cy="6675"/>
            </a:xfrm>
            <a:custGeom>
              <a:avLst/>
              <a:gdLst/>
              <a:ahLst/>
              <a:cxnLst/>
              <a:rect l="l" t="t" r="r" b="b"/>
              <a:pathLst>
                <a:path w="244" h="267" extrusionOk="0">
                  <a:moveTo>
                    <a:pt x="95" y="0"/>
                  </a:moveTo>
                  <a:cubicBezTo>
                    <a:pt x="76" y="0"/>
                    <a:pt x="61" y="12"/>
                    <a:pt x="38" y="24"/>
                  </a:cubicBezTo>
                  <a:cubicBezTo>
                    <a:pt x="17" y="61"/>
                    <a:pt x="1" y="77"/>
                    <a:pt x="1" y="110"/>
                  </a:cubicBezTo>
                  <a:cubicBezTo>
                    <a:pt x="1" y="147"/>
                    <a:pt x="1" y="180"/>
                    <a:pt x="17" y="213"/>
                  </a:cubicBezTo>
                  <a:cubicBezTo>
                    <a:pt x="38" y="230"/>
                    <a:pt x="71" y="250"/>
                    <a:pt x="104" y="267"/>
                  </a:cubicBezTo>
                  <a:cubicBezTo>
                    <a:pt x="120" y="267"/>
                    <a:pt x="157" y="250"/>
                    <a:pt x="174" y="230"/>
                  </a:cubicBezTo>
                  <a:cubicBezTo>
                    <a:pt x="223" y="180"/>
                    <a:pt x="244" y="110"/>
                    <a:pt x="190" y="44"/>
                  </a:cubicBezTo>
                  <a:cubicBezTo>
                    <a:pt x="190" y="24"/>
                    <a:pt x="174" y="24"/>
                    <a:pt x="157" y="7"/>
                  </a:cubicBezTo>
                  <a:lnTo>
                    <a:pt x="120" y="7"/>
                  </a:lnTo>
                  <a:cubicBezTo>
                    <a:pt x="110" y="2"/>
                    <a:pt x="10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5" name="Google Shape;20535;p54"/>
            <p:cNvSpPr/>
            <p:nvPr/>
          </p:nvSpPr>
          <p:spPr>
            <a:xfrm>
              <a:off x="4653975" y="2948150"/>
              <a:ext cx="6000" cy="6325"/>
            </a:xfrm>
            <a:custGeom>
              <a:avLst/>
              <a:gdLst/>
              <a:ahLst/>
              <a:cxnLst/>
              <a:rect l="l" t="t" r="r" b="b"/>
              <a:pathLst>
                <a:path w="240" h="253" extrusionOk="0">
                  <a:moveTo>
                    <a:pt x="122" y="1"/>
                  </a:moveTo>
                  <a:cubicBezTo>
                    <a:pt x="78" y="1"/>
                    <a:pt x="44" y="32"/>
                    <a:pt x="17" y="84"/>
                  </a:cubicBezTo>
                  <a:cubicBezTo>
                    <a:pt x="0" y="150"/>
                    <a:pt x="33" y="220"/>
                    <a:pt x="87" y="253"/>
                  </a:cubicBezTo>
                  <a:lnTo>
                    <a:pt x="136" y="253"/>
                  </a:lnTo>
                  <a:cubicBezTo>
                    <a:pt x="173" y="253"/>
                    <a:pt x="206" y="220"/>
                    <a:pt x="223" y="187"/>
                  </a:cubicBezTo>
                  <a:cubicBezTo>
                    <a:pt x="239" y="133"/>
                    <a:pt x="239" y="84"/>
                    <a:pt x="206" y="47"/>
                  </a:cubicBezTo>
                  <a:cubicBezTo>
                    <a:pt x="190" y="30"/>
                    <a:pt x="190" y="14"/>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6" name="Google Shape;20536;p54"/>
            <p:cNvSpPr/>
            <p:nvPr/>
          </p:nvSpPr>
          <p:spPr>
            <a:xfrm>
              <a:off x="4657875" y="3026025"/>
              <a:ext cx="5600" cy="6700"/>
            </a:xfrm>
            <a:custGeom>
              <a:avLst/>
              <a:gdLst/>
              <a:ahLst/>
              <a:cxnLst/>
              <a:rect l="l" t="t" r="r" b="b"/>
              <a:pathLst>
                <a:path w="224" h="268" extrusionOk="0">
                  <a:moveTo>
                    <a:pt x="107" y="1"/>
                  </a:moveTo>
                  <a:cubicBezTo>
                    <a:pt x="84" y="1"/>
                    <a:pt x="62" y="12"/>
                    <a:pt x="50" y="24"/>
                  </a:cubicBezTo>
                  <a:cubicBezTo>
                    <a:pt x="1" y="77"/>
                    <a:pt x="1" y="164"/>
                    <a:pt x="34" y="214"/>
                  </a:cubicBezTo>
                  <a:cubicBezTo>
                    <a:pt x="50" y="230"/>
                    <a:pt x="67" y="247"/>
                    <a:pt x="104" y="267"/>
                  </a:cubicBezTo>
                  <a:cubicBezTo>
                    <a:pt x="137" y="267"/>
                    <a:pt x="170" y="247"/>
                    <a:pt x="186" y="230"/>
                  </a:cubicBezTo>
                  <a:cubicBezTo>
                    <a:pt x="207" y="214"/>
                    <a:pt x="223" y="181"/>
                    <a:pt x="223" y="143"/>
                  </a:cubicBezTo>
                  <a:cubicBezTo>
                    <a:pt x="223" y="110"/>
                    <a:pt x="223" y="77"/>
                    <a:pt x="207" y="40"/>
                  </a:cubicBezTo>
                  <a:cubicBezTo>
                    <a:pt x="186" y="24"/>
                    <a:pt x="170" y="7"/>
                    <a:pt x="153" y="7"/>
                  </a:cubicBezTo>
                  <a:lnTo>
                    <a:pt x="137" y="7"/>
                  </a:lnTo>
                  <a:cubicBezTo>
                    <a:pt x="127" y="3"/>
                    <a:pt x="11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7" name="Google Shape;20537;p54"/>
            <p:cNvSpPr/>
            <p:nvPr/>
          </p:nvSpPr>
          <p:spPr>
            <a:xfrm>
              <a:off x="4596875" y="3040275"/>
              <a:ext cx="5575" cy="3575"/>
            </a:xfrm>
            <a:custGeom>
              <a:avLst/>
              <a:gdLst/>
              <a:ahLst/>
              <a:cxnLst/>
              <a:rect l="l" t="t" r="r" b="b"/>
              <a:pathLst>
                <a:path w="223" h="143" extrusionOk="0">
                  <a:moveTo>
                    <a:pt x="117" y="1"/>
                  </a:moveTo>
                  <a:cubicBezTo>
                    <a:pt x="67" y="1"/>
                    <a:pt x="27" y="35"/>
                    <a:pt x="0" y="89"/>
                  </a:cubicBezTo>
                  <a:lnTo>
                    <a:pt x="0" y="142"/>
                  </a:lnTo>
                  <a:lnTo>
                    <a:pt x="223" y="142"/>
                  </a:lnTo>
                  <a:cubicBezTo>
                    <a:pt x="223" y="89"/>
                    <a:pt x="190" y="39"/>
                    <a:pt x="153" y="6"/>
                  </a:cubicBezTo>
                  <a:cubicBezTo>
                    <a:pt x="140" y="2"/>
                    <a:pt x="128"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8" name="Google Shape;20538;p54"/>
            <p:cNvSpPr/>
            <p:nvPr/>
          </p:nvSpPr>
          <p:spPr>
            <a:xfrm>
              <a:off x="4652225" y="2965800"/>
              <a:ext cx="6100" cy="6425"/>
            </a:xfrm>
            <a:custGeom>
              <a:avLst/>
              <a:gdLst/>
              <a:ahLst/>
              <a:cxnLst/>
              <a:rect l="l" t="t" r="r" b="b"/>
              <a:pathLst>
                <a:path w="244" h="257" extrusionOk="0">
                  <a:moveTo>
                    <a:pt x="105" y="0"/>
                  </a:moveTo>
                  <a:cubicBezTo>
                    <a:pt x="88" y="0"/>
                    <a:pt x="70" y="4"/>
                    <a:pt x="54" y="13"/>
                  </a:cubicBezTo>
                  <a:cubicBezTo>
                    <a:pt x="37" y="29"/>
                    <a:pt x="21" y="46"/>
                    <a:pt x="0" y="79"/>
                  </a:cubicBezTo>
                  <a:lnTo>
                    <a:pt x="0" y="165"/>
                  </a:lnTo>
                  <a:cubicBezTo>
                    <a:pt x="21" y="202"/>
                    <a:pt x="37" y="235"/>
                    <a:pt x="70" y="252"/>
                  </a:cubicBezTo>
                  <a:cubicBezTo>
                    <a:pt x="79" y="255"/>
                    <a:pt x="89" y="256"/>
                    <a:pt x="98" y="256"/>
                  </a:cubicBezTo>
                  <a:cubicBezTo>
                    <a:pt x="145" y="256"/>
                    <a:pt x="193" y="223"/>
                    <a:pt x="206" y="165"/>
                  </a:cubicBezTo>
                  <a:cubicBezTo>
                    <a:pt x="243" y="116"/>
                    <a:pt x="206" y="29"/>
                    <a:pt x="157" y="13"/>
                  </a:cubicBezTo>
                  <a:cubicBezTo>
                    <a:pt x="140" y="4"/>
                    <a:pt x="12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9" name="Google Shape;20539;p54"/>
            <p:cNvSpPr/>
            <p:nvPr/>
          </p:nvSpPr>
          <p:spPr>
            <a:xfrm>
              <a:off x="4659525" y="2980925"/>
              <a:ext cx="6125" cy="6650"/>
            </a:xfrm>
            <a:custGeom>
              <a:avLst/>
              <a:gdLst/>
              <a:ahLst/>
              <a:cxnLst/>
              <a:rect l="l" t="t" r="r" b="b"/>
              <a:pathLst>
                <a:path w="245" h="266" extrusionOk="0">
                  <a:moveTo>
                    <a:pt x="121" y="1"/>
                  </a:moveTo>
                  <a:cubicBezTo>
                    <a:pt x="115" y="1"/>
                    <a:pt x="109" y="3"/>
                    <a:pt x="104" y="10"/>
                  </a:cubicBezTo>
                  <a:cubicBezTo>
                    <a:pt x="38" y="10"/>
                    <a:pt x="1" y="76"/>
                    <a:pt x="1" y="146"/>
                  </a:cubicBezTo>
                  <a:cubicBezTo>
                    <a:pt x="17" y="179"/>
                    <a:pt x="38" y="216"/>
                    <a:pt x="54" y="232"/>
                  </a:cubicBezTo>
                  <a:cubicBezTo>
                    <a:pt x="71" y="249"/>
                    <a:pt x="104" y="265"/>
                    <a:pt x="141" y="265"/>
                  </a:cubicBezTo>
                  <a:cubicBezTo>
                    <a:pt x="190" y="249"/>
                    <a:pt x="244" y="179"/>
                    <a:pt x="223" y="113"/>
                  </a:cubicBezTo>
                  <a:cubicBezTo>
                    <a:pt x="223" y="76"/>
                    <a:pt x="207" y="43"/>
                    <a:pt x="190" y="26"/>
                  </a:cubicBezTo>
                  <a:cubicBezTo>
                    <a:pt x="174" y="26"/>
                    <a:pt x="174" y="10"/>
                    <a:pt x="157" y="10"/>
                  </a:cubicBezTo>
                  <a:cubicBezTo>
                    <a:pt x="146" y="10"/>
                    <a:pt x="134"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0" name="Google Shape;20540;p54"/>
            <p:cNvSpPr/>
            <p:nvPr/>
          </p:nvSpPr>
          <p:spPr>
            <a:xfrm>
              <a:off x="4643250" y="3028775"/>
              <a:ext cx="5600" cy="6525"/>
            </a:xfrm>
            <a:custGeom>
              <a:avLst/>
              <a:gdLst/>
              <a:ahLst/>
              <a:cxnLst/>
              <a:rect l="l" t="t" r="r" b="b"/>
              <a:pathLst>
                <a:path w="224" h="261" extrusionOk="0">
                  <a:moveTo>
                    <a:pt x="87" y="0"/>
                  </a:moveTo>
                  <a:cubicBezTo>
                    <a:pt x="50" y="0"/>
                    <a:pt x="33" y="17"/>
                    <a:pt x="17" y="54"/>
                  </a:cubicBezTo>
                  <a:cubicBezTo>
                    <a:pt x="0" y="87"/>
                    <a:pt x="0" y="120"/>
                    <a:pt x="0" y="157"/>
                  </a:cubicBezTo>
                  <a:cubicBezTo>
                    <a:pt x="0" y="190"/>
                    <a:pt x="17" y="207"/>
                    <a:pt x="33" y="223"/>
                  </a:cubicBezTo>
                  <a:cubicBezTo>
                    <a:pt x="70" y="260"/>
                    <a:pt x="87" y="260"/>
                    <a:pt x="120" y="260"/>
                  </a:cubicBezTo>
                  <a:cubicBezTo>
                    <a:pt x="190" y="240"/>
                    <a:pt x="223" y="174"/>
                    <a:pt x="223" y="104"/>
                  </a:cubicBezTo>
                  <a:cubicBezTo>
                    <a:pt x="207" y="71"/>
                    <a:pt x="190" y="33"/>
                    <a:pt x="174" y="17"/>
                  </a:cubicBezTo>
                  <a:cubicBezTo>
                    <a:pt x="153"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1" name="Google Shape;20541;p54"/>
            <p:cNvSpPr/>
            <p:nvPr/>
          </p:nvSpPr>
          <p:spPr>
            <a:xfrm>
              <a:off x="4648400" y="3013325"/>
              <a:ext cx="6000" cy="6500"/>
            </a:xfrm>
            <a:custGeom>
              <a:avLst/>
              <a:gdLst/>
              <a:ahLst/>
              <a:cxnLst/>
              <a:rect l="l" t="t" r="r" b="b"/>
              <a:pathLst>
                <a:path w="240" h="260" extrusionOk="0">
                  <a:moveTo>
                    <a:pt x="104" y="0"/>
                  </a:moveTo>
                  <a:cubicBezTo>
                    <a:pt x="33" y="0"/>
                    <a:pt x="1" y="70"/>
                    <a:pt x="1" y="136"/>
                  </a:cubicBezTo>
                  <a:cubicBezTo>
                    <a:pt x="17" y="173"/>
                    <a:pt x="17" y="206"/>
                    <a:pt x="50" y="223"/>
                  </a:cubicBezTo>
                  <a:cubicBezTo>
                    <a:pt x="71" y="260"/>
                    <a:pt x="104" y="260"/>
                    <a:pt x="137" y="260"/>
                  </a:cubicBezTo>
                  <a:cubicBezTo>
                    <a:pt x="190" y="239"/>
                    <a:pt x="240" y="173"/>
                    <a:pt x="223" y="103"/>
                  </a:cubicBezTo>
                  <a:cubicBezTo>
                    <a:pt x="223" y="54"/>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2" name="Google Shape;20542;p54"/>
            <p:cNvSpPr/>
            <p:nvPr/>
          </p:nvSpPr>
          <p:spPr>
            <a:xfrm>
              <a:off x="4569750" y="2995275"/>
              <a:ext cx="6100" cy="6675"/>
            </a:xfrm>
            <a:custGeom>
              <a:avLst/>
              <a:gdLst/>
              <a:ahLst/>
              <a:cxnLst/>
              <a:rect l="l" t="t" r="r" b="b"/>
              <a:pathLst>
                <a:path w="244" h="267" extrusionOk="0">
                  <a:moveTo>
                    <a:pt x="104" y="1"/>
                  </a:moveTo>
                  <a:cubicBezTo>
                    <a:pt x="71" y="17"/>
                    <a:pt x="54" y="33"/>
                    <a:pt x="38" y="54"/>
                  </a:cubicBezTo>
                  <a:cubicBezTo>
                    <a:pt x="21" y="87"/>
                    <a:pt x="1" y="120"/>
                    <a:pt x="21" y="157"/>
                  </a:cubicBezTo>
                  <a:cubicBezTo>
                    <a:pt x="21" y="190"/>
                    <a:pt x="38" y="223"/>
                    <a:pt x="54" y="240"/>
                  </a:cubicBezTo>
                  <a:cubicBezTo>
                    <a:pt x="78" y="254"/>
                    <a:pt x="93" y="267"/>
                    <a:pt x="113" y="267"/>
                  </a:cubicBezTo>
                  <a:cubicBezTo>
                    <a:pt x="121" y="267"/>
                    <a:pt x="130" y="265"/>
                    <a:pt x="141" y="260"/>
                  </a:cubicBezTo>
                  <a:cubicBezTo>
                    <a:pt x="190" y="260"/>
                    <a:pt x="244" y="190"/>
                    <a:pt x="227" y="120"/>
                  </a:cubicBezTo>
                  <a:cubicBezTo>
                    <a:pt x="227" y="87"/>
                    <a:pt x="207" y="54"/>
                    <a:pt x="190" y="33"/>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3" name="Google Shape;20543;p54"/>
            <p:cNvSpPr/>
            <p:nvPr/>
          </p:nvSpPr>
          <p:spPr>
            <a:xfrm>
              <a:off x="4958850" y="3000675"/>
              <a:ext cx="6525" cy="6575"/>
            </a:xfrm>
            <a:custGeom>
              <a:avLst/>
              <a:gdLst/>
              <a:ahLst/>
              <a:cxnLst/>
              <a:rect l="l" t="t" r="r" b="b"/>
              <a:pathLst>
                <a:path w="261" h="263" extrusionOk="0">
                  <a:moveTo>
                    <a:pt x="122" y="0"/>
                  </a:moveTo>
                  <a:cubicBezTo>
                    <a:pt x="104" y="0"/>
                    <a:pt x="82" y="12"/>
                    <a:pt x="71" y="24"/>
                  </a:cubicBezTo>
                  <a:cubicBezTo>
                    <a:pt x="21" y="77"/>
                    <a:pt x="1" y="164"/>
                    <a:pt x="54" y="213"/>
                  </a:cubicBezTo>
                  <a:cubicBezTo>
                    <a:pt x="73" y="244"/>
                    <a:pt x="105" y="263"/>
                    <a:pt x="137" y="263"/>
                  </a:cubicBezTo>
                  <a:cubicBezTo>
                    <a:pt x="161" y="263"/>
                    <a:pt x="186" y="253"/>
                    <a:pt x="207" y="230"/>
                  </a:cubicBezTo>
                  <a:cubicBezTo>
                    <a:pt x="260" y="180"/>
                    <a:pt x="260" y="110"/>
                    <a:pt x="227" y="44"/>
                  </a:cubicBezTo>
                  <a:cubicBezTo>
                    <a:pt x="207" y="24"/>
                    <a:pt x="190" y="24"/>
                    <a:pt x="174" y="7"/>
                  </a:cubicBezTo>
                  <a:lnTo>
                    <a:pt x="141" y="7"/>
                  </a:lnTo>
                  <a:cubicBezTo>
                    <a:pt x="136" y="2"/>
                    <a:pt x="129"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4" name="Google Shape;20544;p54"/>
            <p:cNvSpPr/>
            <p:nvPr/>
          </p:nvSpPr>
          <p:spPr>
            <a:xfrm>
              <a:off x="4566350" y="2796025"/>
              <a:ext cx="5600" cy="4400"/>
            </a:xfrm>
            <a:custGeom>
              <a:avLst/>
              <a:gdLst/>
              <a:ahLst/>
              <a:cxnLst/>
              <a:rect l="l" t="t" r="r" b="b"/>
              <a:pathLst>
                <a:path w="224" h="176" extrusionOk="0">
                  <a:moveTo>
                    <a:pt x="223" y="1"/>
                  </a:moveTo>
                  <a:cubicBezTo>
                    <a:pt x="174" y="17"/>
                    <a:pt x="104" y="34"/>
                    <a:pt x="54" y="34"/>
                  </a:cubicBezTo>
                  <a:cubicBezTo>
                    <a:pt x="34" y="34"/>
                    <a:pt x="17" y="50"/>
                    <a:pt x="1" y="50"/>
                  </a:cubicBezTo>
                  <a:cubicBezTo>
                    <a:pt x="1" y="104"/>
                    <a:pt x="34" y="154"/>
                    <a:pt x="71" y="170"/>
                  </a:cubicBezTo>
                  <a:cubicBezTo>
                    <a:pt x="83" y="174"/>
                    <a:pt x="95" y="176"/>
                    <a:pt x="106" y="176"/>
                  </a:cubicBezTo>
                  <a:cubicBezTo>
                    <a:pt x="156" y="176"/>
                    <a:pt x="197" y="141"/>
                    <a:pt x="223" y="88"/>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5" name="Google Shape;20545;p54"/>
            <p:cNvSpPr/>
            <p:nvPr/>
          </p:nvSpPr>
          <p:spPr>
            <a:xfrm>
              <a:off x="4561200" y="3026600"/>
              <a:ext cx="3425" cy="6625"/>
            </a:xfrm>
            <a:custGeom>
              <a:avLst/>
              <a:gdLst/>
              <a:ahLst/>
              <a:cxnLst/>
              <a:rect l="l" t="t" r="r" b="b"/>
              <a:pathLst>
                <a:path w="137" h="265" extrusionOk="0">
                  <a:moveTo>
                    <a:pt x="1" y="1"/>
                  </a:moveTo>
                  <a:lnTo>
                    <a:pt x="1" y="261"/>
                  </a:lnTo>
                  <a:cubicBezTo>
                    <a:pt x="10" y="263"/>
                    <a:pt x="19" y="265"/>
                    <a:pt x="27" y="265"/>
                  </a:cubicBezTo>
                  <a:cubicBezTo>
                    <a:pt x="70" y="265"/>
                    <a:pt x="106" y="232"/>
                    <a:pt x="120" y="174"/>
                  </a:cubicBezTo>
                  <a:cubicBezTo>
                    <a:pt x="137" y="120"/>
                    <a:pt x="104" y="38"/>
                    <a:pt x="54" y="17"/>
                  </a:cubicBezTo>
                  <a:cubicBezTo>
                    <a:pt x="34" y="1"/>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6" name="Google Shape;20546;p54"/>
            <p:cNvSpPr/>
            <p:nvPr/>
          </p:nvSpPr>
          <p:spPr>
            <a:xfrm>
              <a:off x="4977400" y="3003000"/>
              <a:ext cx="1675" cy="3025"/>
            </a:xfrm>
            <a:custGeom>
              <a:avLst/>
              <a:gdLst/>
              <a:ahLst/>
              <a:cxnLst/>
              <a:rect l="l" t="t" r="r" b="b"/>
              <a:pathLst>
                <a:path w="67" h="121" extrusionOk="0">
                  <a:moveTo>
                    <a:pt x="1" y="1"/>
                  </a:moveTo>
                  <a:lnTo>
                    <a:pt x="1" y="34"/>
                  </a:lnTo>
                  <a:cubicBezTo>
                    <a:pt x="17" y="71"/>
                    <a:pt x="34" y="104"/>
                    <a:pt x="67" y="120"/>
                  </a:cubicBezTo>
                  <a:cubicBezTo>
                    <a:pt x="34" y="71"/>
                    <a:pt x="17"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7" name="Google Shape;20547;p54"/>
            <p:cNvSpPr/>
            <p:nvPr/>
          </p:nvSpPr>
          <p:spPr>
            <a:xfrm>
              <a:off x="4566775" y="3041325"/>
              <a:ext cx="5175" cy="2100"/>
            </a:xfrm>
            <a:custGeom>
              <a:avLst/>
              <a:gdLst/>
              <a:ahLst/>
              <a:cxnLst/>
              <a:rect l="l" t="t" r="r" b="b"/>
              <a:pathLst>
                <a:path w="207" h="84" extrusionOk="0">
                  <a:moveTo>
                    <a:pt x="96" y="1"/>
                  </a:moveTo>
                  <a:cubicBezTo>
                    <a:pt x="53" y="1"/>
                    <a:pt x="12" y="32"/>
                    <a:pt x="0" y="84"/>
                  </a:cubicBezTo>
                  <a:lnTo>
                    <a:pt x="206" y="84"/>
                  </a:lnTo>
                  <a:cubicBezTo>
                    <a:pt x="190" y="47"/>
                    <a:pt x="173" y="30"/>
                    <a:pt x="140"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8" name="Google Shape;20548;p54"/>
            <p:cNvSpPr/>
            <p:nvPr/>
          </p:nvSpPr>
          <p:spPr>
            <a:xfrm>
              <a:off x="4962350" y="3032725"/>
              <a:ext cx="6000" cy="6575"/>
            </a:xfrm>
            <a:custGeom>
              <a:avLst/>
              <a:gdLst/>
              <a:ahLst/>
              <a:cxnLst/>
              <a:rect l="l" t="t" r="r" b="b"/>
              <a:pathLst>
                <a:path w="240" h="263" extrusionOk="0">
                  <a:moveTo>
                    <a:pt x="119" y="1"/>
                  </a:moveTo>
                  <a:cubicBezTo>
                    <a:pt x="76" y="1"/>
                    <a:pt x="41" y="34"/>
                    <a:pt x="17" y="82"/>
                  </a:cubicBezTo>
                  <a:cubicBezTo>
                    <a:pt x="1" y="152"/>
                    <a:pt x="34" y="238"/>
                    <a:pt x="87" y="255"/>
                  </a:cubicBezTo>
                  <a:cubicBezTo>
                    <a:pt x="98" y="255"/>
                    <a:pt x="109" y="262"/>
                    <a:pt x="120" y="262"/>
                  </a:cubicBezTo>
                  <a:cubicBezTo>
                    <a:pt x="126" y="262"/>
                    <a:pt x="131" y="260"/>
                    <a:pt x="137" y="255"/>
                  </a:cubicBezTo>
                  <a:cubicBezTo>
                    <a:pt x="170" y="255"/>
                    <a:pt x="207" y="222"/>
                    <a:pt x="224" y="185"/>
                  </a:cubicBezTo>
                  <a:cubicBezTo>
                    <a:pt x="240" y="135"/>
                    <a:pt x="240" y="82"/>
                    <a:pt x="207" y="49"/>
                  </a:cubicBezTo>
                  <a:cubicBezTo>
                    <a:pt x="191" y="32"/>
                    <a:pt x="191" y="16"/>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9" name="Google Shape;20549;p54"/>
            <p:cNvSpPr/>
            <p:nvPr/>
          </p:nvSpPr>
          <p:spPr>
            <a:xfrm>
              <a:off x="4966175" y="2987125"/>
              <a:ext cx="5175" cy="6175"/>
            </a:xfrm>
            <a:custGeom>
              <a:avLst/>
              <a:gdLst/>
              <a:ahLst/>
              <a:cxnLst/>
              <a:rect l="l" t="t" r="r" b="b"/>
              <a:pathLst>
                <a:path w="207" h="247" extrusionOk="0">
                  <a:moveTo>
                    <a:pt x="87" y="1"/>
                  </a:moveTo>
                  <a:cubicBezTo>
                    <a:pt x="38" y="17"/>
                    <a:pt x="0" y="71"/>
                    <a:pt x="17" y="137"/>
                  </a:cubicBezTo>
                  <a:cubicBezTo>
                    <a:pt x="17" y="174"/>
                    <a:pt x="38" y="207"/>
                    <a:pt x="71" y="223"/>
                  </a:cubicBezTo>
                  <a:cubicBezTo>
                    <a:pt x="82" y="235"/>
                    <a:pt x="102" y="247"/>
                    <a:pt x="120" y="247"/>
                  </a:cubicBezTo>
                  <a:cubicBezTo>
                    <a:pt x="127" y="247"/>
                    <a:pt x="135" y="245"/>
                    <a:pt x="141" y="240"/>
                  </a:cubicBezTo>
                  <a:cubicBezTo>
                    <a:pt x="174" y="240"/>
                    <a:pt x="190" y="223"/>
                    <a:pt x="207" y="207"/>
                  </a:cubicBezTo>
                  <a:cubicBezTo>
                    <a:pt x="174" y="137"/>
                    <a:pt x="141" y="7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0" name="Google Shape;20550;p54"/>
            <p:cNvSpPr/>
            <p:nvPr/>
          </p:nvSpPr>
          <p:spPr>
            <a:xfrm>
              <a:off x="4976900" y="3032175"/>
              <a:ext cx="5675" cy="6525"/>
            </a:xfrm>
            <a:custGeom>
              <a:avLst/>
              <a:gdLst/>
              <a:ahLst/>
              <a:cxnLst/>
              <a:rect l="l" t="t" r="r" b="b"/>
              <a:pathLst>
                <a:path w="227" h="261" extrusionOk="0">
                  <a:moveTo>
                    <a:pt x="124" y="1"/>
                  </a:moveTo>
                  <a:cubicBezTo>
                    <a:pt x="87" y="1"/>
                    <a:pt x="54" y="1"/>
                    <a:pt x="37" y="38"/>
                  </a:cubicBezTo>
                  <a:cubicBezTo>
                    <a:pt x="21" y="54"/>
                    <a:pt x="0" y="87"/>
                    <a:pt x="0" y="124"/>
                  </a:cubicBezTo>
                  <a:cubicBezTo>
                    <a:pt x="0" y="157"/>
                    <a:pt x="0" y="190"/>
                    <a:pt x="21" y="207"/>
                  </a:cubicBezTo>
                  <a:cubicBezTo>
                    <a:pt x="37" y="244"/>
                    <a:pt x="70" y="260"/>
                    <a:pt x="87" y="260"/>
                  </a:cubicBezTo>
                  <a:cubicBezTo>
                    <a:pt x="124" y="260"/>
                    <a:pt x="157" y="260"/>
                    <a:pt x="173" y="227"/>
                  </a:cubicBezTo>
                  <a:cubicBezTo>
                    <a:pt x="227" y="190"/>
                    <a:pt x="227" y="104"/>
                    <a:pt x="190" y="54"/>
                  </a:cubicBezTo>
                  <a:cubicBezTo>
                    <a:pt x="173" y="38"/>
                    <a:pt x="173" y="21"/>
                    <a:pt x="157" y="21"/>
                  </a:cubicBezTo>
                  <a:cubicBezTo>
                    <a:pt x="140" y="1"/>
                    <a:pt x="12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1" name="Google Shape;20551;p54"/>
            <p:cNvSpPr/>
            <p:nvPr/>
          </p:nvSpPr>
          <p:spPr>
            <a:xfrm>
              <a:off x="4610975" y="2786550"/>
              <a:ext cx="5700" cy="5600"/>
            </a:xfrm>
            <a:custGeom>
              <a:avLst/>
              <a:gdLst/>
              <a:ahLst/>
              <a:cxnLst/>
              <a:rect l="l" t="t" r="r" b="b"/>
              <a:pathLst>
                <a:path w="228" h="224" extrusionOk="0">
                  <a:moveTo>
                    <a:pt x="191" y="1"/>
                  </a:moveTo>
                  <a:cubicBezTo>
                    <a:pt x="125" y="1"/>
                    <a:pt x="71" y="17"/>
                    <a:pt x="22" y="17"/>
                  </a:cubicBezTo>
                  <a:cubicBezTo>
                    <a:pt x="1" y="71"/>
                    <a:pt x="1" y="137"/>
                    <a:pt x="38" y="174"/>
                  </a:cubicBezTo>
                  <a:cubicBezTo>
                    <a:pt x="54" y="207"/>
                    <a:pt x="71" y="223"/>
                    <a:pt x="104" y="223"/>
                  </a:cubicBezTo>
                  <a:cubicBezTo>
                    <a:pt x="141" y="223"/>
                    <a:pt x="158" y="223"/>
                    <a:pt x="191" y="190"/>
                  </a:cubicBezTo>
                  <a:cubicBezTo>
                    <a:pt x="207" y="174"/>
                    <a:pt x="228" y="137"/>
                    <a:pt x="228" y="104"/>
                  </a:cubicBezTo>
                  <a:cubicBezTo>
                    <a:pt x="228" y="71"/>
                    <a:pt x="228" y="34"/>
                    <a:pt x="207" y="17"/>
                  </a:cubicBez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2" name="Google Shape;20552;p54"/>
            <p:cNvSpPr/>
            <p:nvPr/>
          </p:nvSpPr>
          <p:spPr>
            <a:xfrm>
              <a:off x="4900925" y="3043000"/>
              <a:ext cx="5600" cy="3000"/>
            </a:xfrm>
            <a:custGeom>
              <a:avLst/>
              <a:gdLst/>
              <a:ahLst/>
              <a:cxnLst/>
              <a:rect l="l" t="t" r="r" b="b"/>
              <a:pathLst>
                <a:path w="224" h="120" extrusionOk="0">
                  <a:moveTo>
                    <a:pt x="87" y="0"/>
                  </a:moveTo>
                  <a:cubicBezTo>
                    <a:pt x="71" y="17"/>
                    <a:pt x="50" y="17"/>
                    <a:pt x="34" y="33"/>
                  </a:cubicBezTo>
                  <a:cubicBezTo>
                    <a:pt x="17" y="66"/>
                    <a:pt x="1" y="83"/>
                    <a:pt x="1" y="120"/>
                  </a:cubicBezTo>
                  <a:lnTo>
                    <a:pt x="223" y="120"/>
                  </a:lnTo>
                  <a:cubicBezTo>
                    <a:pt x="207" y="66"/>
                    <a:pt x="190" y="33"/>
                    <a:pt x="153" y="17"/>
                  </a:cubicBezTo>
                  <a:cubicBezTo>
                    <a:pt x="137"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3" name="Google Shape;20553;p54"/>
            <p:cNvSpPr/>
            <p:nvPr/>
          </p:nvSpPr>
          <p:spPr>
            <a:xfrm>
              <a:off x="4739000" y="3044225"/>
              <a:ext cx="3025" cy="450"/>
            </a:xfrm>
            <a:custGeom>
              <a:avLst/>
              <a:gdLst/>
              <a:ahLst/>
              <a:cxnLst/>
              <a:rect l="l" t="t" r="r" b="b"/>
              <a:pathLst>
                <a:path w="121" h="18" extrusionOk="0">
                  <a:moveTo>
                    <a:pt x="34" y="1"/>
                  </a:moveTo>
                  <a:cubicBezTo>
                    <a:pt x="34" y="1"/>
                    <a:pt x="17" y="17"/>
                    <a:pt x="1" y="17"/>
                  </a:cubicBezTo>
                  <a:lnTo>
                    <a:pt x="120" y="17"/>
                  </a:lnTo>
                  <a:cubicBezTo>
                    <a:pt x="104" y="17"/>
                    <a:pt x="104"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4" name="Google Shape;20554;p54"/>
            <p:cNvSpPr/>
            <p:nvPr/>
          </p:nvSpPr>
          <p:spPr>
            <a:xfrm>
              <a:off x="4581400" y="3039500"/>
              <a:ext cx="5600" cy="3925"/>
            </a:xfrm>
            <a:custGeom>
              <a:avLst/>
              <a:gdLst/>
              <a:ahLst/>
              <a:cxnLst/>
              <a:rect l="l" t="t" r="r" b="b"/>
              <a:pathLst>
                <a:path w="224" h="157" extrusionOk="0">
                  <a:moveTo>
                    <a:pt x="104" y="0"/>
                  </a:moveTo>
                  <a:cubicBezTo>
                    <a:pt x="34" y="17"/>
                    <a:pt x="1" y="87"/>
                    <a:pt x="1" y="157"/>
                  </a:cubicBezTo>
                  <a:lnTo>
                    <a:pt x="223" y="157"/>
                  </a:lnTo>
                  <a:lnTo>
                    <a:pt x="223" y="103"/>
                  </a:lnTo>
                  <a:cubicBezTo>
                    <a:pt x="223" y="70"/>
                    <a:pt x="207" y="54"/>
                    <a:pt x="174"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5" name="Google Shape;20555;p54"/>
            <p:cNvSpPr/>
            <p:nvPr/>
          </p:nvSpPr>
          <p:spPr>
            <a:xfrm>
              <a:off x="4916400" y="2961450"/>
              <a:ext cx="6000" cy="6700"/>
            </a:xfrm>
            <a:custGeom>
              <a:avLst/>
              <a:gdLst/>
              <a:ahLst/>
              <a:cxnLst/>
              <a:rect l="l" t="t" r="r" b="b"/>
              <a:pathLst>
                <a:path w="240" h="268" extrusionOk="0">
                  <a:moveTo>
                    <a:pt x="110" y="1"/>
                  </a:moveTo>
                  <a:cubicBezTo>
                    <a:pt x="70" y="1"/>
                    <a:pt x="29" y="32"/>
                    <a:pt x="17" y="84"/>
                  </a:cubicBezTo>
                  <a:cubicBezTo>
                    <a:pt x="0" y="150"/>
                    <a:pt x="17" y="236"/>
                    <a:pt x="70" y="253"/>
                  </a:cubicBezTo>
                  <a:cubicBezTo>
                    <a:pt x="88" y="263"/>
                    <a:pt x="106" y="267"/>
                    <a:pt x="124" y="267"/>
                  </a:cubicBezTo>
                  <a:cubicBezTo>
                    <a:pt x="170" y="267"/>
                    <a:pt x="211" y="235"/>
                    <a:pt x="223" y="187"/>
                  </a:cubicBezTo>
                  <a:cubicBezTo>
                    <a:pt x="239" y="117"/>
                    <a:pt x="206" y="30"/>
                    <a:pt x="153" y="14"/>
                  </a:cubicBezTo>
                  <a:cubicBezTo>
                    <a:pt x="139"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6" name="Google Shape;20556;p54"/>
            <p:cNvSpPr/>
            <p:nvPr/>
          </p:nvSpPr>
          <p:spPr>
            <a:xfrm>
              <a:off x="4649225" y="3042175"/>
              <a:ext cx="4775" cy="2075"/>
            </a:xfrm>
            <a:custGeom>
              <a:avLst/>
              <a:gdLst/>
              <a:ahLst/>
              <a:cxnLst/>
              <a:rect l="l" t="t" r="r" b="b"/>
              <a:pathLst>
                <a:path w="191" h="83" extrusionOk="0">
                  <a:moveTo>
                    <a:pt x="112" y="0"/>
                  </a:moveTo>
                  <a:cubicBezTo>
                    <a:pt x="104" y="0"/>
                    <a:pt x="95" y="5"/>
                    <a:pt x="87" y="13"/>
                  </a:cubicBezTo>
                  <a:cubicBezTo>
                    <a:pt x="54" y="13"/>
                    <a:pt x="38" y="33"/>
                    <a:pt x="17" y="50"/>
                  </a:cubicBezTo>
                  <a:lnTo>
                    <a:pt x="0" y="66"/>
                  </a:lnTo>
                  <a:lnTo>
                    <a:pt x="190" y="83"/>
                  </a:lnTo>
                  <a:cubicBezTo>
                    <a:pt x="190" y="50"/>
                    <a:pt x="157" y="33"/>
                    <a:pt x="141" y="13"/>
                  </a:cubicBezTo>
                  <a:cubicBezTo>
                    <a:pt x="130" y="5"/>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7" name="Google Shape;20557;p54"/>
            <p:cNvSpPr/>
            <p:nvPr/>
          </p:nvSpPr>
          <p:spPr>
            <a:xfrm>
              <a:off x="4681075" y="3038675"/>
              <a:ext cx="5600" cy="5575"/>
            </a:xfrm>
            <a:custGeom>
              <a:avLst/>
              <a:gdLst/>
              <a:ahLst/>
              <a:cxnLst/>
              <a:rect l="l" t="t" r="r" b="b"/>
              <a:pathLst>
                <a:path w="224" h="223" extrusionOk="0">
                  <a:moveTo>
                    <a:pt x="83" y="0"/>
                  </a:moveTo>
                  <a:cubicBezTo>
                    <a:pt x="66" y="0"/>
                    <a:pt x="33" y="17"/>
                    <a:pt x="17" y="50"/>
                  </a:cubicBezTo>
                  <a:cubicBezTo>
                    <a:pt x="0" y="87"/>
                    <a:pt x="0" y="120"/>
                    <a:pt x="0" y="153"/>
                  </a:cubicBezTo>
                  <a:cubicBezTo>
                    <a:pt x="0" y="173"/>
                    <a:pt x="17" y="206"/>
                    <a:pt x="33" y="223"/>
                  </a:cubicBezTo>
                  <a:lnTo>
                    <a:pt x="186" y="223"/>
                  </a:lnTo>
                  <a:cubicBezTo>
                    <a:pt x="207" y="190"/>
                    <a:pt x="223" y="153"/>
                    <a:pt x="223" y="103"/>
                  </a:cubicBezTo>
                  <a:cubicBezTo>
                    <a:pt x="207" y="70"/>
                    <a:pt x="207" y="33"/>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8" name="Google Shape;20558;p54"/>
            <p:cNvSpPr/>
            <p:nvPr/>
          </p:nvSpPr>
          <p:spPr>
            <a:xfrm>
              <a:off x="4666025" y="3040425"/>
              <a:ext cx="5600" cy="3825"/>
            </a:xfrm>
            <a:custGeom>
              <a:avLst/>
              <a:gdLst/>
              <a:ahLst/>
              <a:cxnLst/>
              <a:rect l="l" t="t" r="r" b="b"/>
              <a:pathLst>
                <a:path w="224" h="153" extrusionOk="0">
                  <a:moveTo>
                    <a:pt x="104" y="0"/>
                  </a:moveTo>
                  <a:cubicBezTo>
                    <a:pt x="34" y="17"/>
                    <a:pt x="1" y="83"/>
                    <a:pt x="1" y="153"/>
                  </a:cubicBezTo>
                  <a:lnTo>
                    <a:pt x="223" y="153"/>
                  </a:lnTo>
                  <a:lnTo>
                    <a:pt x="223" y="120"/>
                  </a:lnTo>
                  <a:cubicBezTo>
                    <a:pt x="223" y="83"/>
                    <a:pt x="207" y="50"/>
                    <a:pt x="170" y="33"/>
                  </a:cubicBezTo>
                  <a:cubicBezTo>
                    <a:pt x="170" y="17"/>
                    <a:pt x="153"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9" name="Google Shape;20559;p54"/>
            <p:cNvSpPr/>
            <p:nvPr/>
          </p:nvSpPr>
          <p:spPr>
            <a:xfrm>
              <a:off x="4917625" y="3041250"/>
              <a:ext cx="6100" cy="4750"/>
            </a:xfrm>
            <a:custGeom>
              <a:avLst/>
              <a:gdLst/>
              <a:ahLst/>
              <a:cxnLst/>
              <a:rect l="l" t="t" r="r" b="b"/>
              <a:pathLst>
                <a:path w="244" h="190" extrusionOk="0">
                  <a:moveTo>
                    <a:pt x="104" y="0"/>
                  </a:moveTo>
                  <a:cubicBezTo>
                    <a:pt x="54" y="17"/>
                    <a:pt x="1" y="87"/>
                    <a:pt x="21" y="153"/>
                  </a:cubicBezTo>
                  <a:cubicBezTo>
                    <a:pt x="21" y="173"/>
                    <a:pt x="21" y="173"/>
                    <a:pt x="38" y="190"/>
                  </a:cubicBezTo>
                  <a:lnTo>
                    <a:pt x="227" y="190"/>
                  </a:lnTo>
                  <a:cubicBezTo>
                    <a:pt x="227" y="173"/>
                    <a:pt x="244" y="136"/>
                    <a:pt x="244" y="103"/>
                  </a:cubicBezTo>
                  <a:cubicBezTo>
                    <a:pt x="227" y="70"/>
                    <a:pt x="207"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0" name="Google Shape;20560;p54"/>
            <p:cNvSpPr/>
            <p:nvPr/>
          </p:nvSpPr>
          <p:spPr>
            <a:xfrm>
              <a:off x="4924950" y="3024025"/>
              <a:ext cx="5575" cy="6525"/>
            </a:xfrm>
            <a:custGeom>
              <a:avLst/>
              <a:gdLst/>
              <a:ahLst/>
              <a:cxnLst/>
              <a:rect l="l" t="t" r="r" b="b"/>
              <a:pathLst>
                <a:path w="223" h="261" extrusionOk="0">
                  <a:moveTo>
                    <a:pt x="103" y="1"/>
                  </a:moveTo>
                  <a:cubicBezTo>
                    <a:pt x="37" y="17"/>
                    <a:pt x="0" y="71"/>
                    <a:pt x="0" y="157"/>
                  </a:cubicBezTo>
                  <a:cubicBezTo>
                    <a:pt x="17" y="190"/>
                    <a:pt x="37" y="207"/>
                    <a:pt x="54" y="223"/>
                  </a:cubicBezTo>
                  <a:cubicBezTo>
                    <a:pt x="70" y="261"/>
                    <a:pt x="103" y="261"/>
                    <a:pt x="140" y="261"/>
                  </a:cubicBezTo>
                  <a:cubicBezTo>
                    <a:pt x="157" y="261"/>
                    <a:pt x="190" y="223"/>
                    <a:pt x="206" y="207"/>
                  </a:cubicBezTo>
                  <a:cubicBezTo>
                    <a:pt x="223" y="174"/>
                    <a:pt x="223" y="141"/>
                    <a:pt x="223" y="104"/>
                  </a:cubicBezTo>
                  <a:cubicBezTo>
                    <a:pt x="223" y="71"/>
                    <a:pt x="206" y="38"/>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1" name="Google Shape;20561;p54"/>
            <p:cNvSpPr/>
            <p:nvPr/>
          </p:nvSpPr>
          <p:spPr>
            <a:xfrm>
              <a:off x="4924125" y="2976300"/>
              <a:ext cx="6000" cy="6425"/>
            </a:xfrm>
            <a:custGeom>
              <a:avLst/>
              <a:gdLst/>
              <a:ahLst/>
              <a:cxnLst/>
              <a:rect l="l" t="t" r="r" b="b"/>
              <a:pathLst>
                <a:path w="240" h="257" extrusionOk="0">
                  <a:moveTo>
                    <a:pt x="125" y="1"/>
                  </a:moveTo>
                  <a:cubicBezTo>
                    <a:pt x="80" y="1"/>
                    <a:pt x="30" y="30"/>
                    <a:pt x="17" y="71"/>
                  </a:cubicBezTo>
                  <a:cubicBezTo>
                    <a:pt x="0" y="141"/>
                    <a:pt x="17" y="228"/>
                    <a:pt x="87" y="244"/>
                  </a:cubicBezTo>
                  <a:cubicBezTo>
                    <a:pt x="100" y="253"/>
                    <a:pt x="115" y="257"/>
                    <a:pt x="129" y="257"/>
                  </a:cubicBezTo>
                  <a:cubicBezTo>
                    <a:pt x="170" y="257"/>
                    <a:pt x="211" y="226"/>
                    <a:pt x="223" y="174"/>
                  </a:cubicBezTo>
                  <a:cubicBezTo>
                    <a:pt x="239"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2" name="Google Shape;20562;p54"/>
            <p:cNvSpPr/>
            <p:nvPr/>
          </p:nvSpPr>
          <p:spPr>
            <a:xfrm>
              <a:off x="4931425" y="2960575"/>
              <a:ext cx="6425" cy="6475"/>
            </a:xfrm>
            <a:custGeom>
              <a:avLst/>
              <a:gdLst/>
              <a:ahLst/>
              <a:cxnLst/>
              <a:rect l="l" t="t" r="r" b="b"/>
              <a:pathLst>
                <a:path w="257" h="259" extrusionOk="0">
                  <a:moveTo>
                    <a:pt x="119" y="1"/>
                  </a:moveTo>
                  <a:cubicBezTo>
                    <a:pt x="76" y="1"/>
                    <a:pt x="41" y="34"/>
                    <a:pt x="17" y="82"/>
                  </a:cubicBezTo>
                  <a:cubicBezTo>
                    <a:pt x="1" y="152"/>
                    <a:pt x="34" y="222"/>
                    <a:pt x="88" y="255"/>
                  </a:cubicBezTo>
                  <a:cubicBezTo>
                    <a:pt x="96" y="258"/>
                    <a:pt x="105" y="259"/>
                    <a:pt x="114" y="259"/>
                  </a:cubicBezTo>
                  <a:cubicBezTo>
                    <a:pt x="159" y="259"/>
                    <a:pt x="210" y="226"/>
                    <a:pt x="224" y="168"/>
                  </a:cubicBezTo>
                  <a:cubicBezTo>
                    <a:pt x="257" y="119"/>
                    <a:pt x="224"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3" name="Google Shape;20563;p54"/>
            <p:cNvSpPr/>
            <p:nvPr/>
          </p:nvSpPr>
          <p:spPr>
            <a:xfrm>
              <a:off x="4931850" y="2990950"/>
              <a:ext cx="6000" cy="6675"/>
            </a:xfrm>
            <a:custGeom>
              <a:avLst/>
              <a:gdLst/>
              <a:ahLst/>
              <a:cxnLst/>
              <a:rect l="l" t="t" r="r" b="b"/>
              <a:pathLst>
                <a:path w="240" h="267" extrusionOk="0">
                  <a:moveTo>
                    <a:pt x="104" y="0"/>
                  </a:moveTo>
                  <a:cubicBezTo>
                    <a:pt x="33" y="21"/>
                    <a:pt x="0" y="87"/>
                    <a:pt x="0" y="157"/>
                  </a:cubicBezTo>
                  <a:cubicBezTo>
                    <a:pt x="17" y="190"/>
                    <a:pt x="17" y="227"/>
                    <a:pt x="50" y="244"/>
                  </a:cubicBezTo>
                  <a:cubicBezTo>
                    <a:pt x="65" y="255"/>
                    <a:pt x="85" y="267"/>
                    <a:pt x="108" y="267"/>
                  </a:cubicBezTo>
                  <a:cubicBezTo>
                    <a:pt x="117" y="267"/>
                    <a:pt x="127" y="265"/>
                    <a:pt x="137" y="260"/>
                  </a:cubicBezTo>
                  <a:cubicBezTo>
                    <a:pt x="190" y="260"/>
                    <a:pt x="240" y="190"/>
                    <a:pt x="223" y="124"/>
                  </a:cubicBezTo>
                  <a:cubicBezTo>
                    <a:pt x="223" y="87"/>
                    <a:pt x="207" y="54"/>
                    <a:pt x="174" y="37"/>
                  </a:cubicBezTo>
                  <a:cubicBezTo>
                    <a:pt x="174" y="21"/>
                    <a:pt x="153"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4" name="Google Shape;20564;p54"/>
            <p:cNvSpPr/>
            <p:nvPr/>
          </p:nvSpPr>
          <p:spPr>
            <a:xfrm>
              <a:off x="4913400" y="2933850"/>
              <a:ext cx="5175" cy="4200"/>
            </a:xfrm>
            <a:custGeom>
              <a:avLst/>
              <a:gdLst/>
              <a:ahLst/>
              <a:cxnLst/>
              <a:rect l="l" t="t" r="r" b="b"/>
              <a:pathLst>
                <a:path w="207" h="168" extrusionOk="0">
                  <a:moveTo>
                    <a:pt x="0" y="0"/>
                  </a:moveTo>
                  <a:lnTo>
                    <a:pt x="0" y="54"/>
                  </a:lnTo>
                  <a:cubicBezTo>
                    <a:pt x="0" y="103"/>
                    <a:pt x="33" y="140"/>
                    <a:pt x="66" y="157"/>
                  </a:cubicBezTo>
                  <a:cubicBezTo>
                    <a:pt x="82" y="164"/>
                    <a:pt x="99" y="168"/>
                    <a:pt x="117" y="168"/>
                  </a:cubicBezTo>
                  <a:cubicBezTo>
                    <a:pt x="142" y="168"/>
                    <a:pt x="168" y="160"/>
                    <a:pt x="190" y="140"/>
                  </a:cubicBezTo>
                  <a:cubicBezTo>
                    <a:pt x="190" y="120"/>
                    <a:pt x="207" y="120"/>
                    <a:pt x="207" y="103"/>
                  </a:cubicBezTo>
                  <a:cubicBezTo>
                    <a:pt x="137" y="70"/>
                    <a:pt x="66" y="3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5" name="Google Shape;20565;p54"/>
            <p:cNvSpPr/>
            <p:nvPr/>
          </p:nvSpPr>
          <p:spPr>
            <a:xfrm>
              <a:off x="4955050" y="3017750"/>
              <a:ext cx="5575" cy="6475"/>
            </a:xfrm>
            <a:custGeom>
              <a:avLst/>
              <a:gdLst/>
              <a:ahLst/>
              <a:cxnLst/>
              <a:rect l="l" t="t" r="r" b="b"/>
              <a:pathLst>
                <a:path w="223" h="259" extrusionOk="0">
                  <a:moveTo>
                    <a:pt x="114" y="0"/>
                  </a:moveTo>
                  <a:cubicBezTo>
                    <a:pt x="103" y="0"/>
                    <a:pt x="95" y="4"/>
                    <a:pt x="87" y="13"/>
                  </a:cubicBezTo>
                  <a:cubicBezTo>
                    <a:pt x="70" y="13"/>
                    <a:pt x="33" y="29"/>
                    <a:pt x="17" y="62"/>
                  </a:cubicBezTo>
                  <a:cubicBezTo>
                    <a:pt x="0" y="83"/>
                    <a:pt x="0" y="116"/>
                    <a:pt x="0" y="149"/>
                  </a:cubicBezTo>
                  <a:cubicBezTo>
                    <a:pt x="0" y="186"/>
                    <a:pt x="17" y="219"/>
                    <a:pt x="33" y="235"/>
                  </a:cubicBezTo>
                  <a:cubicBezTo>
                    <a:pt x="59" y="247"/>
                    <a:pt x="75" y="259"/>
                    <a:pt x="94" y="259"/>
                  </a:cubicBezTo>
                  <a:cubicBezTo>
                    <a:pt x="102" y="259"/>
                    <a:pt x="110" y="257"/>
                    <a:pt x="120" y="252"/>
                  </a:cubicBezTo>
                  <a:cubicBezTo>
                    <a:pt x="190" y="252"/>
                    <a:pt x="223" y="186"/>
                    <a:pt x="223" y="116"/>
                  </a:cubicBezTo>
                  <a:cubicBezTo>
                    <a:pt x="206" y="83"/>
                    <a:pt x="190" y="46"/>
                    <a:pt x="173" y="29"/>
                  </a:cubicBezTo>
                  <a:cubicBezTo>
                    <a:pt x="173" y="13"/>
                    <a:pt x="153" y="13"/>
                    <a:pt x="153" y="13"/>
                  </a:cubicBezTo>
                  <a:cubicBezTo>
                    <a:pt x="136" y="4"/>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6" name="Google Shape;20566;p54"/>
            <p:cNvSpPr/>
            <p:nvPr/>
          </p:nvSpPr>
          <p:spPr>
            <a:xfrm>
              <a:off x="4920725" y="2946725"/>
              <a:ext cx="6000" cy="6525"/>
            </a:xfrm>
            <a:custGeom>
              <a:avLst/>
              <a:gdLst/>
              <a:ahLst/>
              <a:cxnLst/>
              <a:rect l="l" t="t" r="r" b="b"/>
              <a:pathLst>
                <a:path w="240" h="261" extrusionOk="0">
                  <a:moveTo>
                    <a:pt x="136" y="1"/>
                  </a:moveTo>
                  <a:cubicBezTo>
                    <a:pt x="103" y="1"/>
                    <a:pt x="83" y="1"/>
                    <a:pt x="50" y="17"/>
                  </a:cubicBezTo>
                  <a:cubicBezTo>
                    <a:pt x="0" y="71"/>
                    <a:pt x="0" y="157"/>
                    <a:pt x="33" y="207"/>
                  </a:cubicBezTo>
                  <a:cubicBezTo>
                    <a:pt x="50" y="244"/>
                    <a:pt x="83" y="260"/>
                    <a:pt x="120" y="260"/>
                  </a:cubicBezTo>
                  <a:cubicBezTo>
                    <a:pt x="136" y="260"/>
                    <a:pt x="169" y="260"/>
                    <a:pt x="186" y="223"/>
                  </a:cubicBezTo>
                  <a:cubicBezTo>
                    <a:pt x="223" y="207"/>
                    <a:pt x="223" y="174"/>
                    <a:pt x="239" y="141"/>
                  </a:cubicBezTo>
                  <a:cubicBezTo>
                    <a:pt x="239" y="104"/>
                    <a:pt x="223" y="71"/>
                    <a:pt x="206" y="54"/>
                  </a:cubicBezTo>
                  <a:cubicBezTo>
                    <a:pt x="206" y="38"/>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7" name="Google Shape;20567;p54"/>
            <p:cNvSpPr/>
            <p:nvPr/>
          </p:nvSpPr>
          <p:spPr>
            <a:xfrm>
              <a:off x="4918150" y="2996100"/>
              <a:ext cx="5575" cy="6600"/>
            </a:xfrm>
            <a:custGeom>
              <a:avLst/>
              <a:gdLst/>
              <a:ahLst/>
              <a:cxnLst/>
              <a:rect l="l" t="t" r="r" b="b"/>
              <a:pathLst>
                <a:path w="223" h="264" extrusionOk="0">
                  <a:moveTo>
                    <a:pt x="103" y="0"/>
                  </a:moveTo>
                  <a:cubicBezTo>
                    <a:pt x="33" y="21"/>
                    <a:pt x="0" y="87"/>
                    <a:pt x="0" y="157"/>
                  </a:cubicBezTo>
                  <a:cubicBezTo>
                    <a:pt x="14" y="218"/>
                    <a:pt x="54" y="263"/>
                    <a:pt x="110" y="263"/>
                  </a:cubicBezTo>
                  <a:cubicBezTo>
                    <a:pt x="118" y="263"/>
                    <a:pt x="127" y="262"/>
                    <a:pt x="136" y="260"/>
                  </a:cubicBezTo>
                  <a:cubicBezTo>
                    <a:pt x="153" y="260"/>
                    <a:pt x="186" y="244"/>
                    <a:pt x="206" y="207"/>
                  </a:cubicBezTo>
                  <a:cubicBezTo>
                    <a:pt x="223" y="190"/>
                    <a:pt x="223" y="157"/>
                    <a:pt x="223" y="124"/>
                  </a:cubicBezTo>
                  <a:cubicBezTo>
                    <a:pt x="223" y="87"/>
                    <a:pt x="206" y="54"/>
                    <a:pt x="169" y="38"/>
                  </a:cubicBezTo>
                  <a:cubicBezTo>
                    <a:pt x="169"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8" name="Google Shape;20568;p54"/>
            <p:cNvSpPr/>
            <p:nvPr/>
          </p:nvSpPr>
          <p:spPr>
            <a:xfrm>
              <a:off x="4916400" y="3011550"/>
              <a:ext cx="6000" cy="6525"/>
            </a:xfrm>
            <a:custGeom>
              <a:avLst/>
              <a:gdLst/>
              <a:ahLst/>
              <a:cxnLst/>
              <a:rect l="l" t="t" r="r" b="b"/>
              <a:pathLst>
                <a:path w="240" h="261" extrusionOk="0">
                  <a:moveTo>
                    <a:pt x="103" y="1"/>
                  </a:moveTo>
                  <a:cubicBezTo>
                    <a:pt x="33" y="22"/>
                    <a:pt x="0" y="88"/>
                    <a:pt x="17" y="158"/>
                  </a:cubicBezTo>
                  <a:cubicBezTo>
                    <a:pt x="17" y="191"/>
                    <a:pt x="33" y="228"/>
                    <a:pt x="50" y="244"/>
                  </a:cubicBezTo>
                  <a:cubicBezTo>
                    <a:pt x="87" y="261"/>
                    <a:pt x="103" y="261"/>
                    <a:pt x="136" y="261"/>
                  </a:cubicBezTo>
                  <a:cubicBezTo>
                    <a:pt x="173" y="261"/>
                    <a:pt x="190" y="244"/>
                    <a:pt x="206" y="207"/>
                  </a:cubicBezTo>
                  <a:cubicBezTo>
                    <a:pt x="223" y="174"/>
                    <a:pt x="239" y="141"/>
                    <a:pt x="223" y="104"/>
                  </a:cubicBezTo>
                  <a:cubicBezTo>
                    <a:pt x="223" y="71"/>
                    <a:pt x="206" y="55"/>
                    <a:pt x="190" y="38"/>
                  </a:cubicBezTo>
                  <a:cubicBezTo>
                    <a:pt x="173" y="22"/>
                    <a:pt x="173" y="22"/>
                    <a:pt x="153" y="22"/>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9" name="Google Shape;20569;p54"/>
            <p:cNvSpPr/>
            <p:nvPr/>
          </p:nvSpPr>
          <p:spPr>
            <a:xfrm>
              <a:off x="4931425" y="3007325"/>
              <a:ext cx="6025" cy="6425"/>
            </a:xfrm>
            <a:custGeom>
              <a:avLst/>
              <a:gdLst/>
              <a:ahLst/>
              <a:cxnLst/>
              <a:rect l="l" t="t" r="r" b="b"/>
              <a:pathLst>
                <a:path w="241" h="257" extrusionOk="0">
                  <a:moveTo>
                    <a:pt x="137" y="1"/>
                  </a:moveTo>
                  <a:cubicBezTo>
                    <a:pt x="104" y="1"/>
                    <a:pt x="67" y="1"/>
                    <a:pt x="50" y="34"/>
                  </a:cubicBezTo>
                  <a:cubicBezTo>
                    <a:pt x="1" y="67"/>
                    <a:pt x="1" y="153"/>
                    <a:pt x="34" y="207"/>
                  </a:cubicBezTo>
                  <a:cubicBezTo>
                    <a:pt x="50" y="240"/>
                    <a:pt x="88" y="257"/>
                    <a:pt x="104" y="257"/>
                  </a:cubicBezTo>
                  <a:cubicBezTo>
                    <a:pt x="137" y="257"/>
                    <a:pt x="170" y="257"/>
                    <a:pt x="191" y="224"/>
                  </a:cubicBezTo>
                  <a:cubicBezTo>
                    <a:pt x="240" y="191"/>
                    <a:pt x="240" y="104"/>
                    <a:pt x="207" y="50"/>
                  </a:cubicBezTo>
                  <a:cubicBezTo>
                    <a:pt x="191" y="34"/>
                    <a:pt x="170" y="17"/>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0" name="Google Shape;20570;p54"/>
            <p:cNvSpPr/>
            <p:nvPr/>
          </p:nvSpPr>
          <p:spPr>
            <a:xfrm>
              <a:off x="4950300" y="3036500"/>
              <a:ext cx="6000" cy="6700"/>
            </a:xfrm>
            <a:custGeom>
              <a:avLst/>
              <a:gdLst/>
              <a:ahLst/>
              <a:cxnLst/>
              <a:rect l="l" t="t" r="r" b="b"/>
              <a:pathLst>
                <a:path w="240" h="268" extrusionOk="0">
                  <a:moveTo>
                    <a:pt x="104" y="1"/>
                  </a:moveTo>
                  <a:cubicBezTo>
                    <a:pt x="54" y="17"/>
                    <a:pt x="0" y="87"/>
                    <a:pt x="17" y="157"/>
                  </a:cubicBezTo>
                  <a:cubicBezTo>
                    <a:pt x="17" y="190"/>
                    <a:pt x="33" y="223"/>
                    <a:pt x="54" y="240"/>
                  </a:cubicBezTo>
                  <a:cubicBezTo>
                    <a:pt x="78" y="255"/>
                    <a:pt x="93" y="267"/>
                    <a:pt x="112" y="267"/>
                  </a:cubicBezTo>
                  <a:cubicBezTo>
                    <a:pt x="119" y="267"/>
                    <a:pt x="127" y="265"/>
                    <a:pt x="137" y="260"/>
                  </a:cubicBezTo>
                  <a:cubicBezTo>
                    <a:pt x="174" y="260"/>
                    <a:pt x="190" y="240"/>
                    <a:pt x="207" y="207"/>
                  </a:cubicBezTo>
                  <a:cubicBezTo>
                    <a:pt x="223" y="190"/>
                    <a:pt x="240" y="157"/>
                    <a:pt x="223" y="120"/>
                  </a:cubicBezTo>
                  <a:cubicBezTo>
                    <a:pt x="223" y="87"/>
                    <a:pt x="207" y="54"/>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1" name="Google Shape;20571;p54"/>
            <p:cNvSpPr/>
            <p:nvPr/>
          </p:nvSpPr>
          <p:spPr>
            <a:xfrm>
              <a:off x="4944325" y="3004350"/>
              <a:ext cx="6000" cy="6400"/>
            </a:xfrm>
            <a:custGeom>
              <a:avLst/>
              <a:gdLst/>
              <a:ahLst/>
              <a:cxnLst/>
              <a:rect l="l" t="t" r="r" b="b"/>
              <a:pathLst>
                <a:path w="240" h="256" extrusionOk="0">
                  <a:moveTo>
                    <a:pt x="103" y="0"/>
                  </a:moveTo>
                  <a:cubicBezTo>
                    <a:pt x="50" y="17"/>
                    <a:pt x="0" y="83"/>
                    <a:pt x="17" y="153"/>
                  </a:cubicBezTo>
                  <a:cubicBezTo>
                    <a:pt x="17" y="186"/>
                    <a:pt x="33" y="223"/>
                    <a:pt x="50" y="239"/>
                  </a:cubicBezTo>
                  <a:cubicBezTo>
                    <a:pt x="87" y="256"/>
                    <a:pt x="120" y="256"/>
                    <a:pt x="136" y="256"/>
                  </a:cubicBezTo>
                  <a:cubicBezTo>
                    <a:pt x="207" y="239"/>
                    <a:pt x="239" y="186"/>
                    <a:pt x="239" y="103"/>
                  </a:cubicBezTo>
                  <a:cubicBezTo>
                    <a:pt x="223" y="66"/>
                    <a:pt x="207"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2" name="Google Shape;20572;p54"/>
            <p:cNvSpPr/>
            <p:nvPr/>
          </p:nvSpPr>
          <p:spPr>
            <a:xfrm>
              <a:off x="4945975" y="2988275"/>
              <a:ext cx="6100" cy="6525"/>
            </a:xfrm>
            <a:custGeom>
              <a:avLst/>
              <a:gdLst/>
              <a:ahLst/>
              <a:cxnLst/>
              <a:rect l="l" t="t" r="r" b="b"/>
              <a:pathLst>
                <a:path w="244" h="261" extrusionOk="0">
                  <a:moveTo>
                    <a:pt x="140" y="0"/>
                  </a:moveTo>
                  <a:cubicBezTo>
                    <a:pt x="84" y="0"/>
                    <a:pt x="35" y="35"/>
                    <a:pt x="21" y="91"/>
                  </a:cubicBezTo>
                  <a:cubicBezTo>
                    <a:pt x="0" y="161"/>
                    <a:pt x="37" y="231"/>
                    <a:pt x="87" y="248"/>
                  </a:cubicBezTo>
                  <a:cubicBezTo>
                    <a:pt x="101" y="256"/>
                    <a:pt x="116" y="260"/>
                    <a:pt x="131" y="260"/>
                  </a:cubicBezTo>
                  <a:cubicBezTo>
                    <a:pt x="172" y="260"/>
                    <a:pt x="212" y="229"/>
                    <a:pt x="227" y="177"/>
                  </a:cubicBezTo>
                  <a:cubicBezTo>
                    <a:pt x="244" y="107"/>
                    <a:pt x="227" y="41"/>
                    <a:pt x="173" y="4"/>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3" name="Google Shape;20573;p54"/>
            <p:cNvSpPr/>
            <p:nvPr/>
          </p:nvSpPr>
          <p:spPr>
            <a:xfrm>
              <a:off x="4932675" y="3039300"/>
              <a:ext cx="6100" cy="6700"/>
            </a:xfrm>
            <a:custGeom>
              <a:avLst/>
              <a:gdLst/>
              <a:ahLst/>
              <a:cxnLst/>
              <a:rect l="l" t="t" r="r" b="b"/>
              <a:pathLst>
                <a:path w="244" h="268" extrusionOk="0">
                  <a:moveTo>
                    <a:pt x="121" y="1"/>
                  </a:moveTo>
                  <a:cubicBezTo>
                    <a:pt x="115" y="1"/>
                    <a:pt x="109" y="3"/>
                    <a:pt x="104" y="8"/>
                  </a:cubicBezTo>
                  <a:cubicBezTo>
                    <a:pt x="71" y="8"/>
                    <a:pt x="54" y="25"/>
                    <a:pt x="38" y="62"/>
                  </a:cubicBezTo>
                  <a:cubicBezTo>
                    <a:pt x="17" y="78"/>
                    <a:pt x="0" y="111"/>
                    <a:pt x="17" y="148"/>
                  </a:cubicBezTo>
                  <a:cubicBezTo>
                    <a:pt x="17" y="181"/>
                    <a:pt x="38" y="214"/>
                    <a:pt x="54" y="231"/>
                  </a:cubicBezTo>
                  <a:cubicBezTo>
                    <a:pt x="87" y="251"/>
                    <a:pt x="104" y="268"/>
                    <a:pt x="141" y="268"/>
                  </a:cubicBezTo>
                  <a:cubicBezTo>
                    <a:pt x="207" y="251"/>
                    <a:pt x="244" y="181"/>
                    <a:pt x="223" y="111"/>
                  </a:cubicBezTo>
                  <a:cubicBezTo>
                    <a:pt x="223" y="78"/>
                    <a:pt x="207" y="45"/>
                    <a:pt x="190" y="25"/>
                  </a:cubicBezTo>
                  <a:cubicBezTo>
                    <a:pt x="174" y="25"/>
                    <a:pt x="174"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4" name="Google Shape;20574;p54"/>
            <p:cNvSpPr/>
            <p:nvPr/>
          </p:nvSpPr>
          <p:spPr>
            <a:xfrm>
              <a:off x="4942150" y="3024025"/>
              <a:ext cx="6000" cy="6675"/>
            </a:xfrm>
            <a:custGeom>
              <a:avLst/>
              <a:gdLst/>
              <a:ahLst/>
              <a:cxnLst/>
              <a:rect l="l" t="t" r="r" b="b"/>
              <a:pathLst>
                <a:path w="240" h="267" extrusionOk="0">
                  <a:moveTo>
                    <a:pt x="120" y="1"/>
                  </a:moveTo>
                  <a:cubicBezTo>
                    <a:pt x="104" y="1"/>
                    <a:pt x="71" y="17"/>
                    <a:pt x="50" y="38"/>
                  </a:cubicBezTo>
                  <a:cubicBezTo>
                    <a:pt x="17" y="54"/>
                    <a:pt x="1" y="87"/>
                    <a:pt x="1" y="120"/>
                  </a:cubicBezTo>
                  <a:cubicBezTo>
                    <a:pt x="1" y="157"/>
                    <a:pt x="17" y="190"/>
                    <a:pt x="34" y="223"/>
                  </a:cubicBezTo>
                  <a:cubicBezTo>
                    <a:pt x="55" y="253"/>
                    <a:pt x="84" y="267"/>
                    <a:pt x="116" y="267"/>
                  </a:cubicBezTo>
                  <a:cubicBezTo>
                    <a:pt x="141" y="267"/>
                    <a:pt x="167" y="259"/>
                    <a:pt x="190" y="244"/>
                  </a:cubicBezTo>
                  <a:cubicBezTo>
                    <a:pt x="223" y="190"/>
                    <a:pt x="240" y="104"/>
                    <a:pt x="207" y="54"/>
                  </a:cubicBezTo>
                  <a:cubicBezTo>
                    <a:pt x="190" y="38"/>
                    <a:pt x="174"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5" name="Google Shape;20575;p54"/>
            <p:cNvSpPr/>
            <p:nvPr/>
          </p:nvSpPr>
          <p:spPr>
            <a:xfrm>
              <a:off x="4933600" y="2946325"/>
              <a:ext cx="4250" cy="3925"/>
            </a:xfrm>
            <a:custGeom>
              <a:avLst/>
              <a:gdLst/>
              <a:ahLst/>
              <a:cxnLst/>
              <a:rect l="l" t="t" r="r" b="b"/>
              <a:pathLst>
                <a:path w="170" h="157" extrusionOk="0">
                  <a:moveTo>
                    <a:pt x="1" y="0"/>
                  </a:moveTo>
                  <a:lnTo>
                    <a:pt x="1" y="54"/>
                  </a:lnTo>
                  <a:cubicBezTo>
                    <a:pt x="1" y="87"/>
                    <a:pt x="17" y="120"/>
                    <a:pt x="50" y="136"/>
                  </a:cubicBezTo>
                  <a:cubicBezTo>
                    <a:pt x="67" y="157"/>
                    <a:pt x="104" y="157"/>
                    <a:pt x="137" y="157"/>
                  </a:cubicBezTo>
                  <a:cubicBezTo>
                    <a:pt x="137" y="157"/>
                    <a:pt x="153" y="157"/>
                    <a:pt x="170" y="136"/>
                  </a:cubicBezTo>
                  <a:cubicBezTo>
                    <a:pt x="120" y="103"/>
                    <a:pt x="50"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6" name="Google Shape;20576;p54"/>
            <p:cNvSpPr/>
            <p:nvPr/>
          </p:nvSpPr>
          <p:spPr>
            <a:xfrm>
              <a:off x="4656950" y="2780575"/>
              <a:ext cx="5600" cy="4925"/>
            </a:xfrm>
            <a:custGeom>
              <a:avLst/>
              <a:gdLst/>
              <a:ahLst/>
              <a:cxnLst/>
              <a:rect l="l" t="t" r="r" b="b"/>
              <a:pathLst>
                <a:path w="224" h="197" extrusionOk="0">
                  <a:moveTo>
                    <a:pt x="17" y="1"/>
                  </a:moveTo>
                  <a:cubicBezTo>
                    <a:pt x="1" y="34"/>
                    <a:pt x="1" y="50"/>
                    <a:pt x="1" y="87"/>
                  </a:cubicBezTo>
                  <a:cubicBezTo>
                    <a:pt x="1" y="120"/>
                    <a:pt x="17" y="153"/>
                    <a:pt x="54" y="170"/>
                  </a:cubicBezTo>
                  <a:cubicBezTo>
                    <a:pt x="66" y="184"/>
                    <a:pt x="86" y="197"/>
                    <a:pt x="110" y="197"/>
                  </a:cubicBezTo>
                  <a:cubicBezTo>
                    <a:pt x="120" y="197"/>
                    <a:pt x="130" y="195"/>
                    <a:pt x="141" y="190"/>
                  </a:cubicBezTo>
                  <a:cubicBezTo>
                    <a:pt x="157" y="190"/>
                    <a:pt x="190" y="170"/>
                    <a:pt x="207" y="137"/>
                  </a:cubicBezTo>
                  <a:cubicBezTo>
                    <a:pt x="223" y="120"/>
                    <a:pt x="223" y="87"/>
                    <a:pt x="223" y="50"/>
                  </a:cubicBezTo>
                  <a:cubicBezTo>
                    <a:pt x="223" y="34"/>
                    <a:pt x="223" y="17"/>
                    <a:pt x="207" y="17"/>
                  </a:cubicBezTo>
                  <a:cubicBezTo>
                    <a:pt x="141" y="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7" name="Google Shape;20577;p54"/>
            <p:cNvSpPr/>
            <p:nvPr/>
          </p:nvSpPr>
          <p:spPr>
            <a:xfrm>
              <a:off x="4851975" y="2990525"/>
              <a:ext cx="5575" cy="6700"/>
            </a:xfrm>
            <a:custGeom>
              <a:avLst/>
              <a:gdLst/>
              <a:ahLst/>
              <a:cxnLst/>
              <a:rect l="l" t="t" r="r" b="b"/>
              <a:pathLst>
                <a:path w="223" h="268" extrusionOk="0">
                  <a:moveTo>
                    <a:pt x="103" y="1"/>
                  </a:moveTo>
                  <a:cubicBezTo>
                    <a:pt x="33" y="17"/>
                    <a:pt x="0" y="87"/>
                    <a:pt x="0" y="158"/>
                  </a:cubicBezTo>
                  <a:cubicBezTo>
                    <a:pt x="17" y="191"/>
                    <a:pt x="17" y="223"/>
                    <a:pt x="50" y="244"/>
                  </a:cubicBezTo>
                  <a:cubicBezTo>
                    <a:pt x="64" y="256"/>
                    <a:pt x="85" y="267"/>
                    <a:pt x="108" y="267"/>
                  </a:cubicBezTo>
                  <a:cubicBezTo>
                    <a:pt x="117" y="267"/>
                    <a:pt x="127" y="265"/>
                    <a:pt x="136" y="261"/>
                  </a:cubicBezTo>
                  <a:cubicBezTo>
                    <a:pt x="153" y="261"/>
                    <a:pt x="190" y="244"/>
                    <a:pt x="206" y="207"/>
                  </a:cubicBezTo>
                  <a:cubicBezTo>
                    <a:pt x="223" y="191"/>
                    <a:pt x="223" y="158"/>
                    <a:pt x="223" y="120"/>
                  </a:cubicBezTo>
                  <a:cubicBezTo>
                    <a:pt x="223" y="87"/>
                    <a:pt x="206" y="54"/>
                    <a:pt x="173" y="38"/>
                  </a:cubicBezTo>
                  <a:cubicBezTo>
                    <a:pt x="173"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8" name="Google Shape;20578;p54"/>
            <p:cNvSpPr/>
            <p:nvPr/>
          </p:nvSpPr>
          <p:spPr>
            <a:xfrm>
              <a:off x="4859700" y="3006000"/>
              <a:ext cx="6000" cy="6525"/>
            </a:xfrm>
            <a:custGeom>
              <a:avLst/>
              <a:gdLst/>
              <a:ahLst/>
              <a:cxnLst/>
              <a:rect l="l" t="t" r="r" b="b"/>
              <a:pathLst>
                <a:path w="240" h="261" extrusionOk="0">
                  <a:moveTo>
                    <a:pt x="104" y="0"/>
                  </a:moveTo>
                  <a:cubicBezTo>
                    <a:pt x="71" y="0"/>
                    <a:pt x="50" y="17"/>
                    <a:pt x="33" y="54"/>
                  </a:cubicBezTo>
                  <a:cubicBezTo>
                    <a:pt x="17" y="87"/>
                    <a:pt x="0" y="120"/>
                    <a:pt x="17" y="157"/>
                  </a:cubicBezTo>
                  <a:cubicBezTo>
                    <a:pt x="17" y="190"/>
                    <a:pt x="33" y="206"/>
                    <a:pt x="50" y="244"/>
                  </a:cubicBezTo>
                  <a:cubicBezTo>
                    <a:pt x="71" y="260"/>
                    <a:pt x="104" y="260"/>
                    <a:pt x="137" y="260"/>
                  </a:cubicBezTo>
                  <a:cubicBezTo>
                    <a:pt x="190" y="244"/>
                    <a:pt x="240" y="173"/>
                    <a:pt x="223" y="103"/>
                  </a:cubicBezTo>
                  <a:cubicBezTo>
                    <a:pt x="223" y="70"/>
                    <a:pt x="207" y="54"/>
                    <a:pt x="190"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9" name="Google Shape;20579;p54"/>
            <p:cNvSpPr/>
            <p:nvPr/>
          </p:nvSpPr>
          <p:spPr>
            <a:xfrm>
              <a:off x="4854950" y="3023200"/>
              <a:ext cx="6000" cy="6650"/>
            </a:xfrm>
            <a:custGeom>
              <a:avLst/>
              <a:gdLst/>
              <a:ahLst/>
              <a:cxnLst/>
              <a:rect l="l" t="t" r="r" b="b"/>
              <a:pathLst>
                <a:path w="240" h="266" extrusionOk="0">
                  <a:moveTo>
                    <a:pt x="104" y="1"/>
                  </a:moveTo>
                  <a:cubicBezTo>
                    <a:pt x="87" y="1"/>
                    <a:pt x="87" y="17"/>
                    <a:pt x="87" y="17"/>
                  </a:cubicBezTo>
                  <a:cubicBezTo>
                    <a:pt x="34" y="34"/>
                    <a:pt x="1" y="87"/>
                    <a:pt x="17" y="153"/>
                  </a:cubicBezTo>
                  <a:cubicBezTo>
                    <a:pt x="17" y="190"/>
                    <a:pt x="34" y="223"/>
                    <a:pt x="54" y="240"/>
                  </a:cubicBezTo>
                  <a:cubicBezTo>
                    <a:pt x="78" y="252"/>
                    <a:pt x="93" y="265"/>
                    <a:pt x="111" y="265"/>
                  </a:cubicBezTo>
                  <a:cubicBezTo>
                    <a:pt x="119" y="265"/>
                    <a:pt x="127" y="263"/>
                    <a:pt x="137" y="256"/>
                  </a:cubicBezTo>
                  <a:cubicBezTo>
                    <a:pt x="207" y="256"/>
                    <a:pt x="240" y="190"/>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0" name="Google Shape;20580;p54"/>
            <p:cNvSpPr/>
            <p:nvPr/>
          </p:nvSpPr>
          <p:spPr>
            <a:xfrm>
              <a:off x="4872575" y="2925700"/>
              <a:ext cx="6000" cy="5175"/>
            </a:xfrm>
            <a:custGeom>
              <a:avLst/>
              <a:gdLst/>
              <a:ahLst/>
              <a:cxnLst/>
              <a:rect l="l" t="t" r="r" b="b"/>
              <a:pathLst>
                <a:path w="240" h="207" extrusionOk="0">
                  <a:moveTo>
                    <a:pt x="207" y="1"/>
                  </a:moveTo>
                  <a:cubicBezTo>
                    <a:pt x="137" y="1"/>
                    <a:pt x="71" y="1"/>
                    <a:pt x="17" y="17"/>
                  </a:cubicBezTo>
                  <a:cubicBezTo>
                    <a:pt x="1" y="54"/>
                    <a:pt x="1" y="120"/>
                    <a:pt x="17" y="157"/>
                  </a:cubicBezTo>
                  <a:cubicBezTo>
                    <a:pt x="34" y="190"/>
                    <a:pt x="71" y="207"/>
                    <a:pt x="104" y="207"/>
                  </a:cubicBezTo>
                  <a:cubicBezTo>
                    <a:pt x="120" y="207"/>
                    <a:pt x="153" y="207"/>
                    <a:pt x="174" y="174"/>
                  </a:cubicBezTo>
                  <a:cubicBezTo>
                    <a:pt x="223" y="137"/>
                    <a:pt x="240" y="54"/>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1" name="Google Shape;20581;p54"/>
            <p:cNvSpPr/>
            <p:nvPr/>
          </p:nvSpPr>
          <p:spPr>
            <a:xfrm>
              <a:off x="4858350" y="2927875"/>
              <a:ext cx="6125" cy="5900"/>
            </a:xfrm>
            <a:custGeom>
              <a:avLst/>
              <a:gdLst/>
              <a:ahLst/>
              <a:cxnLst/>
              <a:rect l="l" t="t" r="r" b="b"/>
              <a:pathLst>
                <a:path w="245" h="236" extrusionOk="0">
                  <a:moveTo>
                    <a:pt x="191" y="0"/>
                  </a:moveTo>
                  <a:cubicBezTo>
                    <a:pt x="141" y="17"/>
                    <a:pt x="87" y="33"/>
                    <a:pt x="38" y="50"/>
                  </a:cubicBezTo>
                  <a:lnTo>
                    <a:pt x="21" y="50"/>
                  </a:lnTo>
                  <a:cubicBezTo>
                    <a:pt x="1" y="120"/>
                    <a:pt x="38" y="206"/>
                    <a:pt x="87" y="223"/>
                  </a:cubicBezTo>
                  <a:cubicBezTo>
                    <a:pt x="102" y="232"/>
                    <a:pt x="117" y="236"/>
                    <a:pt x="132" y="236"/>
                  </a:cubicBezTo>
                  <a:cubicBezTo>
                    <a:pt x="173" y="236"/>
                    <a:pt x="212" y="204"/>
                    <a:pt x="228" y="153"/>
                  </a:cubicBezTo>
                  <a:cubicBezTo>
                    <a:pt x="244" y="103"/>
                    <a:pt x="228" y="33"/>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2" name="Google Shape;20582;p54"/>
            <p:cNvSpPr/>
            <p:nvPr/>
          </p:nvSpPr>
          <p:spPr>
            <a:xfrm>
              <a:off x="4851150" y="2942800"/>
              <a:ext cx="6000" cy="6625"/>
            </a:xfrm>
            <a:custGeom>
              <a:avLst/>
              <a:gdLst/>
              <a:ahLst/>
              <a:cxnLst/>
              <a:rect l="l" t="t" r="r" b="b"/>
              <a:pathLst>
                <a:path w="240" h="265" extrusionOk="0">
                  <a:moveTo>
                    <a:pt x="126" y="1"/>
                  </a:moveTo>
                  <a:cubicBezTo>
                    <a:pt x="81" y="1"/>
                    <a:pt x="30" y="34"/>
                    <a:pt x="17" y="92"/>
                  </a:cubicBezTo>
                  <a:cubicBezTo>
                    <a:pt x="0" y="158"/>
                    <a:pt x="17" y="228"/>
                    <a:pt x="83" y="261"/>
                  </a:cubicBezTo>
                  <a:cubicBezTo>
                    <a:pt x="92" y="264"/>
                    <a:pt x="101" y="265"/>
                    <a:pt x="111" y="265"/>
                  </a:cubicBezTo>
                  <a:cubicBezTo>
                    <a:pt x="159" y="265"/>
                    <a:pt x="209" y="232"/>
                    <a:pt x="223" y="174"/>
                  </a:cubicBezTo>
                  <a:cubicBezTo>
                    <a:pt x="239" y="108"/>
                    <a:pt x="223" y="38"/>
                    <a:pt x="153" y="5"/>
                  </a:cubicBezTo>
                  <a:cubicBezTo>
                    <a:pt x="144" y="2"/>
                    <a:pt x="135"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3" name="Google Shape;20583;p54"/>
            <p:cNvSpPr/>
            <p:nvPr/>
          </p:nvSpPr>
          <p:spPr>
            <a:xfrm>
              <a:off x="4858875" y="2957975"/>
              <a:ext cx="5600" cy="6400"/>
            </a:xfrm>
            <a:custGeom>
              <a:avLst/>
              <a:gdLst/>
              <a:ahLst/>
              <a:cxnLst/>
              <a:rect l="l" t="t" r="r" b="b"/>
              <a:pathLst>
                <a:path w="224" h="256" extrusionOk="0">
                  <a:moveTo>
                    <a:pt x="83" y="0"/>
                  </a:moveTo>
                  <a:cubicBezTo>
                    <a:pt x="33" y="0"/>
                    <a:pt x="0" y="66"/>
                    <a:pt x="0" y="136"/>
                  </a:cubicBezTo>
                  <a:cubicBezTo>
                    <a:pt x="0" y="169"/>
                    <a:pt x="17" y="206"/>
                    <a:pt x="50" y="223"/>
                  </a:cubicBezTo>
                  <a:cubicBezTo>
                    <a:pt x="66" y="256"/>
                    <a:pt x="104" y="256"/>
                    <a:pt x="120" y="256"/>
                  </a:cubicBezTo>
                  <a:cubicBezTo>
                    <a:pt x="186" y="239"/>
                    <a:pt x="223" y="169"/>
                    <a:pt x="223" y="103"/>
                  </a:cubicBezTo>
                  <a:cubicBezTo>
                    <a:pt x="223" y="66"/>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4" name="Google Shape;20584;p54"/>
            <p:cNvSpPr/>
            <p:nvPr/>
          </p:nvSpPr>
          <p:spPr>
            <a:xfrm>
              <a:off x="4858350" y="2973825"/>
              <a:ext cx="6125" cy="6600"/>
            </a:xfrm>
            <a:custGeom>
              <a:avLst/>
              <a:gdLst/>
              <a:ahLst/>
              <a:cxnLst/>
              <a:rect l="l" t="t" r="r" b="b"/>
              <a:pathLst>
                <a:path w="245" h="264" extrusionOk="0">
                  <a:moveTo>
                    <a:pt x="125" y="1"/>
                  </a:moveTo>
                  <a:cubicBezTo>
                    <a:pt x="104" y="1"/>
                    <a:pt x="71" y="17"/>
                    <a:pt x="54" y="34"/>
                  </a:cubicBezTo>
                  <a:cubicBezTo>
                    <a:pt x="1" y="88"/>
                    <a:pt x="1" y="153"/>
                    <a:pt x="38" y="224"/>
                  </a:cubicBezTo>
                  <a:cubicBezTo>
                    <a:pt x="54" y="240"/>
                    <a:pt x="71" y="257"/>
                    <a:pt x="104" y="257"/>
                  </a:cubicBezTo>
                  <a:cubicBezTo>
                    <a:pt x="115" y="261"/>
                    <a:pt x="124" y="263"/>
                    <a:pt x="132" y="263"/>
                  </a:cubicBezTo>
                  <a:cubicBezTo>
                    <a:pt x="152" y="263"/>
                    <a:pt x="167" y="252"/>
                    <a:pt x="191" y="240"/>
                  </a:cubicBezTo>
                  <a:cubicBezTo>
                    <a:pt x="244" y="191"/>
                    <a:pt x="244" y="104"/>
                    <a:pt x="207" y="50"/>
                  </a:cubicBezTo>
                  <a:cubicBezTo>
                    <a:pt x="191" y="34"/>
                    <a:pt x="174" y="17"/>
                    <a:pt x="158" y="17"/>
                  </a:cubicBezTo>
                  <a:cubicBezTo>
                    <a:pt x="158"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5" name="Google Shape;20585;p54"/>
            <p:cNvSpPr/>
            <p:nvPr/>
          </p:nvSpPr>
          <p:spPr>
            <a:xfrm>
              <a:off x="4880725" y="3030825"/>
              <a:ext cx="5600" cy="6375"/>
            </a:xfrm>
            <a:custGeom>
              <a:avLst/>
              <a:gdLst/>
              <a:ahLst/>
              <a:cxnLst/>
              <a:rect l="l" t="t" r="r" b="b"/>
              <a:pathLst>
                <a:path w="224" h="255" extrusionOk="0">
                  <a:moveTo>
                    <a:pt x="122" y="1"/>
                  </a:moveTo>
                  <a:cubicBezTo>
                    <a:pt x="65" y="1"/>
                    <a:pt x="14" y="33"/>
                    <a:pt x="1" y="92"/>
                  </a:cubicBezTo>
                  <a:lnTo>
                    <a:pt x="1" y="141"/>
                  </a:lnTo>
                  <a:cubicBezTo>
                    <a:pt x="1" y="195"/>
                    <a:pt x="34" y="228"/>
                    <a:pt x="71" y="244"/>
                  </a:cubicBezTo>
                  <a:cubicBezTo>
                    <a:pt x="84" y="251"/>
                    <a:pt x="101" y="255"/>
                    <a:pt x="118" y="255"/>
                  </a:cubicBezTo>
                  <a:cubicBezTo>
                    <a:pt x="142" y="255"/>
                    <a:pt x="164" y="247"/>
                    <a:pt x="174" y="228"/>
                  </a:cubicBezTo>
                  <a:cubicBezTo>
                    <a:pt x="190" y="211"/>
                    <a:pt x="207" y="195"/>
                    <a:pt x="207" y="178"/>
                  </a:cubicBezTo>
                  <a:cubicBezTo>
                    <a:pt x="223" y="108"/>
                    <a:pt x="207" y="38"/>
                    <a:pt x="157" y="5"/>
                  </a:cubicBezTo>
                  <a:cubicBezTo>
                    <a:pt x="145" y="2"/>
                    <a:pt x="133"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6" name="Google Shape;20586;p54"/>
            <p:cNvSpPr/>
            <p:nvPr/>
          </p:nvSpPr>
          <p:spPr>
            <a:xfrm>
              <a:off x="4877325" y="3003425"/>
              <a:ext cx="6000" cy="6500"/>
            </a:xfrm>
            <a:custGeom>
              <a:avLst/>
              <a:gdLst/>
              <a:ahLst/>
              <a:cxnLst/>
              <a:rect l="l" t="t" r="r" b="b"/>
              <a:pathLst>
                <a:path w="240" h="260" extrusionOk="0">
                  <a:moveTo>
                    <a:pt x="104" y="0"/>
                  </a:moveTo>
                  <a:cubicBezTo>
                    <a:pt x="33" y="0"/>
                    <a:pt x="0" y="70"/>
                    <a:pt x="17" y="140"/>
                  </a:cubicBezTo>
                  <a:cubicBezTo>
                    <a:pt x="17" y="173"/>
                    <a:pt x="33" y="206"/>
                    <a:pt x="50" y="223"/>
                  </a:cubicBezTo>
                  <a:cubicBezTo>
                    <a:pt x="87" y="260"/>
                    <a:pt x="104" y="260"/>
                    <a:pt x="137" y="260"/>
                  </a:cubicBezTo>
                  <a:cubicBezTo>
                    <a:pt x="170" y="243"/>
                    <a:pt x="190" y="223"/>
                    <a:pt x="207" y="206"/>
                  </a:cubicBezTo>
                  <a:cubicBezTo>
                    <a:pt x="223" y="173"/>
                    <a:pt x="240" y="140"/>
                    <a:pt x="223" y="103"/>
                  </a:cubicBezTo>
                  <a:cubicBezTo>
                    <a:pt x="223" y="70"/>
                    <a:pt x="207" y="37"/>
                    <a:pt x="190"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7" name="Google Shape;20587;p54"/>
            <p:cNvSpPr/>
            <p:nvPr/>
          </p:nvSpPr>
          <p:spPr>
            <a:xfrm>
              <a:off x="4846000" y="2933425"/>
              <a:ext cx="2600" cy="1375"/>
            </a:xfrm>
            <a:custGeom>
              <a:avLst/>
              <a:gdLst/>
              <a:ahLst/>
              <a:cxnLst/>
              <a:rect l="l" t="t" r="r" b="b"/>
              <a:pathLst>
                <a:path w="104" h="55" extrusionOk="0">
                  <a:moveTo>
                    <a:pt x="103" y="1"/>
                  </a:moveTo>
                  <a:lnTo>
                    <a:pt x="103" y="1"/>
                  </a:lnTo>
                  <a:cubicBezTo>
                    <a:pt x="66" y="17"/>
                    <a:pt x="33" y="34"/>
                    <a:pt x="0" y="54"/>
                  </a:cubicBezTo>
                  <a:cubicBezTo>
                    <a:pt x="33" y="54"/>
                    <a:pt x="66" y="34"/>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8" name="Google Shape;20588;p54"/>
            <p:cNvSpPr/>
            <p:nvPr/>
          </p:nvSpPr>
          <p:spPr>
            <a:xfrm>
              <a:off x="4873000" y="2955025"/>
              <a:ext cx="6000" cy="6475"/>
            </a:xfrm>
            <a:custGeom>
              <a:avLst/>
              <a:gdLst/>
              <a:ahLst/>
              <a:cxnLst/>
              <a:rect l="l" t="t" r="r" b="b"/>
              <a:pathLst>
                <a:path w="240" h="259" extrusionOk="0">
                  <a:moveTo>
                    <a:pt x="111" y="0"/>
                  </a:moveTo>
                  <a:cubicBezTo>
                    <a:pt x="69" y="0"/>
                    <a:pt x="29" y="33"/>
                    <a:pt x="17" y="81"/>
                  </a:cubicBezTo>
                  <a:cubicBezTo>
                    <a:pt x="0" y="151"/>
                    <a:pt x="17" y="221"/>
                    <a:pt x="87" y="254"/>
                  </a:cubicBezTo>
                  <a:cubicBezTo>
                    <a:pt x="96" y="257"/>
                    <a:pt x="105" y="258"/>
                    <a:pt x="114" y="258"/>
                  </a:cubicBezTo>
                  <a:cubicBezTo>
                    <a:pt x="159" y="258"/>
                    <a:pt x="209" y="228"/>
                    <a:pt x="223" y="184"/>
                  </a:cubicBezTo>
                  <a:cubicBezTo>
                    <a:pt x="239" y="118"/>
                    <a:pt x="223" y="31"/>
                    <a:pt x="157" y="15"/>
                  </a:cubicBezTo>
                  <a:cubicBezTo>
                    <a:pt x="142"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9" name="Google Shape;20589;p54"/>
            <p:cNvSpPr/>
            <p:nvPr/>
          </p:nvSpPr>
          <p:spPr>
            <a:xfrm>
              <a:off x="4883725" y="3016850"/>
              <a:ext cx="6100" cy="6800"/>
            </a:xfrm>
            <a:custGeom>
              <a:avLst/>
              <a:gdLst/>
              <a:ahLst/>
              <a:cxnLst/>
              <a:rect l="l" t="t" r="r" b="b"/>
              <a:pathLst>
                <a:path w="244" h="272" extrusionOk="0">
                  <a:moveTo>
                    <a:pt x="111" y="1"/>
                  </a:moveTo>
                  <a:cubicBezTo>
                    <a:pt x="71" y="1"/>
                    <a:pt x="32" y="34"/>
                    <a:pt x="17" y="82"/>
                  </a:cubicBezTo>
                  <a:cubicBezTo>
                    <a:pt x="0" y="152"/>
                    <a:pt x="17" y="238"/>
                    <a:pt x="70" y="255"/>
                  </a:cubicBezTo>
                  <a:cubicBezTo>
                    <a:pt x="87" y="271"/>
                    <a:pt x="103" y="271"/>
                    <a:pt x="120" y="271"/>
                  </a:cubicBezTo>
                  <a:cubicBezTo>
                    <a:pt x="173" y="255"/>
                    <a:pt x="206" y="238"/>
                    <a:pt x="223" y="185"/>
                  </a:cubicBezTo>
                  <a:cubicBezTo>
                    <a:pt x="243" y="135"/>
                    <a:pt x="223" y="82"/>
                    <a:pt x="206" y="49"/>
                  </a:cubicBezTo>
                  <a:cubicBezTo>
                    <a:pt x="190" y="32"/>
                    <a:pt x="173" y="16"/>
                    <a:pt x="157" y="16"/>
                  </a:cubicBezTo>
                  <a:cubicBezTo>
                    <a:pt x="142" y="6"/>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0" name="Google Shape;20590;p54"/>
            <p:cNvSpPr/>
            <p:nvPr/>
          </p:nvSpPr>
          <p:spPr>
            <a:xfrm>
              <a:off x="4870425" y="3018475"/>
              <a:ext cx="6000" cy="6500"/>
            </a:xfrm>
            <a:custGeom>
              <a:avLst/>
              <a:gdLst/>
              <a:ahLst/>
              <a:cxnLst/>
              <a:rect l="l" t="t" r="r" b="b"/>
              <a:pathLst>
                <a:path w="240" h="260" extrusionOk="0">
                  <a:moveTo>
                    <a:pt x="136" y="0"/>
                  </a:moveTo>
                  <a:cubicBezTo>
                    <a:pt x="103" y="0"/>
                    <a:pt x="70" y="0"/>
                    <a:pt x="54" y="17"/>
                  </a:cubicBezTo>
                  <a:cubicBezTo>
                    <a:pt x="0" y="70"/>
                    <a:pt x="0" y="157"/>
                    <a:pt x="33" y="206"/>
                  </a:cubicBezTo>
                  <a:cubicBezTo>
                    <a:pt x="54" y="239"/>
                    <a:pt x="87" y="260"/>
                    <a:pt x="103" y="260"/>
                  </a:cubicBezTo>
                  <a:cubicBezTo>
                    <a:pt x="136" y="260"/>
                    <a:pt x="173" y="239"/>
                    <a:pt x="190" y="223"/>
                  </a:cubicBezTo>
                  <a:cubicBezTo>
                    <a:pt x="223" y="206"/>
                    <a:pt x="223" y="173"/>
                    <a:pt x="239" y="136"/>
                  </a:cubicBezTo>
                  <a:cubicBezTo>
                    <a:pt x="239" y="103"/>
                    <a:pt x="223" y="70"/>
                    <a:pt x="206" y="54"/>
                  </a:cubicBezTo>
                  <a:cubicBezTo>
                    <a:pt x="190" y="17"/>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1" name="Google Shape;20591;p54"/>
            <p:cNvSpPr/>
            <p:nvPr/>
          </p:nvSpPr>
          <p:spPr>
            <a:xfrm>
              <a:off x="4871250" y="2970950"/>
              <a:ext cx="6100" cy="6475"/>
            </a:xfrm>
            <a:custGeom>
              <a:avLst/>
              <a:gdLst/>
              <a:ahLst/>
              <a:cxnLst/>
              <a:rect l="l" t="t" r="r" b="b"/>
              <a:pathLst>
                <a:path w="244" h="259" extrusionOk="0">
                  <a:moveTo>
                    <a:pt x="132" y="1"/>
                  </a:moveTo>
                  <a:cubicBezTo>
                    <a:pt x="123" y="1"/>
                    <a:pt x="114" y="5"/>
                    <a:pt x="103" y="13"/>
                  </a:cubicBezTo>
                  <a:cubicBezTo>
                    <a:pt x="54" y="13"/>
                    <a:pt x="0" y="79"/>
                    <a:pt x="21" y="149"/>
                  </a:cubicBezTo>
                  <a:cubicBezTo>
                    <a:pt x="21" y="182"/>
                    <a:pt x="37" y="219"/>
                    <a:pt x="54" y="236"/>
                  </a:cubicBezTo>
                  <a:cubicBezTo>
                    <a:pt x="77" y="247"/>
                    <a:pt x="92" y="259"/>
                    <a:pt x="112" y="259"/>
                  </a:cubicBezTo>
                  <a:cubicBezTo>
                    <a:pt x="120" y="259"/>
                    <a:pt x="130" y="257"/>
                    <a:pt x="140" y="252"/>
                  </a:cubicBezTo>
                  <a:cubicBezTo>
                    <a:pt x="206" y="252"/>
                    <a:pt x="243" y="182"/>
                    <a:pt x="227" y="116"/>
                  </a:cubicBezTo>
                  <a:cubicBezTo>
                    <a:pt x="227" y="79"/>
                    <a:pt x="206" y="46"/>
                    <a:pt x="190" y="29"/>
                  </a:cubicBezTo>
                  <a:cubicBezTo>
                    <a:pt x="173" y="13"/>
                    <a:pt x="173" y="13"/>
                    <a:pt x="157" y="13"/>
                  </a:cubicBezTo>
                  <a:cubicBezTo>
                    <a:pt x="149" y="5"/>
                    <a:pt x="140"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2" name="Google Shape;20592;p54"/>
            <p:cNvSpPr/>
            <p:nvPr/>
          </p:nvSpPr>
          <p:spPr>
            <a:xfrm>
              <a:off x="4866600" y="3035275"/>
              <a:ext cx="5600" cy="6400"/>
            </a:xfrm>
            <a:custGeom>
              <a:avLst/>
              <a:gdLst/>
              <a:ahLst/>
              <a:cxnLst/>
              <a:rect l="l" t="t" r="r" b="b"/>
              <a:pathLst>
                <a:path w="224" h="256" extrusionOk="0">
                  <a:moveTo>
                    <a:pt x="83" y="0"/>
                  </a:moveTo>
                  <a:cubicBezTo>
                    <a:pt x="67" y="0"/>
                    <a:pt x="34" y="17"/>
                    <a:pt x="17" y="50"/>
                  </a:cubicBezTo>
                  <a:cubicBezTo>
                    <a:pt x="1" y="83"/>
                    <a:pt x="1" y="120"/>
                    <a:pt x="1" y="153"/>
                  </a:cubicBezTo>
                  <a:cubicBezTo>
                    <a:pt x="1" y="186"/>
                    <a:pt x="17" y="206"/>
                    <a:pt x="34" y="239"/>
                  </a:cubicBezTo>
                  <a:cubicBezTo>
                    <a:pt x="67" y="256"/>
                    <a:pt x="104" y="256"/>
                    <a:pt x="120" y="256"/>
                  </a:cubicBezTo>
                  <a:cubicBezTo>
                    <a:pt x="186" y="239"/>
                    <a:pt x="223" y="169"/>
                    <a:pt x="223" y="103"/>
                  </a:cubicBezTo>
                  <a:cubicBezTo>
                    <a:pt x="207" y="66"/>
                    <a:pt x="186" y="50"/>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3" name="Google Shape;20593;p54"/>
            <p:cNvSpPr/>
            <p:nvPr/>
          </p:nvSpPr>
          <p:spPr>
            <a:xfrm>
              <a:off x="4869175" y="2990775"/>
              <a:ext cx="6000" cy="6600"/>
            </a:xfrm>
            <a:custGeom>
              <a:avLst/>
              <a:gdLst/>
              <a:ahLst/>
              <a:cxnLst/>
              <a:rect l="l" t="t" r="r" b="b"/>
              <a:pathLst>
                <a:path w="240" h="264" extrusionOk="0">
                  <a:moveTo>
                    <a:pt x="93" y="1"/>
                  </a:moveTo>
                  <a:cubicBezTo>
                    <a:pt x="72" y="1"/>
                    <a:pt x="57" y="13"/>
                    <a:pt x="34" y="28"/>
                  </a:cubicBezTo>
                  <a:cubicBezTo>
                    <a:pt x="17" y="61"/>
                    <a:pt x="1" y="77"/>
                    <a:pt x="1" y="110"/>
                  </a:cubicBezTo>
                  <a:cubicBezTo>
                    <a:pt x="1" y="148"/>
                    <a:pt x="1" y="181"/>
                    <a:pt x="17" y="213"/>
                  </a:cubicBezTo>
                  <a:cubicBezTo>
                    <a:pt x="46" y="245"/>
                    <a:pt x="83" y="264"/>
                    <a:pt x="118" y="264"/>
                  </a:cubicBezTo>
                  <a:cubicBezTo>
                    <a:pt x="142" y="264"/>
                    <a:pt x="166" y="255"/>
                    <a:pt x="186" y="234"/>
                  </a:cubicBezTo>
                  <a:cubicBezTo>
                    <a:pt x="223" y="181"/>
                    <a:pt x="240" y="110"/>
                    <a:pt x="186" y="44"/>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4" name="Google Shape;20594;p54"/>
            <p:cNvSpPr/>
            <p:nvPr/>
          </p:nvSpPr>
          <p:spPr>
            <a:xfrm>
              <a:off x="4839500" y="3023625"/>
              <a:ext cx="6000" cy="6525"/>
            </a:xfrm>
            <a:custGeom>
              <a:avLst/>
              <a:gdLst/>
              <a:ahLst/>
              <a:cxnLst/>
              <a:rect l="l" t="t" r="r" b="b"/>
              <a:pathLst>
                <a:path w="240" h="261" extrusionOk="0">
                  <a:moveTo>
                    <a:pt x="136" y="0"/>
                  </a:moveTo>
                  <a:cubicBezTo>
                    <a:pt x="103" y="0"/>
                    <a:pt x="70" y="0"/>
                    <a:pt x="54" y="33"/>
                  </a:cubicBezTo>
                  <a:cubicBezTo>
                    <a:pt x="0" y="70"/>
                    <a:pt x="0" y="157"/>
                    <a:pt x="33" y="206"/>
                  </a:cubicBezTo>
                  <a:cubicBezTo>
                    <a:pt x="54" y="239"/>
                    <a:pt x="87" y="260"/>
                    <a:pt x="103" y="260"/>
                  </a:cubicBezTo>
                  <a:cubicBezTo>
                    <a:pt x="136" y="260"/>
                    <a:pt x="174" y="260"/>
                    <a:pt x="190" y="239"/>
                  </a:cubicBezTo>
                  <a:cubicBezTo>
                    <a:pt x="239" y="190"/>
                    <a:pt x="239" y="103"/>
                    <a:pt x="207" y="54"/>
                  </a:cubicBezTo>
                  <a:cubicBezTo>
                    <a:pt x="190" y="33"/>
                    <a:pt x="190" y="17"/>
                    <a:pt x="174"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5" name="Google Shape;20595;p54"/>
            <p:cNvSpPr/>
            <p:nvPr/>
          </p:nvSpPr>
          <p:spPr>
            <a:xfrm>
              <a:off x="4816300" y="2966200"/>
              <a:ext cx="6000" cy="6325"/>
            </a:xfrm>
            <a:custGeom>
              <a:avLst/>
              <a:gdLst/>
              <a:ahLst/>
              <a:cxnLst/>
              <a:rect l="l" t="t" r="r" b="b"/>
              <a:pathLst>
                <a:path w="240" h="253" extrusionOk="0">
                  <a:moveTo>
                    <a:pt x="113" y="0"/>
                  </a:moveTo>
                  <a:cubicBezTo>
                    <a:pt x="70" y="0"/>
                    <a:pt x="29" y="32"/>
                    <a:pt x="17" y="83"/>
                  </a:cubicBezTo>
                  <a:cubicBezTo>
                    <a:pt x="1" y="149"/>
                    <a:pt x="17" y="219"/>
                    <a:pt x="87" y="252"/>
                  </a:cubicBezTo>
                  <a:lnTo>
                    <a:pt x="137" y="252"/>
                  </a:lnTo>
                  <a:cubicBezTo>
                    <a:pt x="174" y="252"/>
                    <a:pt x="207" y="219"/>
                    <a:pt x="223" y="166"/>
                  </a:cubicBezTo>
                  <a:cubicBezTo>
                    <a:pt x="240" y="133"/>
                    <a:pt x="223" y="83"/>
                    <a:pt x="207" y="46"/>
                  </a:cubicBezTo>
                  <a:cubicBezTo>
                    <a:pt x="190" y="30"/>
                    <a:pt x="174"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6" name="Google Shape;20596;p54"/>
            <p:cNvSpPr/>
            <p:nvPr/>
          </p:nvSpPr>
          <p:spPr>
            <a:xfrm>
              <a:off x="4815075" y="3012500"/>
              <a:ext cx="5575" cy="6575"/>
            </a:xfrm>
            <a:custGeom>
              <a:avLst/>
              <a:gdLst/>
              <a:ahLst/>
              <a:cxnLst/>
              <a:rect l="l" t="t" r="r" b="b"/>
              <a:pathLst>
                <a:path w="223" h="263" extrusionOk="0">
                  <a:moveTo>
                    <a:pt x="136" y="0"/>
                  </a:moveTo>
                  <a:cubicBezTo>
                    <a:pt x="103" y="0"/>
                    <a:pt x="66" y="17"/>
                    <a:pt x="50" y="33"/>
                  </a:cubicBezTo>
                  <a:cubicBezTo>
                    <a:pt x="0" y="87"/>
                    <a:pt x="0" y="153"/>
                    <a:pt x="33" y="223"/>
                  </a:cubicBezTo>
                  <a:cubicBezTo>
                    <a:pt x="50" y="239"/>
                    <a:pt x="83" y="256"/>
                    <a:pt x="103" y="256"/>
                  </a:cubicBezTo>
                  <a:cubicBezTo>
                    <a:pt x="113" y="260"/>
                    <a:pt x="123" y="262"/>
                    <a:pt x="132" y="262"/>
                  </a:cubicBezTo>
                  <a:cubicBezTo>
                    <a:pt x="154" y="262"/>
                    <a:pt x="174" y="251"/>
                    <a:pt x="186" y="239"/>
                  </a:cubicBezTo>
                  <a:cubicBezTo>
                    <a:pt x="206" y="206"/>
                    <a:pt x="223" y="190"/>
                    <a:pt x="223" y="153"/>
                  </a:cubicBezTo>
                  <a:cubicBezTo>
                    <a:pt x="223" y="120"/>
                    <a:pt x="223" y="87"/>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7" name="Google Shape;20597;p54"/>
            <p:cNvSpPr/>
            <p:nvPr/>
          </p:nvSpPr>
          <p:spPr>
            <a:xfrm>
              <a:off x="4825800" y="3026500"/>
              <a:ext cx="6000" cy="6525"/>
            </a:xfrm>
            <a:custGeom>
              <a:avLst/>
              <a:gdLst/>
              <a:ahLst/>
              <a:cxnLst/>
              <a:rect l="l" t="t" r="r" b="b"/>
              <a:pathLst>
                <a:path w="240" h="261" extrusionOk="0">
                  <a:moveTo>
                    <a:pt x="125" y="1"/>
                  </a:moveTo>
                  <a:cubicBezTo>
                    <a:pt x="80" y="1"/>
                    <a:pt x="30" y="31"/>
                    <a:pt x="17" y="75"/>
                  </a:cubicBezTo>
                  <a:cubicBezTo>
                    <a:pt x="0" y="145"/>
                    <a:pt x="17" y="228"/>
                    <a:pt x="87" y="248"/>
                  </a:cubicBezTo>
                  <a:cubicBezTo>
                    <a:pt x="100" y="257"/>
                    <a:pt x="114" y="261"/>
                    <a:pt x="129" y="261"/>
                  </a:cubicBezTo>
                  <a:cubicBezTo>
                    <a:pt x="170" y="261"/>
                    <a:pt x="211" y="230"/>
                    <a:pt x="223" y="178"/>
                  </a:cubicBezTo>
                  <a:cubicBezTo>
                    <a:pt x="239" y="108"/>
                    <a:pt x="223" y="42"/>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8" name="Google Shape;20598;p54"/>
            <p:cNvSpPr/>
            <p:nvPr/>
          </p:nvSpPr>
          <p:spPr>
            <a:xfrm>
              <a:off x="4810325" y="3027400"/>
              <a:ext cx="6425" cy="6650"/>
            </a:xfrm>
            <a:custGeom>
              <a:avLst/>
              <a:gdLst/>
              <a:ahLst/>
              <a:cxnLst/>
              <a:rect l="l" t="t" r="r" b="b"/>
              <a:pathLst>
                <a:path w="257" h="266" extrusionOk="0">
                  <a:moveTo>
                    <a:pt x="134" y="0"/>
                  </a:moveTo>
                  <a:cubicBezTo>
                    <a:pt x="84" y="0"/>
                    <a:pt x="44" y="35"/>
                    <a:pt x="17" y="88"/>
                  </a:cubicBezTo>
                  <a:cubicBezTo>
                    <a:pt x="1" y="159"/>
                    <a:pt x="34" y="229"/>
                    <a:pt x="87" y="262"/>
                  </a:cubicBezTo>
                  <a:cubicBezTo>
                    <a:pt x="96" y="264"/>
                    <a:pt x="105" y="266"/>
                    <a:pt x="114" y="266"/>
                  </a:cubicBezTo>
                  <a:cubicBezTo>
                    <a:pt x="159" y="266"/>
                    <a:pt x="210" y="233"/>
                    <a:pt x="223" y="175"/>
                  </a:cubicBezTo>
                  <a:cubicBezTo>
                    <a:pt x="256" y="109"/>
                    <a:pt x="223" y="39"/>
                    <a:pt x="170"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9" name="Google Shape;20599;p54"/>
            <p:cNvSpPr/>
            <p:nvPr/>
          </p:nvSpPr>
          <p:spPr>
            <a:xfrm>
              <a:off x="4821875" y="2996100"/>
              <a:ext cx="6100" cy="6525"/>
            </a:xfrm>
            <a:custGeom>
              <a:avLst/>
              <a:gdLst/>
              <a:ahLst/>
              <a:cxnLst/>
              <a:rect l="l" t="t" r="r" b="b"/>
              <a:pathLst>
                <a:path w="244" h="261" extrusionOk="0">
                  <a:moveTo>
                    <a:pt x="103" y="0"/>
                  </a:moveTo>
                  <a:cubicBezTo>
                    <a:pt x="70" y="0"/>
                    <a:pt x="54" y="21"/>
                    <a:pt x="17" y="54"/>
                  </a:cubicBezTo>
                  <a:cubicBezTo>
                    <a:pt x="0" y="87"/>
                    <a:pt x="0" y="124"/>
                    <a:pt x="0" y="157"/>
                  </a:cubicBezTo>
                  <a:cubicBezTo>
                    <a:pt x="17" y="190"/>
                    <a:pt x="17" y="207"/>
                    <a:pt x="54" y="244"/>
                  </a:cubicBezTo>
                  <a:cubicBezTo>
                    <a:pt x="70" y="260"/>
                    <a:pt x="103" y="260"/>
                    <a:pt x="141" y="260"/>
                  </a:cubicBezTo>
                  <a:cubicBezTo>
                    <a:pt x="190" y="244"/>
                    <a:pt x="244" y="174"/>
                    <a:pt x="223" y="104"/>
                  </a:cubicBezTo>
                  <a:cubicBezTo>
                    <a:pt x="223" y="71"/>
                    <a:pt x="207" y="54"/>
                    <a:pt x="174" y="21"/>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0" name="Google Shape;20600;p54"/>
            <p:cNvSpPr/>
            <p:nvPr/>
          </p:nvSpPr>
          <p:spPr>
            <a:xfrm>
              <a:off x="4800025" y="3014950"/>
              <a:ext cx="6400" cy="6525"/>
            </a:xfrm>
            <a:custGeom>
              <a:avLst/>
              <a:gdLst/>
              <a:ahLst/>
              <a:cxnLst/>
              <a:rect l="l" t="t" r="r" b="b"/>
              <a:pathLst>
                <a:path w="256" h="261" extrusionOk="0">
                  <a:moveTo>
                    <a:pt x="142" y="1"/>
                  </a:moveTo>
                  <a:cubicBezTo>
                    <a:pt x="97" y="1"/>
                    <a:pt x="47" y="30"/>
                    <a:pt x="33" y="71"/>
                  </a:cubicBezTo>
                  <a:cubicBezTo>
                    <a:pt x="0" y="141"/>
                    <a:pt x="33" y="228"/>
                    <a:pt x="87" y="244"/>
                  </a:cubicBezTo>
                  <a:cubicBezTo>
                    <a:pt x="103" y="261"/>
                    <a:pt x="120" y="261"/>
                    <a:pt x="136" y="261"/>
                  </a:cubicBezTo>
                  <a:cubicBezTo>
                    <a:pt x="190" y="244"/>
                    <a:pt x="223" y="228"/>
                    <a:pt x="239" y="174"/>
                  </a:cubicBezTo>
                  <a:cubicBezTo>
                    <a:pt x="256" y="125"/>
                    <a:pt x="239" y="71"/>
                    <a:pt x="206" y="38"/>
                  </a:cubicBezTo>
                  <a:cubicBezTo>
                    <a:pt x="206" y="22"/>
                    <a:pt x="190" y="2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1" name="Google Shape;20601;p54"/>
            <p:cNvSpPr/>
            <p:nvPr/>
          </p:nvSpPr>
          <p:spPr>
            <a:xfrm>
              <a:off x="4807750" y="2997525"/>
              <a:ext cx="5600" cy="6525"/>
            </a:xfrm>
            <a:custGeom>
              <a:avLst/>
              <a:gdLst/>
              <a:ahLst/>
              <a:cxnLst/>
              <a:rect l="l" t="t" r="r" b="b"/>
              <a:pathLst>
                <a:path w="224" h="261" extrusionOk="0">
                  <a:moveTo>
                    <a:pt x="94" y="1"/>
                  </a:moveTo>
                  <a:cubicBezTo>
                    <a:pt x="54" y="1"/>
                    <a:pt x="13" y="32"/>
                    <a:pt x="1" y="84"/>
                  </a:cubicBezTo>
                  <a:lnTo>
                    <a:pt x="1" y="133"/>
                  </a:lnTo>
                  <a:cubicBezTo>
                    <a:pt x="1" y="187"/>
                    <a:pt x="17" y="236"/>
                    <a:pt x="66" y="253"/>
                  </a:cubicBezTo>
                  <a:cubicBezTo>
                    <a:pt x="77" y="258"/>
                    <a:pt x="88" y="261"/>
                    <a:pt x="99" y="261"/>
                  </a:cubicBezTo>
                  <a:cubicBezTo>
                    <a:pt x="128" y="261"/>
                    <a:pt x="158" y="244"/>
                    <a:pt x="170" y="220"/>
                  </a:cubicBezTo>
                  <a:cubicBezTo>
                    <a:pt x="190" y="203"/>
                    <a:pt x="207" y="203"/>
                    <a:pt x="207" y="170"/>
                  </a:cubicBezTo>
                  <a:cubicBezTo>
                    <a:pt x="223" y="100"/>
                    <a:pt x="207" y="30"/>
                    <a:pt x="137" y="14"/>
                  </a:cubicBezTo>
                  <a:cubicBezTo>
                    <a:pt x="123" y="5"/>
                    <a:pt x="10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2" name="Google Shape;20602;p54"/>
            <p:cNvSpPr/>
            <p:nvPr/>
          </p:nvSpPr>
          <p:spPr>
            <a:xfrm>
              <a:off x="4804250" y="2969925"/>
              <a:ext cx="5700" cy="6525"/>
            </a:xfrm>
            <a:custGeom>
              <a:avLst/>
              <a:gdLst/>
              <a:ahLst/>
              <a:cxnLst/>
              <a:rect l="l" t="t" r="r" b="b"/>
              <a:pathLst>
                <a:path w="228" h="261" extrusionOk="0">
                  <a:moveTo>
                    <a:pt x="103" y="0"/>
                  </a:moveTo>
                  <a:cubicBezTo>
                    <a:pt x="37" y="17"/>
                    <a:pt x="0" y="87"/>
                    <a:pt x="0" y="157"/>
                  </a:cubicBezTo>
                  <a:cubicBezTo>
                    <a:pt x="21" y="190"/>
                    <a:pt x="37" y="223"/>
                    <a:pt x="54" y="244"/>
                  </a:cubicBezTo>
                  <a:cubicBezTo>
                    <a:pt x="70" y="260"/>
                    <a:pt x="103" y="260"/>
                    <a:pt x="141" y="260"/>
                  </a:cubicBezTo>
                  <a:cubicBezTo>
                    <a:pt x="157" y="260"/>
                    <a:pt x="190" y="244"/>
                    <a:pt x="206" y="206"/>
                  </a:cubicBezTo>
                  <a:cubicBezTo>
                    <a:pt x="227" y="173"/>
                    <a:pt x="227" y="140"/>
                    <a:pt x="227" y="103"/>
                  </a:cubicBezTo>
                  <a:cubicBezTo>
                    <a:pt x="227" y="70"/>
                    <a:pt x="206"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3" name="Google Shape;20603;p54"/>
            <p:cNvSpPr/>
            <p:nvPr/>
          </p:nvSpPr>
          <p:spPr>
            <a:xfrm>
              <a:off x="4885875" y="2967350"/>
              <a:ext cx="6525" cy="6400"/>
            </a:xfrm>
            <a:custGeom>
              <a:avLst/>
              <a:gdLst/>
              <a:ahLst/>
              <a:cxnLst/>
              <a:rect l="l" t="t" r="r" b="b"/>
              <a:pathLst>
                <a:path w="261" h="256" extrusionOk="0">
                  <a:moveTo>
                    <a:pt x="137" y="0"/>
                  </a:moveTo>
                  <a:cubicBezTo>
                    <a:pt x="120" y="0"/>
                    <a:pt x="87" y="0"/>
                    <a:pt x="71" y="37"/>
                  </a:cubicBezTo>
                  <a:cubicBezTo>
                    <a:pt x="17" y="70"/>
                    <a:pt x="1" y="157"/>
                    <a:pt x="54" y="206"/>
                  </a:cubicBezTo>
                  <a:cubicBezTo>
                    <a:pt x="73" y="237"/>
                    <a:pt x="104" y="256"/>
                    <a:pt x="137" y="256"/>
                  </a:cubicBezTo>
                  <a:cubicBezTo>
                    <a:pt x="161" y="256"/>
                    <a:pt x="186" y="246"/>
                    <a:pt x="207" y="223"/>
                  </a:cubicBezTo>
                  <a:cubicBezTo>
                    <a:pt x="240" y="190"/>
                    <a:pt x="260" y="103"/>
                    <a:pt x="223"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4" name="Google Shape;20604;p54"/>
            <p:cNvSpPr/>
            <p:nvPr/>
          </p:nvSpPr>
          <p:spPr>
            <a:xfrm>
              <a:off x="4836500" y="2993350"/>
              <a:ext cx="6000" cy="6700"/>
            </a:xfrm>
            <a:custGeom>
              <a:avLst/>
              <a:gdLst/>
              <a:ahLst/>
              <a:cxnLst/>
              <a:rect l="l" t="t" r="r" b="b"/>
              <a:pathLst>
                <a:path w="240" h="268" extrusionOk="0">
                  <a:moveTo>
                    <a:pt x="112" y="1"/>
                  </a:moveTo>
                  <a:cubicBezTo>
                    <a:pt x="93" y="1"/>
                    <a:pt x="77" y="13"/>
                    <a:pt x="50" y="28"/>
                  </a:cubicBezTo>
                  <a:cubicBezTo>
                    <a:pt x="17" y="78"/>
                    <a:pt x="1" y="164"/>
                    <a:pt x="34" y="214"/>
                  </a:cubicBezTo>
                  <a:cubicBezTo>
                    <a:pt x="50" y="251"/>
                    <a:pt x="87" y="267"/>
                    <a:pt x="120" y="267"/>
                  </a:cubicBezTo>
                  <a:cubicBezTo>
                    <a:pt x="137" y="267"/>
                    <a:pt x="174" y="251"/>
                    <a:pt x="190" y="234"/>
                  </a:cubicBezTo>
                  <a:cubicBezTo>
                    <a:pt x="223" y="214"/>
                    <a:pt x="240" y="181"/>
                    <a:pt x="240" y="148"/>
                  </a:cubicBezTo>
                  <a:cubicBezTo>
                    <a:pt x="240" y="110"/>
                    <a:pt x="223" y="78"/>
                    <a:pt x="207" y="45"/>
                  </a:cubicBezTo>
                  <a:cubicBezTo>
                    <a:pt x="207" y="28"/>
                    <a:pt x="190" y="28"/>
                    <a:pt x="174" y="7"/>
                  </a:cubicBezTo>
                  <a:lnTo>
                    <a:pt x="137" y="7"/>
                  </a:lnTo>
                  <a:cubicBezTo>
                    <a:pt x="127" y="3"/>
                    <a:pt x="11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5" name="Google Shape;20605;p54"/>
            <p:cNvSpPr/>
            <p:nvPr/>
          </p:nvSpPr>
          <p:spPr>
            <a:xfrm>
              <a:off x="4844650" y="3007750"/>
              <a:ext cx="6000" cy="6625"/>
            </a:xfrm>
            <a:custGeom>
              <a:avLst/>
              <a:gdLst/>
              <a:ahLst/>
              <a:cxnLst/>
              <a:rect l="l" t="t" r="r" b="b"/>
              <a:pathLst>
                <a:path w="240" h="265" extrusionOk="0">
                  <a:moveTo>
                    <a:pt x="104" y="0"/>
                  </a:moveTo>
                  <a:cubicBezTo>
                    <a:pt x="54" y="17"/>
                    <a:pt x="1" y="87"/>
                    <a:pt x="17" y="153"/>
                  </a:cubicBezTo>
                  <a:cubicBezTo>
                    <a:pt x="17" y="190"/>
                    <a:pt x="33" y="223"/>
                    <a:pt x="54" y="240"/>
                  </a:cubicBezTo>
                  <a:cubicBezTo>
                    <a:pt x="77" y="251"/>
                    <a:pt x="92" y="265"/>
                    <a:pt x="111" y="265"/>
                  </a:cubicBezTo>
                  <a:cubicBezTo>
                    <a:pt x="118" y="265"/>
                    <a:pt x="127" y="262"/>
                    <a:pt x="137" y="256"/>
                  </a:cubicBezTo>
                  <a:cubicBezTo>
                    <a:pt x="207"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6" name="Google Shape;20606;p54"/>
            <p:cNvSpPr/>
            <p:nvPr/>
          </p:nvSpPr>
          <p:spPr>
            <a:xfrm>
              <a:off x="4843425" y="2978200"/>
              <a:ext cx="5575" cy="6550"/>
            </a:xfrm>
            <a:custGeom>
              <a:avLst/>
              <a:gdLst/>
              <a:ahLst/>
              <a:cxnLst/>
              <a:rect l="l" t="t" r="r" b="b"/>
              <a:pathLst>
                <a:path w="223" h="262" extrusionOk="0">
                  <a:moveTo>
                    <a:pt x="128" y="0"/>
                  </a:moveTo>
                  <a:cubicBezTo>
                    <a:pt x="120" y="0"/>
                    <a:pt x="111" y="5"/>
                    <a:pt x="103" y="16"/>
                  </a:cubicBezTo>
                  <a:cubicBezTo>
                    <a:pt x="33" y="16"/>
                    <a:pt x="0" y="82"/>
                    <a:pt x="0" y="152"/>
                  </a:cubicBezTo>
                  <a:cubicBezTo>
                    <a:pt x="17" y="185"/>
                    <a:pt x="33" y="222"/>
                    <a:pt x="50" y="238"/>
                  </a:cubicBezTo>
                  <a:cubicBezTo>
                    <a:pt x="61" y="250"/>
                    <a:pt x="83" y="262"/>
                    <a:pt x="107" y="262"/>
                  </a:cubicBezTo>
                  <a:cubicBezTo>
                    <a:pt x="116" y="262"/>
                    <a:pt x="126" y="260"/>
                    <a:pt x="136" y="255"/>
                  </a:cubicBezTo>
                  <a:cubicBezTo>
                    <a:pt x="169" y="255"/>
                    <a:pt x="186" y="238"/>
                    <a:pt x="206" y="201"/>
                  </a:cubicBezTo>
                  <a:cubicBezTo>
                    <a:pt x="223" y="185"/>
                    <a:pt x="223" y="152"/>
                    <a:pt x="223" y="119"/>
                  </a:cubicBezTo>
                  <a:cubicBezTo>
                    <a:pt x="223" y="82"/>
                    <a:pt x="206" y="49"/>
                    <a:pt x="186" y="32"/>
                  </a:cubicBezTo>
                  <a:cubicBezTo>
                    <a:pt x="169" y="16"/>
                    <a:pt x="169" y="16"/>
                    <a:pt x="153" y="16"/>
                  </a:cubicBezTo>
                  <a:cubicBezTo>
                    <a:pt x="144" y="5"/>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7" name="Google Shape;20607;p54"/>
            <p:cNvSpPr/>
            <p:nvPr/>
          </p:nvSpPr>
          <p:spPr>
            <a:xfrm>
              <a:off x="4838250" y="2948475"/>
              <a:ext cx="6025" cy="6425"/>
            </a:xfrm>
            <a:custGeom>
              <a:avLst/>
              <a:gdLst/>
              <a:ahLst/>
              <a:cxnLst/>
              <a:rect l="l" t="t" r="r" b="b"/>
              <a:pathLst>
                <a:path w="241" h="257" extrusionOk="0">
                  <a:moveTo>
                    <a:pt x="104" y="1"/>
                  </a:moveTo>
                  <a:cubicBezTo>
                    <a:pt x="50" y="1"/>
                    <a:pt x="1" y="71"/>
                    <a:pt x="17" y="137"/>
                  </a:cubicBezTo>
                  <a:cubicBezTo>
                    <a:pt x="17" y="174"/>
                    <a:pt x="34" y="207"/>
                    <a:pt x="50" y="223"/>
                  </a:cubicBezTo>
                  <a:cubicBezTo>
                    <a:pt x="83" y="256"/>
                    <a:pt x="120" y="256"/>
                    <a:pt x="137" y="256"/>
                  </a:cubicBezTo>
                  <a:cubicBezTo>
                    <a:pt x="207" y="240"/>
                    <a:pt x="240" y="174"/>
                    <a:pt x="240" y="104"/>
                  </a:cubicBezTo>
                  <a:cubicBezTo>
                    <a:pt x="224" y="71"/>
                    <a:pt x="207" y="34"/>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8" name="Google Shape;20608;p54"/>
            <p:cNvSpPr/>
            <p:nvPr/>
          </p:nvSpPr>
          <p:spPr>
            <a:xfrm>
              <a:off x="4844650" y="2962900"/>
              <a:ext cx="6000" cy="6625"/>
            </a:xfrm>
            <a:custGeom>
              <a:avLst/>
              <a:gdLst/>
              <a:ahLst/>
              <a:cxnLst/>
              <a:rect l="l" t="t" r="r" b="b"/>
              <a:pathLst>
                <a:path w="240" h="265" extrusionOk="0">
                  <a:moveTo>
                    <a:pt x="133" y="0"/>
                  </a:moveTo>
                  <a:cubicBezTo>
                    <a:pt x="124" y="0"/>
                    <a:pt x="115" y="2"/>
                    <a:pt x="104" y="9"/>
                  </a:cubicBezTo>
                  <a:cubicBezTo>
                    <a:pt x="54" y="9"/>
                    <a:pt x="1" y="75"/>
                    <a:pt x="17" y="145"/>
                  </a:cubicBezTo>
                  <a:cubicBezTo>
                    <a:pt x="33" y="215"/>
                    <a:pt x="87" y="265"/>
                    <a:pt x="137" y="265"/>
                  </a:cubicBezTo>
                  <a:cubicBezTo>
                    <a:pt x="174" y="248"/>
                    <a:pt x="207" y="232"/>
                    <a:pt x="223" y="215"/>
                  </a:cubicBezTo>
                  <a:cubicBezTo>
                    <a:pt x="240" y="178"/>
                    <a:pt x="240" y="145"/>
                    <a:pt x="240" y="112"/>
                  </a:cubicBezTo>
                  <a:cubicBezTo>
                    <a:pt x="223" y="75"/>
                    <a:pt x="223" y="42"/>
                    <a:pt x="190" y="26"/>
                  </a:cubicBezTo>
                  <a:lnTo>
                    <a:pt x="174" y="9"/>
                  </a:lnTo>
                  <a:cubicBezTo>
                    <a:pt x="163" y="9"/>
                    <a:pt x="150"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9" name="Google Shape;20609;p54"/>
            <p:cNvSpPr/>
            <p:nvPr/>
          </p:nvSpPr>
          <p:spPr>
            <a:xfrm>
              <a:off x="4830525" y="2965700"/>
              <a:ext cx="6000" cy="6400"/>
            </a:xfrm>
            <a:custGeom>
              <a:avLst/>
              <a:gdLst/>
              <a:ahLst/>
              <a:cxnLst/>
              <a:rect l="l" t="t" r="r" b="b"/>
              <a:pathLst>
                <a:path w="240" h="256" extrusionOk="0">
                  <a:moveTo>
                    <a:pt x="137" y="0"/>
                  </a:moveTo>
                  <a:cubicBezTo>
                    <a:pt x="104" y="0"/>
                    <a:pt x="67" y="0"/>
                    <a:pt x="50" y="17"/>
                  </a:cubicBezTo>
                  <a:cubicBezTo>
                    <a:pt x="17" y="50"/>
                    <a:pt x="17" y="66"/>
                    <a:pt x="1" y="103"/>
                  </a:cubicBezTo>
                  <a:cubicBezTo>
                    <a:pt x="1" y="153"/>
                    <a:pt x="17" y="169"/>
                    <a:pt x="34" y="206"/>
                  </a:cubicBezTo>
                  <a:cubicBezTo>
                    <a:pt x="50" y="239"/>
                    <a:pt x="67" y="256"/>
                    <a:pt x="104" y="256"/>
                  </a:cubicBezTo>
                  <a:cubicBezTo>
                    <a:pt x="137" y="256"/>
                    <a:pt x="170" y="239"/>
                    <a:pt x="186" y="223"/>
                  </a:cubicBezTo>
                  <a:cubicBezTo>
                    <a:pt x="240" y="186"/>
                    <a:pt x="240" y="103"/>
                    <a:pt x="207" y="50"/>
                  </a:cubicBezTo>
                  <a:cubicBezTo>
                    <a:pt x="186"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0" name="Google Shape;20610;p54"/>
            <p:cNvSpPr/>
            <p:nvPr/>
          </p:nvSpPr>
          <p:spPr>
            <a:xfrm>
              <a:off x="4827425" y="3009725"/>
              <a:ext cx="6125" cy="6600"/>
            </a:xfrm>
            <a:custGeom>
              <a:avLst/>
              <a:gdLst/>
              <a:ahLst/>
              <a:cxnLst/>
              <a:rect l="l" t="t" r="r" b="b"/>
              <a:pathLst>
                <a:path w="245" h="264" extrusionOk="0">
                  <a:moveTo>
                    <a:pt x="123" y="1"/>
                  </a:moveTo>
                  <a:cubicBezTo>
                    <a:pt x="117" y="1"/>
                    <a:pt x="111" y="2"/>
                    <a:pt x="104" y="8"/>
                  </a:cubicBezTo>
                  <a:cubicBezTo>
                    <a:pt x="88" y="8"/>
                    <a:pt x="71" y="24"/>
                    <a:pt x="55" y="41"/>
                  </a:cubicBezTo>
                  <a:cubicBezTo>
                    <a:pt x="22" y="57"/>
                    <a:pt x="1" y="111"/>
                    <a:pt x="22" y="144"/>
                  </a:cubicBezTo>
                  <a:cubicBezTo>
                    <a:pt x="22" y="177"/>
                    <a:pt x="38" y="214"/>
                    <a:pt x="55" y="231"/>
                  </a:cubicBezTo>
                  <a:cubicBezTo>
                    <a:pt x="88" y="247"/>
                    <a:pt x="104" y="264"/>
                    <a:pt x="141" y="264"/>
                  </a:cubicBezTo>
                  <a:cubicBezTo>
                    <a:pt x="191" y="247"/>
                    <a:pt x="244" y="198"/>
                    <a:pt x="244" y="128"/>
                  </a:cubicBezTo>
                  <a:lnTo>
                    <a:pt x="244" y="111"/>
                  </a:lnTo>
                  <a:cubicBezTo>
                    <a:pt x="228" y="57"/>
                    <a:pt x="207" y="24"/>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1" name="Google Shape;20611;p54"/>
            <p:cNvSpPr/>
            <p:nvPr/>
          </p:nvSpPr>
          <p:spPr>
            <a:xfrm>
              <a:off x="4595525" y="2790700"/>
              <a:ext cx="5700" cy="6600"/>
            </a:xfrm>
            <a:custGeom>
              <a:avLst/>
              <a:gdLst/>
              <a:ahLst/>
              <a:cxnLst/>
              <a:rect l="l" t="t" r="r" b="b"/>
              <a:pathLst>
                <a:path w="228" h="264" extrusionOk="0">
                  <a:moveTo>
                    <a:pt x="123" y="0"/>
                  </a:moveTo>
                  <a:cubicBezTo>
                    <a:pt x="117" y="0"/>
                    <a:pt x="110" y="2"/>
                    <a:pt x="104" y="8"/>
                  </a:cubicBezTo>
                  <a:lnTo>
                    <a:pt x="71" y="8"/>
                  </a:lnTo>
                  <a:cubicBezTo>
                    <a:pt x="21" y="24"/>
                    <a:pt x="0" y="94"/>
                    <a:pt x="0" y="144"/>
                  </a:cubicBezTo>
                  <a:cubicBezTo>
                    <a:pt x="0" y="177"/>
                    <a:pt x="21" y="214"/>
                    <a:pt x="54" y="230"/>
                  </a:cubicBezTo>
                  <a:cubicBezTo>
                    <a:pt x="71" y="247"/>
                    <a:pt x="104" y="263"/>
                    <a:pt x="141" y="263"/>
                  </a:cubicBezTo>
                  <a:cubicBezTo>
                    <a:pt x="190" y="247"/>
                    <a:pt x="227" y="177"/>
                    <a:pt x="227" y="111"/>
                  </a:cubicBezTo>
                  <a:cubicBezTo>
                    <a:pt x="227" y="94"/>
                    <a:pt x="227" y="94"/>
                    <a:pt x="207" y="74"/>
                  </a:cubicBezTo>
                  <a:cubicBezTo>
                    <a:pt x="207" y="41"/>
                    <a:pt x="174" y="24"/>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2" name="Google Shape;20612;p54"/>
            <p:cNvSpPr/>
            <p:nvPr/>
          </p:nvSpPr>
          <p:spPr>
            <a:xfrm>
              <a:off x="4561625" y="2857250"/>
              <a:ext cx="3925" cy="6625"/>
            </a:xfrm>
            <a:custGeom>
              <a:avLst/>
              <a:gdLst/>
              <a:ahLst/>
              <a:cxnLst/>
              <a:rect l="l" t="t" r="r" b="b"/>
              <a:pathLst>
                <a:path w="157" h="265" extrusionOk="0">
                  <a:moveTo>
                    <a:pt x="36" y="0"/>
                  </a:moveTo>
                  <a:cubicBezTo>
                    <a:pt x="30" y="0"/>
                    <a:pt x="23" y="2"/>
                    <a:pt x="17" y="9"/>
                  </a:cubicBezTo>
                  <a:lnTo>
                    <a:pt x="0" y="9"/>
                  </a:lnTo>
                  <a:lnTo>
                    <a:pt x="0" y="248"/>
                  </a:lnTo>
                  <a:cubicBezTo>
                    <a:pt x="17" y="265"/>
                    <a:pt x="37" y="265"/>
                    <a:pt x="54" y="265"/>
                  </a:cubicBezTo>
                  <a:cubicBezTo>
                    <a:pt x="87" y="248"/>
                    <a:pt x="103" y="232"/>
                    <a:pt x="120" y="215"/>
                  </a:cubicBezTo>
                  <a:cubicBezTo>
                    <a:pt x="140" y="178"/>
                    <a:pt x="157" y="145"/>
                    <a:pt x="140" y="112"/>
                  </a:cubicBezTo>
                  <a:cubicBezTo>
                    <a:pt x="140" y="75"/>
                    <a:pt x="120" y="42"/>
                    <a:pt x="103" y="26"/>
                  </a:cubicBezTo>
                  <a:cubicBezTo>
                    <a:pt x="87" y="26"/>
                    <a:pt x="87" y="9"/>
                    <a:pt x="70" y="9"/>
                  </a:cubicBezTo>
                  <a:cubicBezTo>
                    <a:pt x="59" y="9"/>
                    <a:pt x="48"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3" name="Google Shape;20613;p54"/>
            <p:cNvSpPr/>
            <p:nvPr/>
          </p:nvSpPr>
          <p:spPr>
            <a:xfrm>
              <a:off x="4578000" y="2884875"/>
              <a:ext cx="6000" cy="6525"/>
            </a:xfrm>
            <a:custGeom>
              <a:avLst/>
              <a:gdLst/>
              <a:ahLst/>
              <a:cxnLst/>
              <a:rect l="l" t="t" r="r" b="b"/>
              <a:pathLst>
                <a:path w="240" h="261" extrusionOk="0">
                  <a:moveTo>
                    <a:pt x="137" y="1"/>
                  </a:moveTo>
                  <a:cubicBezTo>
                    <a:pt x="104" y="1"/>
                    <a:pt x="83" y="17"/>
                    <a:pt x="50" y="38"/>
                  </a:cubicBezTo>
                  <a:cubicBezTo>
                    <a:pt x="17" y="71"/>
                    <a:pt x="1" y="158"/>
                    <a:pt x="34" y="207"/>
                  </a:cubicBezTo>
                  <a:cubicBezTo>
                    <a:pt x="67" y="244"/>
                    <a:pt x="83" y="261"/>
                    <a:pt x="120" y="261"/>
                  </a:cubicBezTo>
                  <a:cubicBezTo>
                    <a:pt x="153" y="261"/>
                    <a:pt x="170" y="261"/>
                    <a:pt x="207" y="244"/>
                  </a:cubicBezTo>
                  <a:cubicBezTo>
                    <a:pt x="223" y="207"/>
                    <a:pt x="240" y="191"/>
                    <a:pt x="240" y="158"/>
                  </a:cubicBezTo>
                  <a:cubicBezTo>
                    <a:pt x="240" y="120"/>
                    <a:pt x="240" y="87"/>
                    <a:pt x="207" y="54"/>
                  </a:cubicBezTo>
                  <a:cubicBezTo>
                    <a:pt x="207" y="38"/>
                    <a:pt x="186"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4" name="Google Shape;20614;p54"/>
            <p:cNvSpPr/>
            <p:nvPr/>
          </p:nvSpPr>
          <p:spPr>
            <a:xfrm>
              <a:off x="4568100" y="2919300"/>
              <a:ext cx="6000" cy="6600"/>
            </a:xfrm>
            <a:custGeom>
              <a:avLst/>
              <a:gdLst/>
              <a:ahLst/>
              <a:cxnLst/>
              <a:rect l="l" t="t" r="r" b="b"/>
              <a:pathLst>
                <a:path w="240" h="264" extrusionOk="0">
                  <a:moveTo>
                    <a:pt x="104" y="1"/>
                  </a:moveTo>
                  <a:cubicBezTo>
                    <a:pt x="50" y="17"/>
                    <a:pt x="1" y="83"/>
                    <a:pt x="17" y="153"/>
                  </a:cubicBezTo>
                  <a:cubicBezTo>
                    <a:pt x="17" y="186"/>
                    <a:pt x="34" y="224"/>
                    <a:pt x="67" y="240"/>
                  </a:cubicBezTo>
                  <a:cubicBezTo>
                    <a:pt x="81" y="252"/>
                    <a:pt x="102" y="263"/>
                    <a:pt x="119" y="263"/>
                  </a:cubicBezTo>
                  <a:cubicBezTo>
                    <a:pt x="126" y="263"/>
                    <a:pt x="132" y="261"/>
                    <a:pt x="137" y="257"/>
                  </a:cubicBezTo>
                  <a:cubicBezTo>
                    <a:pt x="207" y="257"/>
                    <a:pt x="240" y="186"/>
                    <a:pt x="240" y="121"/>
                  </a:cubicBezTo>
                  <a:cubicBezTo>
                    <a:pt x="223" y="83"/>
                    <a:pt x="223"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5" name="Google Shape;20615;p54"/>
            <p:cNvSpPr/>
            <p:nvPr/>
          </p:nvSpPr>
          <p:spPr>
            <a:xfrm>
              <a:off x="4576650" y="2857475"/>
              <a:ext cx="6025" cy="6525"/>
            </a:xfrm>
            <a:custGeom>
              <a:avLst/>
              <a:gdLst/>
              <a:ahLst/>
              <a:cxnLst/>
              <a:rect l="l" t="t" r="r" b="b"/>
              <a:pathLst>
                <a:path w="241" h="261" extrusionOk="0">
                  <a:moveTo>
                    <a:pt x="137" y="0"/>
                  </a:moveTo>
                  <a:cubicBezTo>
                    <a:pt x="104" y="0"/>
                    <a:pt x="71" y="0"/>
                    <a:pt x="55" y="33"/>
                  </a:cubicBezTo>
                  <a:cubicBezTo>
                    <a:pt x="17" y="50"/>
                    <a:pt x="17" y="83"/>
                    <a:pt x="1" y="120"/>
                  </a:cubicBezTo>
                  <a:cubicBezTo>
                    <a:pt x="1" y="153"/>
                    <a:pt x="17" y="186"/>
                    <a:pt x="34" y="206"/>
                  </a:cubicBezTo>
                  <a:cubicBezTo>
                    <a:pt x="56" y="245"/>
                    <a:pt x="87" y="261"/>
                    <a:pt x="121" y="261"/>
                  </a:cubicBezTo>
                  <a:cubicBezTo>
                    <a:pt x="144" y="261"/>
                    <a:pt x="168" y="253"/>
                    <a:pt x="191" y="239"/>
                  </a:cubicBezTo>
                  <a:cubicBezTo>
                    <a:pt x="240" y="186"/>
                    <a:pt x="240" y="103"/>
                    <a:pt x="207" y="50"/>
                  </a:cubicBezTo>
                  <a:cubicBezTo>
                    <a:pt x="191" y="33"/>
                    <a:pt x="174" y="17"/>
                    <a:pt x="158" y="17"/>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6" name="Google Shape;20616;p54"/>
            <p:cNvSpPr/>
            <p:nvPr/>
          </p:nvSpPr>
          <p:spPr>
            <a:xfrm>
              <a:off x="4573675" y="2807575"/>
              <a:ext cx="6000" cy="6525"/>
            </a:xfrm>
            <a:custGeom>
              <a:avLst/>
              <a:gdLst/>
              <a:ahLst/>
              <a:cxnLst/>
              <a:rect l="l" t="t" r="r" b="b"/>
              <a:pathLst>
                <a:path w="240" h="261" extrusionOk="0">
                  <a:moveTo>
                    <a:pt x="103" y="1"/>
                  </a:moveTo>
                  <a:cubicBezTo>
                    <a:pt x="33" y="17"/>
                    <a:pt x="0" y="87"/>
                    <a:pt x="0" y="157"/>
                  </a:cubicBezTo>
                  <a:cubicBezTo>
                    <a:pt x="17" y="190"/>
                    <a:pt x="33" y="223"/>
                    <a:pt x="50" y="244"/>
                  </a:cubicBezTo>
                  <a:cubicBezTo>
                    <a:pt x="70" y="260"/>
                    <a:pt x="103" y="260"/>
                    <a:pt x="136" y="260"/>
                  </a:cubicBezTo>
                  <a:cubicBezTo>
                    <a:pt x="190" y="260"/>
                    <a:pt x="240" y="190"/>
                    <a:pt x="223" y="120"/>
                  </a:cubicBezTo>
                  <a:cubicBezTo>
                    <a:pt x="223" y="87"/>
                    <a:pt x="207" y="54"/>
                    <a:pt x="190" y="38"/>
                  </a:cubicBezTo>
                  <a:cubicBezTo>
                    <a:pt x="174" y="17"/>
                    <a:pt x="174"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7" name="Google Shape;20617;p54"/>
            <p:cNvSpPr/>
            <p:nvPr/>
          </p:nvSpPr>
          <p:spPr>
            <a:xfrm>
              <a:off x="4571500" y="2948900"/>
              <a:ext cx="6000" cy="6500"/>
            </a:xfrm>
            <a:custGeom>
              <a:avLst/>
              <a:gdLst/>
              <a:ahLst/>
              <a:cxnLst/>
              <a:rect l="l" t="t" r="r" b="b"/>
              <a:pathLst>
                <a:path w="240" h="260" extrusionOk="0">
                  <a:moveTo>
                    <a:pt x="104" y="0"/>
                  </a:moveTo>
                  <a:cubicBezTo>
                    <a:pt x="54" y="0"/>
                    <a:pt x="1" y="70"/>
                    <a:pt x="17" y="136"/>
                  </a:cubicBezTo>
                  <a:cubicBezTo>
                    <a:pt x="17" y="190"/>
                    <a:pt x="34" y="223"/>
                    <a:pt x="71" y="239"/>
                  </a:cubicBezTo>
                  <a:cubicBezTo>
                    <a:pt x="87" y="239"/>
                    <a:pt x="120" y="260"/>
                    <a:pt x="137" y="260"/>
                  </a:cubicBezTo>
                  <a:cubicBezTo>
                    <a:pt x="174" y="239"/>
                    <a:pt x="190" y="223"/>
                    <a:pt x="207" y="206"/>
                  </a:cubicBezTo>
                  <a:cubicBezTo>
                    <a:pt x="240" y="173"/>
                    <a:pt x="240" y="136"/>
                    <a:pt x="240"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8" name="Google Shape;20618;p54"/>
            <p:cNvSpPr/>
            <p:nvPr/>
          </p:nvSpPr>
          <p:spPr>
            <a:xfrm>
              <a:off x="4574075" y="2901675"/>
              <a:ext cx="6025" cy="6600"/>
            </a:xfrm>
            <a:custGeom>
              <a:avLst/>
              <a:gdLst/>
              <a:ahLst/>
              <a:cxnLst/>
              <a:rect l="l" t="t" r="r" b="b"/>
              <a:pathLst>
                <a:path w="241" h="264" extrusionOk="0">
                  <a:moveTo>
                    <a:pt x="104" y="1"/>
                  </a:moveTo>
                  <a:cubicBezTo>
                    <a:pt x="71" y="17"/>
                    <a:pt x="34" y="34"/>
                    <a:pt x="17" y="50"/>
                  </a:cubicBezTo>
                  <a:cubicBezTo>
                    <a:pt x="1" y="88"/>
                    <a:pt x="1" y="120"/>
                    <a:pt x="1" y="153"/>
                  </a:cubicBezTo>
                  <a:cubicBezTo>
                    <a:pt x="17" y="191"/>
                    <a:pt x="17" y="224"/>
                    <a:pt x="54" y="240"/>
                  </a:cubicBezTo>
                  <a:cubicBezTo>
                    <a:pt x="66" y="252"/>
                    <a:pt x="86" y="263"/>
                    <a:pt x="108" y="263"/>
                  </a:cubicBezTo>
                  <a:cubicBezTo>
                    <a:pt x="118" y="263"/>
                    <a:pt x="127" y="261"/>
                    <a:pt x="137" y="257"/>
                  </a:cubicBezTo>
                  <a:cubicBezTo>
                    <a:pt x="191" y="257"/>
                    <a:pt x="240" y="191"/>
                    <a:pt x="224" y="120"/>
                  </a:cubicBezTo>
                  <a:cubicBezTo>
                    <a:pt x="224" y="88"/>
                    <a:pt x="207" y="50"/>
                    <a:pt x="174" y="34"/>
                  </a:cubicBezTo>
                  <a:cubicBezTo>
                    <a:pt x="174" y="17"/>
                    <a:pt x="158" y="17"/>
                    <a:pt x="158"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9" name="Google Shape;20619;p54"/>
            <p:cNvSpPr/>
            <p:nvPr/>
          </p:nvSpPr>
          <p:spPr>
            <a:xfrm>
              <a:off x="4575425" y="2979825"/>
              <a:ext cx="5600" cy="6500"/>
            </a:xfrm>
            <a:custGeom>
              <a:avLst/>
              <a:gdLst/>
              <a:ahLst/>
              <a:cxnLst/>
              <a:rect l="l" t="t" r="r" b="b"/>
              <a:pathLst>
                <a:path w="224" h="260" extrusionOk="0">
                  <a:moveTo>
                    <a:pt x="104" y="0"/>
                  </a:moveTo>
                  <a:cubicBezTo>
                    <a:pt x="33" y="17"/>
                    <a:pt x="0" y="87"/>
                    <a:pt x="0" y="157"/>
                  </a:cubicBezTo>
                  <a:cubicBezTo>
                    <a:pt x="0" y="190"/>
                    <a:pt x="17" y="223"/>
                    <a:pt x="50" y="239"/>
                  </a:cubicBezTo>
                  <a:cubicBezTo>
                    <a:pt x="66" y="260"/>
                    <a:pt x="104" y="260"/>
                    <a:pt x="137" y="260"/>
                  </a:cubicBezTo>
                  <a:cubicBezTo>
                    <a:pt x="186" y="239"/>
                    <a:pt x="223" y="190"/>
                    <a:pt x="223" y="103"/>
                  </a:cubicBezTo>
                  <a:cubicBezTo>
                    <a:pt x="223" y="7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0" name="Google Shape;20620;p54"/>
            <p:cNvSpPr/>
            <p:nvPr/>
          </p:nvSpPr>
          <p:spPr>
            <a:xfrm>
              <a:off x="4561625" y="2909000"/>
              <a:ext cx="425" cy="3025"/>
            </a:xfrm>
            <a:custGeom>
              <a:avLst/>
              <a:gdLst/>
              <a:ahLst/>
              <a:cxnLst/>
              <a:rect l="l" t="t" r="r" b="b"/>
              <a:pathLst>
                <a:path w="17" h="121" extrusionOk="0">
                  <a:moveTo>
                    <a:pt x="0" y="1"/>
                  </a:moveTo>
                  <a:lnTo>
                    <a:pt x="0" y="120"/>
                  </a:lnTo>
                  <a:cubicBezTo>
                    <a:pt x="17" y="83"/>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1" name="Google Shape;20621;p54"/>
            <p:cNvSpPr/>
            <p:nvPr/>
          </p:nvSpPr>
          <p:spPr>
            <a:xfrm>
              <a:off x="4566350" y="2824375"/>
              <a:ext cx="6000" cy="6425"/>
            </a:xfrm>
            <a:custGeom>
              <a:avLst/>
              <a:gdLst/>
              <a:ahLst/>
              <a:cxnLst/>
              <a:rect l="l" t="t" r="r" b="b"/>
              <a:pathLst>
                <a:path w="240" h="257" extrusionOk="0">
                  <a:moveTo>
                    <a:pt x="104" y="1"/>
                  </a:moveTo>
                  <a:cubicBezTo>
                    <a:pt x="34" y="17"/>
                    <a:pt x="1" y="87"/>
                    <a:pt x="1" y="153"/>
                  </a:cubicBezTo>
                  <a:cubicBezTo>
                    <a:pt x="17" y="190"/>
                    <a:pt x="34" y="223"/>
                    <a:pt x="54" y="240"/>
                  </a:cubicBezTo>
                  <a:cubicBezTo>
                    <a:pt x="71" y="256"/>
                    <a:pt x="104" y="256"/>
                    <a:pt x="137" y="256"/>
                  </a:cubicBezTo>
                  <a:cubicBezTo>
                    <a:pt x="190" y="256"/>
                    <a:pt x="240" y="190"/>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2" name="Google Shape;20622;p54"/>
            <p:cNvSpPr/>
            <p:nvPr/>
          </p:nvSpPr>
          <p:spPr>
            <a:xfrm>
              <a:off x="4565950" y="2840675"/>
              <a:ext cx="6000" cy="6500"/>
            </a:xfrm>
            <a:custGeom>
              <a:avLst/>
              <a:gdLst/>
              <a:ahLst/>
              <a:cxnLst/>
              <a:rect l="l" t="t" r="r" b="b"/>
              <a:pathLst>
                <a:path w="240" h="260" extrusionOk="0">
                  <a:moveTo>
                    <a:pt x="136" y="0"/>
                  </a:moveTo>
                  <a:cubicBezTo>
                    <a:pt x="103" y="0"/>
                    <a:pt x="70" y="0"/>
                    <a:pt x="50" y="17"/>
                  </a:cubicBezTo>
                  <a:cubicBezTo>
                    <a:pt x="0" y="70"/>
                    <a:pt x="0" y="157"/>
                    <a:pt x="33" y="206"/>
                  </a:cubicBezTo>
                  <a:cubicBezTo>
                    <a:pt x="50" y="239"/>
                    <a:pt x="87" y="260"/>
                    <a:pt x="103" y="260"/>
                  </a:cubicBezTo>
                  <a:cubicBezTo>
                    <a:pt x="136" y="260"/>
                    <a:pt x="173" y="239"/>
                    <a:pt x="190" y="223"/>
                  </a:cubicBezTo>
                  <a:cubicBezTo>
                    <a:pt x="239" y="190"/>
                    <a:pt x="239" y="103"/>
                    <a:pt x="206" y="54"/>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3" name="Google Shape;20623;p54"/>
            <p:cNvSpPr/>
            <p:nvPr/>
          </p:nvSpPr>
          <p:spPr>
            <a:xfrm>
              <a:off x="4560800" y="2809425"/>
              <a:ext cx="4350" cy="6475"/>
            </a:xfrm>
            <a:custGeom>
              <a:avLst/>
              <a:gdLst/>
              <a:ahLst/>
              <a:cxnLst/>
              <a:rect l="l" t="t" r="r" b="b"/>
              <a:pathLst>
                <a:path w="174" h="259" extrusionOk="0">
                  <a:moveTo>
                    <a:pt x="42" y="1"/>
                  </a:moveTo>
                  <a:cubicBezTo>
                    <a:pt x="29" y="1"/>
                    <a:pt x="17" y="5"/>
                    <a:pt x="0" y="13"/>
                  </a:cubicBezTo>
                  <a:cubicBezTo>
                    <a:pt x="17" y="100"/>
                    <a:pt x="17" y="186"/>
                    <a:pt x="33" y="252"/>
                  </a:cubicBezTo>
                  <a:cubicBezTo>
                    <a:pt x="40" y="256"/>
                    <a:pt x="48" y="258"/>
                    <a:pt x="56" y="258"/>
                  </a:cubicBezTo>
                  <a:cubicBezTo>
                    <a:pt x="88" y="258"/>
                    <a:pt x="123" y="226"/>
                    <a:pt x="136" y="186"/>
                  </a:cubicBezTo>
                  <a:cubicBezTo>
                    <a:pt x="173" y="116"/>
                    <a:pt x="136" y="30"/>
                    <a:pt x="87" y="13"/>
                  </a:cubicBezTo>
                  <a:cubicBezTo>
                    <a:pt x="68" y="5"/>
                    <a:pt x="55"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4" name="Google Shape;20624;p54"/>
            <p:cNvSpPr/>
            <p:nvPr/>
          </p:nvSpPr>
          <p:spPr>
            <a:xfrm>
              <a:off x="4562950" y="2889850"/>
              <a:ext cx="5600" cy="6700"/>
            </a:xfrm>
            <a:custGeom>
              <a:avLst/>
              <a:gdLst/>
              <a:ahLst/>
              <a:cxnLst/>
              <a:rect l="l" t="t" r="r" b="b"/>
              <a:pathLst>
                <a:path w="224" h="268" extrusionOk="0">
                  <a:moveTo>
                    <a:pt x="115" y="1"/>
                  </a:moveTo>
                  <a:cubicBezTo>
                    <a:pt x="107" y="1"/>
                    <a:pt x="98" y="3"/>
                    <a:pt x="87" y="8"/>
                  </a:cubicBezTo>
                  <a:lnTo>
                    <a:pt x="67" y="8"/>
                  </a:lnTo>
                  <a:cubicBezTo>
                    <a:pt x="17" y="45"/>
                    <a:pt x="1" y="95"/>
                    <a:pt x="1" y="148"/>
                  </a:cubicBezTo>
                  <a:cubicBezTo>
                    <a:pt x="1" y="181"/>
                    <a:pt x="17" y="214"/>
                    <a:pt x="50" y="231"/>
                  </a:cubicBezTo>
                  <a:cubicBezTo>
                    <a:pt x="67" y="268"/>
                    <a:pt x="104" y="268"/>
                    <a:pt x="120" y="268"/>
                  </a:cubicBezTo>
                  <a:cubicBezTo>
                    <a:pt x="190" y="251"/>
                    <a:pt x="223" y="181"/>
                    <a:pt x="223" y="111"/>
                  </a:cubicBezTo>
                  <a:cubicBezTo>
                    <a:pt x="223" y="95"/>
                    <a:pt x="207" y="95"/>
                    <a:pt x="207" y="78"/>
                  </a:cubicBezTo>
                  <a:cubicBezTo>
                    <a:pt x="207" y="45"/>
                    <a:pt x="170" y="25"/>
                    <a:pt x="153" y="8"/>
                  </a:cubicBezTo>
                  <a:cubicBezTo>
                    <a:pt x="142" y="8"/>
                    <a:pt x="13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5" name="Google Shape;20625;p54"/>
            <p:cNvSpPr/>
            <p:nvPr/>
          </p:nvSpPr>
          <p:spPr>
            <a:xfrm>
              <a:off x="4561625" y="2951050"/>
              <a:ext cx="950" cy="5175"/>
            </a:xfrm>
            <a:custGeom>
              <a:avLst/>
              <a:gdLst/>
              <a:ahLst/>
              <a:cxnLst/>
              <a:rect l="l" t="t" r="r" b="b"/>
              <a:pathLst>
                <a:path w="38" h="207" extrusionOk="0">
                  <a:moveTo>
                    <a:pt x="0" y="1"/>
                  </a:moveTo>
                  <a:lnTo>
                    <a:pt x="0" y="207"/>
                  </a:lnTo>
                  <a:cubicBezTo>
                    <a:pt x="17" y="174"/>
                    <a:pt x="37" y="120"/>
                    <a:pt x="37" y="87"/>
                  </a:cubicBezTo>
                  <a:cubicBezTo>
                    <a:pt x="17" y="50"/>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6" name="Google Shape;20626;p54"/>
            <p:cNvSpPr/>
            <p:nvPr/>
          </p:nvSpPr>
          <p:spPr>
            <a:xfrm>
              <a:off x="4561625" y="2933250"/>
              <a:ext cx="5575" cy="6600"/>
            </a:xfrm>
            <a:custGeom>
              <a:avLst/>
              <a:gdLst/>
              <a:ahLst/>
              <a:cxnLst/>
              <a:rect l="l" t="t" r="r" b="b"/>
              <a:pathLst>
                <a:path w="223" h="264" extrusionOk="0">
                  <a:moveTo>
                    <a:pt x="85" y="1"/>
                  </a:moveTo>
                  <a:cubicBezTo>
                    <a:pt x="69" y="1"/>
                    <a:pt x="49" y="13"/>
                    <a:pt x="37" y="24"/>
                  </a:cubicBezTo>
                  <a:cubicBezTo>
                    <a:pt x="17" y="41"/>
                    <a:pt x="0" y="61"/>
                    <a:pt x="0" y="94"/>
                  </a:cubicBezTo>
                  <a:lnTo>
                    <a:pt x="0" y="164"/>
                  </a:lnTo>
                  <a:cubicBezTo>
                    <a:pt x="0" y="181"/>
                    <a:pt x="0" y="197"/>
                    <a:pt x="17" y="214"/>
                  </a:cubicBezTo>
                  <a:cubicBezTo>
                    <a:pt x="38" y="245"/>
                    <a:pt x="69" y="263"/>
                    <a:pt x="101" y="263"/>
                  </a:cubicBezTo>
                  <a:cubicBezTo>
                    <a:pt x="125" y="263"/>
                    <a:pt x="150" y="253"/>
                    <a:pt x="173" y="230"/>
                  </a:cubicBezTo>
                  <a:cubicBezTo>
                    <a:pt x="206" y="181"/>
                    <a:pt x="223" y="111"/>
                    <a:pt x="190" y="41"/>
                  </a:cubicBezTo>
                  <a:cubicBezTo>
                    <a:pt x="173" y="24"/>
                    <a:pt x="157" y="8"/>
                    <a:pt x="140" y="8"/>
                  </a:cubicBezTo>
                  <a:lnTo>
                    <a:pt x="103" y="8"/>
                  </a:lnTo>
                  <a:cubicBezTo>
                    <a:pt x="98"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7" name="Google Shape;20627;p54"/>
            <p:cNvSpPr/>
            <p:nvPr/>
          </p:nvSpPr>
          <p:spPr>
            <a:xfrm>
              <a:off x="4579250" y="2837675"/>
              <a:ext cx="5575" cy="6425"/>
            </a:xfrm>
            <a:custGeom>
              <a:avLst/>
              <a:gdLst/>
              <a:ahLst/>
              <a:cxnLst/>
              <a:rect l="l" t="t" r="r" b="b"/>
              <a:pathLst>
                <a:path w="223" h="257" extrusionOk="0">
                  <a:moveTo>
                    <a:pt x="87" y="1"/>
                  </a:moveTo>
                  <a:cubicBezTo>
                    <a:pt x="33" y="17"/>
                    <a:pt x="0" y="71"/>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8" name="Google Shape;20628;p54"/>
            <p:cNvSpPr/>
            <p:nvPr/>
          </p:nvSpPr>
          <p:spPr>
            <a:xfrm>
              <a:off x="4613550" y="2815575"/>
              <a:ext cx="6125" cy="6675"/>
            </a:xfrm>
            <a:custGeom>
              <a:avLst/>
              <a:gdLst/>
              <a:ahLst/>
              <a:cxnLst/>
              <a:rect l="l" t="t" r="r" b="b"/>
              <a:pathLst>
                <a:path w="245" h="267" extrusionOk="0">
                  <a:moveTo>
                    <a:pt x="128" y="1"/>
                  </a:moveTo>
                  <a:cubicBezTo>
                    <a:pt x="82" y="1"/>
                    <a:pt x="47" y="23"/>
                    <a:pt x="22" y="77"/>
                  </a:cubicBezTo>
                  <a:cubicBezTo>
                    <a:pt x="1" y="147"/>
                    <a:pt x="38" y="233"/>
                    <a:pt x="88" y="250"/>
                  </a:cubicBezTo>
                  <a:cubicBezTo>
                    <a:pt x="104" y="266"/>
                    <a:pt x="125" y="266"/>
                    <a:pt x="141" y="266"/>
                  </a:cubicBezTo>
                  <a:cubicBezTo>
                    <a:pt x="174" y="250"/>
                    <a:pt x="207" y="233"/>
                    <a:pt x="228" y="180"/>
                  </a:cubicBezTo>
                  <a:cubicBezTo>
                    <a:pt x="244" y="130"/>
                    <a:pt x="244" y="77"/>
                    <a:pt x="207" y="44"/>
                  </a:cubicBezTo>
                  <a:cubicBezTo>
                    <a:pt x="191" y="27"/>
                    <a:pt x="191" y="6"/>
                    <a:pt x="174" y="6"/>
                  </a:cubicBezTo>
                  <a:cubicBezTo>
                    <a:pt x="158" y="3"/>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9" name="Google Shape;20629;p54"/>
            <p:cNvSpPr/>
            <p:nvPr/>
          </p:nvSpPr>
          <p:spPr>
            <a:xfrm>
              <a:off x="4640675" y="2781400"/>
              <a:ext cx="6000" cy="6525"/>
            </a:xfrm>
            <a:custGeom>
              <a:avLst/>
              <a:gdLst/>
              <a:ahLst/>
              <a:cxnLst/>
              <a:rect l="l" t="t" r="r" b="b"/>
              <a:pathLst>
                <a:path w="240" h="261" extrusionOk="0">
                  <a:moveTo>
                    <a:pt x="153" y="1"/>
                  </a:moveTo>
                  <a:cubicBezTo>
                    <a:pt x="120" y="1"/>
                    <a:pt x="87" y="17"/>
                    <a:pt x="70" y="17"/>
                  </a:cubicBezTo>
                  <a:cubicBezTo>
                    <a:pt x="17" y="33"/>
                    <a:pt x="0" y="87"/>
                    <a:pt x="17" y="137"/>
                  </a:cubicBezTo>
                  <a:cubicBezTo>
                    <a:pt x="17" y="174"/>
                    <a:pt x="33" y="207"/>
                    <a:pt x="50" y="223"/>
                  </a:cubicBezTo>
                  <a:cubicBezTo>
                    <a:pt x="87" y="260"/>
                    <a:pt x="103" y="260"/>
                    <a:pt x="136" y="260"/>
                  </a:cubicBezTo>
                  <a:cubicBezTo>
                    <a:pt x="190" y="240"/>
                    <a:pt x="239" y="174"/>
                    <a:pt x="223" y="104"/>
                  </a:cubicBez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0" name="Google Shape;20630;p54"/>
            <p:cNvSpPr/>
            <p:nvPr/>
          </p:nvSpPr>
          <p:spPr>
            <a:xfrm>
              <a:off x="4611925" y="2833050"/>
              <a:ext cx="6000" cy="6550"/>
            </a:xfrm>
            <a:custGeom>
              <a:avLst/>
              <a:gdLst/>
              <a:ahLst/>
              <a:cxnLst/>
              <a:rect l="l" t="t" r="r" b="b"/>
              <a:pathLst>
                <a:path w="240" h="262" extrusionOk="0">
                  <a:moveTo>
                    <a:pt x="103" y="0"/>
                  </a:moveTo>
                  <a:cubicBezTo>
                    <a:pt x="86" y="0"/>
                    <a:pt x="68" y="4"/>
                    <a:pt x="49" y="12"/>
                  </a:cubicBezTo>
                  <a:cubicBezTo>
                    <a:pt x="33" y="29"/>
                    <a:pt x="16" y="50"/>
                    <a:pt x="0" y="83"/>
                  </a:cubicBezTo>
                  <a:lnTo>
                    <a:pt x="0" y="169"/>
                  </a:lnTo>
                  <a:cubicBezTo>
                    <a:pt x="16" y="202"/>
                    <a:pt x="33" y="235"/>
                    <a:pt x="66" y="256"/>
                  </a:cubicBezTo>
                  <a:cubicBezTo>
                    <a:pt x="78" y="260"/>
                    <a:pt x="92" y="262"/>
                    <a:pt x="105" y="262"/>
                  </a:cubicBezTo>
                  <a:cubicBezTo>
                    <a:pt x="149" y="262"/>
                    <a:pt x="194" y="239"/>
                    <a:pt x="206" y="186"/>
                  </a:cubicBezTo>
                  <a:cubicBezTo>
                    <a:pt x="239" y="116"/>
                    <a:pt x="206" y="29"/>
                    <a:pt x="153" y="12"/>
                  </a:cubicBezTo>
                  <a:cubicBezTo>
                    <a:pt x="136" y="4"/>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1" name="Google Shape;20631;p54"/>
            <p:cNvSpPr/>
            <p:nvPr/>
          </p:nvSpPr>
          <p:spPr>
            <a:xfrm>
              <a:off x="4798275" y="3032300"/>
              <a:ext cx="6000" cy="6725"/>
            </a:xfrm>
            <a:custGeom>
              <a:avLst/>
              <a:gdLst/>
              <a:ahLst/>
              <a:cxnLst/>
              <a:rect l="l" t="t" r="r" b="b"/>
              <a:pathLst>
                <a:path w="240" h="269" extrusionOk="0">
                  <a:moveTo>
                    <a:pt x="104" y="1"/>
                  </a:moveTo>
                  <a:cubicBezTo>
                    <a:pt x="87" y="1"/>
                    <a:pt x="70" y="6"/>
                    <a:pt x="54" y="16"/>
                  </a:cubicBezTo>
                  <a:cubicBezTo>
                    <a:pt x="33" y="33"/>
                    <a:pt x="17" y="66"/>
                    <a:pt x="17" y="82"/>
                  </a:cubicBezTo>
                  <a:cubicBezTo>
                    <a:pt x="0" y="119"/>
                    <a:pt x="0" y="152"/>
                    <a:pt x="0" y="169"/>
                  </a:cubicBezTo>
                  <a:cubicBezTo>
                    <a:pt x="17" y="202"/>
                    <a:pt x="33" y="239"/>
                    <a:pt x="70" y="255"/>
                  </a:cubicBezTo>
                  <a:cubicBezTo>
                    <a:pt x="88" y="264"/>
                    <a:pt x="104" y="268"/>
                    <a:pt x="120" y="268"/>
                  </a:cubicBezTo>
                  <a:cubicBezTo>
                    <a:pt x="163" y="268"/>
                    <a:pt x="199" y="237"/>
                    <a:pt x="223"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2" name="Google Shape;20632;p54"/>
            <p:cNvSpPr/>
            <p:nvPr/>
          </p:nvSpPr>
          <p:spPr>
            <a:xfrm>
              <a:off x="4580575" y="2821700"/>
              <a:ext cx="6425" cy="6425"/>
            </a:xfrm>
            <a:custGeom>
              <a:avLst/>
              <a:gdLst/>
              <a:ahLst/>
              <a:cxnLst/>
              <a:rect l="l" t="t" r="r" b="b"/>
              <a:pathLst>
                <a:path w="257" h="257" extrusionOk="0">
                  <a:moveTo>
                    <a:pt x="136" y="0"/>
                  </a:moveTo>
                  <a:cubicBezTo>
                    <a:pt x="85" y="0"/>
                    <a:pt x="44" y="30"/>
                    <a:pt x="17" y="71"/>
                  </a:cubicBezTo>
                  <a:cubicBezTo>
                    <a:pt x="1" y="141"/>
                    <a:pt x="34" y="227"/>
                    <a:pt x="83" y="244"/>
                  </a:cubicBezTo>
                  <a:cubicBezTo>
                    <a:pt x="97" y="253"/>
                    <a:pt x="113" y="257"/>
                    <a:pt x="128" y="257"/>
                  </a:cubicBezTo>
                  <a:cubicBezTo>
                    <a:pt x="170" y="257"/>
                    <a:pt x="211" y="225"/>
                    <a:pt x="223" y="174"/>
                  </a:cubicBezTo>
                  <a:cubicBezTo>
                    <a:pt x="256" y="108"/>
                    <a:pt x="223" y="38"/>
                    <a:pt x="170" y="5"/>
                  </a:cubicBezTo>
                  <a:cubicBezTo>
                    <a:pt x="158" y="2"/>
                    <a:pt x="14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3" name="Google Shape;20633;p54"/>
            <p:cNvSpPr/>
            <p:nvPr/>
          </p:nvSpPr>
          <p:spPr>
            <a:xfrm>
              <a:off x="4945150" y="2958375"/>
              <a:ext cx="5575" cy="6000"/>
            </a:xfrm>
            <a:custGeom>
              <a:avLst/>
              <a:gdLst/>
              <a:ahLst/>
              <a:cxnLst/>
              <a:rect l="l" t="t" r="r" b="b"/>
              <a:pathLst>
                <a:path w="223" h="240" extrusionOk="0">
                  <a:moveTo>
                    <a:pt x="54" y="1"/>
                  </a:moveTo>
                  <a:cubicBezTo>
                    <a:pt x="17" y="50"/>
                    <a:pt x="0" y="137"/>
                    <a:pt x="54" y="190"/>
                  </a:cubicBezTo>
                  <a:cubicBezTo>
                    <a:pt x="70" y="207"/>
                    <a:pt x="87" y="223"/>
                    <a:pt x="120" y="240"/>
                  </a:cubicBezTo>
                  <a:cubicBezTo>
                    <a:pt x="157" y="240"/>
                    <a:pt x="174" y="223"/>
                    <a:pt x="206" y="207"/>
                  </a:cubicBezTo>
                  <a:cubicBezTo>
                    <a:pt x="206" y="190"/>
                    <a:pt x="223" y="190"/>
                    <a:pt x="223" y="170"/>
                  </a:cubicBezTo>
                  <a:cubicBezTo>
                    <a:pt x="174" y="120"/>
                    <a:pt x="120" y="50"/>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4" name="Google Shape;20634;p54"/>
            <p:cNvSpPr/>
            <p:nvPr/>
          </p:nvSpPr>
          <p:spPr>
            <a:xfrm>
              <a:off x="4893200" y="2953625"/>
              <a:ext cx="6000" cy="6425"/>
            </a:xfrm>
            <a:custGeom>
              <a:avLst/>
              <a:gdLst/>
              <a:ahLst/>
              <a:cxnLst/>
              <a:rect l="l" t="t" r="r" b="b"/>
              <a:pathLst>
                <a:path w="240" h="257" extrusionOk="0">
                  <a:moveTo>
                    <a:pt x="103" y="1"/>
                  </a:moveTo>
                  <a:cubicBezTo>
                    <a:pt x="50" y="1"/>
                    <a:pt x="0" y="71"/>
                    <a:pt x="17" y="137"/>
                  </a:cubicBezTo>
                  <a:cubicBezTo>
                    <a:pt x="17" y="174"/>
                    <a:pt x="33" y="207"/>
                    <a:pt x="50" y="223"/>
                  </a:cubicBezTo>
                  <a:cubicBezTo>
                    <a:pt x="87" y="256"/>
                    <a:pt x="103" y="256"/>
                    <a:pt x="136" y="256"/>
                  </a:cubicBezTo>
                  <a:cubicBezTo>
                    <a:pt x="207" y="240"/>
                    <a:pt x="240" y="174"/>
                    <a:pt x="240" y="104"/>
                  </a:cubicBezTo>
                  <a:cubicBezTo>
                    <a:pt x="223" y="71"/>
                    <a:pt x="207" y="34"/>
                    <a:pt x="190" y="17"/>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5" name="Google Shape;20635;p54"/>
            <p:cNvSpPr/>
            <p:nvPr/>
          </p:nvSpPr>
          <p:spPr>
            <a:xfrm>
              <a:off x="4899175" y="2936000"/>
              <a:ext cx="5600" cy="6525"/>
            </a:xfrm>
            <a:custGeom>
              <a:avLst/>
              <a:gdLst/>
              <a:ahLst/>
              <a:cxnLst/>
              <a:rect l="l" t="t" r="r" b="b"/>
              <a:pathLst>
                <a:path w="224" h="261" extrusionOk="0">
                  <a:moveTo>
                    <a:pt x="87" y="1"/>
                  </a:moveTo>
                  <a:cubicBezTo>
                    <a:pt x="71" y="1"/>
                    <a:pt x="38" y="17"/>
                    <a:pt x="17" y="54"/>
                  </a:cubicBezTo>
                  <a:cubicBezTo>
                    <a:pt x="1" y="71"/>
                    <a:pt x="1" y="104"/>
                    <a:pt x="1" y="137"/>
                  </a:cubicBezTo>
                  <a:cubicBezTo>
                    <a:pt x="1" y="174"/>
                    <a:pt x="17" y="207"/>
                    <a:pt x="54" y="223"/>
                  </a:cubicBezTo>
                  <a:cubicBezTo>
                    <a:pt x="71" y="261"/>
                    <a:pt x="104" y="261"/>
                    <a:pt x="120" y="261"/>
                  </a:cubicBezTo>
                  <a:cubicBezTo>
                    <a:pt x="190" y="240"/>
                    <a:pt x="223" y="174"/>
                    <a:pt x="223" y="104"/>
                  </a:cubicBezTo>
                  <a:cubicBezTo>
                    <a:pt x="223" y="71"/>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6" name="Google Shape;20636;p54"/>
            <p:cNvSpPr/>
            <p:nvPr/>
          </p:nvSpPr>
          <p:spPr>
            <a:xfrm>
              <a:off x="4888050" y="2926525"/>
              <a:ext cx="5575" cy="3950"/>
            </a:xfrm>
            <a:custGeom>
              <a:avLst/>
              <a:gdLst/>
              <a:ahLst/>
              <a:cxnLst/>
              <a:rect l="l" t="t" r="r" b="b"/>
              <a:pathLst>
                <a:path w="223" h="158" extrusionOk="0">
                  <a:moveTo>
                    <a:pt x="0" y="1"/>
                  </a:moveTo>
                  <a:lnTo>
                    <a:pt x="0" y="54"/>
                  </a:lnTo>
                  <a:cubicBezTo>
                    <a:pt x="0" y="87"/>
                    <a:pt x="17" y="124"/>
                    <a:pt x="33" y="141"/>
                  </a:cubicBezTo>
                  <a:cubicBezTo>
                    <a:pt x="70" y="157"/>
                    <a:pt x="103" y="157"/>
                    <a:pt x="120" y="157"/>
                  </a:cubicBezTo>
                  <a:cubicBezTo>
                    <a:pt x="173" y="157"/>
                    <a:pt x="223" y="87"/>
                    <a:pt x="223" y="38"/>
                  </a:cubicBezTo>
                  <a:cubicBezTo>
                    <a:pt x="153" y="2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7" name="Google Shape;20637;p54"/>
            <p:cNvSpPr/>
            <p:nvPr/>
          </p:nvSpPr>
          <p:spPr>
            <a:xfrm>
              <a:off x="4889275" y="2999500"/>
              <a:ext cx="6100" cy="6525"/>
            </a:xfrm>
            <a:custGeom>
              <a:avLst/>
              <a:gdLst/>
              <a:ahLst/>
              <a:cxnLst/>
              <a:rect l="l" t="t" r="r" b="b"/>
              <a:pathLst>
                <a:path w="244" h="261" extrusionOk="0">
                  <a:moveTo>
                    <a:pt x="129" y="0"/>
                  </a:moveTo>
                  <a:cubicBezTo>
                    <a:pt x="83" y="0"/>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8" name="Google Shape;20638;p54"/>
            <p:cNvSpPr/>
            <p:nvPr/>
          </p:nvSpPr>
          <p:spPr>
            <a:xfrm>
              <a:off x="4588725" y="2808550"/>
              <a:ext cx="6400" cy="6475"/>
            </a:xfrm>
            <a:custGeom>
              <a:avLst/>
              <a:gdLst/>
              <a:ahLst/>
              <a:cxnLst/>
              <a:rect l="l" t="t" r="r" b="b"/>
              <a:pathLst>
                <a:path w="256" h="259" extrusionOk="0">
                  <a:moveTo>
                    <a:pt x="126" y="1"/>
                  </a:moveTo>
                  <a:cubicBezTo>
                    <a:pt x="86" y="1"/>
                    <a:pt x="45" y="33"/>
                    <a:pt x="33" y="81"/>
                  </a:cubicBezTo>
                  <a:cubicBezTo>
                    <a:pt x="0" y="151"/>
                    <a:pt x="33" y="221"/>
                    <a:pt x="87" y="254"/>
                  </a:cubicBezTo>
                  <a:cubicBezTo>
                    <a:pt x="98" y="257"/>
                    <a:pt x="109" y="259"/>
                    <a:pt x="120" y="259"/>
                  </a:cubicBezTo>
                  <a:cubicBezTo>
                    <a:pt x="171" y="259"/>
                    <a:pt x="212" y="226"/>
                    <a:pt x="239" y="168"/>
                  </a:cubicBezTo>
                  <a:cubicBezTo>
                    <a:pt x="256" y="102"/>
                    <a:pt x="223" y="32"/>
                    <a:pt x="169" y="15"/>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9" name="Google Shape;20639;p54"/>
            <p:cNvSpPr/>
            <p:nvPr/>
          </p:nvSpPr>
          <p:spPr>
            <a:xfrm>
              <a:off x="4584800" y="2869825"/>
              <a:ext cx="6100" cy="6700"/>
            </a:xfrm>
            <a:custGeom>
              <a:avLst/>
              <a:gdLst/>
              <a:ahLst/>
              <a:cxnLst/>
              <a:rect l="l" t="t" r="r" b="b"/>
              <a:pathLst>
                <a:path w="244" h="268" extrusionOk="0">
                  <a:moveTo>
                    <a:pt x="104" y="1"/>
                  </a:moveTo>
                  <a:cubicBezTo>
                    <a:pt x="54" y="22"/>
                    <a:pt x="1" y="88"/>
                    <a:pt x="17" y="158"/>
                  </a:cubicBezTo>
                  <a:cubicBezTo>
                    <a:pt x="17" y="191"/>
                    <a:pt x="38" y="228"/>
                    <a:pt x="71" y="244"/>
                  </a:cubicBezTo>
                  <a:cubicBezTo>
                    <a:pt x="82" y="256"/>
                    <a:pt x="102" y="268"/>
                    <a:pt x="120" y="268"/>
                  </a:cubicBezTo>
                  <a:cubicBezTo>
                    <a:pt x="128" y="268"/>
                    <a:pt x="135" y="266"/>
                    <a:pt x="141" y="261"/>
                  </a:cubicBezTo>
                  <a:cubicBezTo>
                    <a:pt x="174" y="261"/>
                    <a:pt x="207" y="244"/>
                    <a:pt x="223" y="207"/>
                  </a:cubicBezTo>
                  <a:cubicBezTo>
                    <a:pt x="244" y="191"/>
                    <a:pt x="244" y="158"/>
                    <a:pt x="244" y="125"/>
                  </a:cubicBezTo>
                  <a:cubicBezTo>
                    <a:pt x="223" y="88"/>
                    <a:pt x="223" y="55"/>
                    <a:pt x="190" y="38"/>
                  </a:cubicBezTo>
                  <a:cubicBezTo>
                    <a:pt x="190" y="22"/>
                    <a:pt x="174" y="22"/>
                    <a:pt x="174" y="22"/>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0" name="Google Shape;20640;p54"/>
            <p:cNvSpPr/>
            <p:nvPr/>
          </p:nvSpPr>
          <p:spPr>
            <a:xfrm>
              <a:off x="4593875" y="2833750"/>
              <a:ext cx="6000" cy="6700"/>
            </a:xfrm>
            <a:custGeom>
              <a:avLst/>
              <a:gdLst/>
              <a:ahLst/>
              <a:cxnLst/>
              <a:rect l="l" t="t" r="r" b="b"/>
              <a:pathLst>
                <a:path w="240" h="268" extrusionOk="0">
                  <a:moveTo>
                    <a:pt x="137" y="1"/>
                  </a:moveTo>
                  <a:cubicBezTo>
                    <a:pt x="104" y="1"/>
                    <a:pt x="66" y="22"/>
                    <a:pt x="50" y="38"/>
                  </a:cubicBezTo>
                  <a:cubicBezTo>
                    <a:pt x="0" y="88"/>
                    <a:pt x="0" y="158"/>
                    <a:pt x="33" y="228"/>
                  </a:cubicBezTo>
                  <a:cubicBezTo>
                    <a:pt x="52" y="255"/>
                    <a:pt x="81" y="267"/>
                    <a:pt x="113" y="267"/>
                  </a:cubicBezTo>
                  <a:cubicBezTo>
                    <a:pt x="139" y="267"/>
                    <a:pt x="166" y="259"/>
                    <a:pt x="190" y="244"/>
                  </a:cubicBezTo>
                  <a:cubicBezTo>
                    <a:pt x="240" y="191"/>
                    <a:pt x="240" y="104"/>
                    <a:pt x="207" y="55"/>
                  </a:cubicBezTo>
                  <a:cubicBezTo>
                    <a:pt x="190" y="38"/>
                    <a:pt x="170" y="22"/>
                    <a:pt x="153" y="22"/>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1" name="Google Shape;20641;p54"/>
            <p:cNvSpPr/>
            <p:nvPr/>
          </p:nvSpPr>
          <p:spPr>
            <a:xfrm>
              <a:off x="4604600" y="2849350"/>
              <a:ext cx="5575" cy="6550"/>
            </a:xfrm>
            <a:custGeom>
              <a:avLst/>
              <a:gdLst/>
              <a:ahLst/>
              <a:cxnLst/>
              <a:rect l="l" t="t" r="r" b="b"/>
              <a:pathLst>
                <a:path w="223" h="262" extrusionOk="0">
                  <a:moveTo>
                    <a:pt x="114" y="1"/>
                  </a:moveTo>
                  <a:cubicBezTo>
                    <a:pt x="107" y="1"/>
                    <a:pt x="103" y="6"/>
                    <a:pt x="103" y="16"/>
                  </a:cubicBezTo>
                  <a:cubicBezTo>
                    <a:pt x="33" y="16"/>
                    <a:pt x="0" y="82"/>
                    <a:pt x="0" y="152"/>
                  </a:cubicBezTo>
                  <a:cubicBezTo>
                    <a:pt x="0" y="185"/>
                    <a:pt x="33" y="222"/>
                    <a:pt x="50" y="239"/>
                  </a:cubicBezTo>
                  <a:cubicBezTo>
                    <a:pt x="64" y="250"/>
                    <a:pt x="85" y="262"/>
                    <a:pt x="102" y="262"/>
                  </a:cubicBezTo>
                  <a:cubicBezTo>
                    <a:pt x="109" y="262"/>
                    <a:pt x="115" y="260"/>
                    <a:pt x="120" y="255"/>
                  </a:cubicBezTo>
                  <a:cubicBezTo>
                    <a:pt x="153" y="255"/>
                    <a:pt x="190" y="239"/>
                    <a:pt x="206" y="202"/>
                  </a:cubicBezTo>
                  <a:cubicBezTo>
                    <a:pt x="223" y="185"/>
                    <a:pt x="223" y="152"/>
                    <a:pt x="223" y="119"/>
                  </a:cubicBezTo>
                  <a:cubicBezTo>
                    <a:pt x="223" y="82"/>
                    <a:pt x="206" y="49"/>
                    <a:pt x="173" y="32"/>
                  </a:cubicBezTo>
                  <a:cubicBezTo>
                    <a:pt x="173" y="16"/>
                    <a:pt x="153" y="16"/>
                    <a:pt x="153" y="16"/>
                  </a:cubicBezTo>
                  <a:lnTo>
                    <a:pt x="136" y="16"/>
                  </a:lnTo>
                  <a:cubicBezTo>
                    <a:pt x="128" y="6"/>
                    <a:pt x="12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2" name="Google Shape;20642;p54"/>
            <p:cNvSpPr/>
            <p:nvPr/>
          </p:nvSpPr>
          <p:spPr>
            <a:xfrm>
              <a:off x="4561625" y="2982800"/>
              <a:ext cx="3000" cy="6525"/>
            </a:xfrm>
            <a:custGeom>
              <a:avLst/>
              <a:gdLst/>
              <a:ahLst/>
              <a:cxnLst/>
              <a:rect l="l" t="t" r="r" b="b"/>
              <a:pathLst>
                <a:path w="120" h="261" extrusionOk="0">
                  <a:moveTo>
                    <a:pt x="0" y="1"/>
                  </a:moveTo>
                  <a:lnTo>
                    <a:pt x="0" y="260"/>
                  </a:lnTo>
                  <a:cubicBezTo>
                    <a:pt x="54" y="260"/>
                    <a:pt x="87" y="223"/>
                    <a:pt x="103" y="174"/>
                  </a:cubicBezTo>
                  <a:cubicBezTo>
                    <a:pt x="120" y="141"/>
                    <a:pt x="103" y="87"/>
                    <a:pt x="87" y="38"/>
                  </a:cubicBezTo>
                  <a:cubicBezTo>
                    <a:pt x="70" y="38"/>
                    <a:pt x="54" y="17"/>
                    <a:pt x="37" y="17"/>
                  </a:cubicBezTo>
                  <a:cubicBezTo>
                    <a:pt x="17"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3" name="Google Shape;20643;p54"/>
            <p:cNvSpPr/>
            <p:nvPr/>
          </p:nvSpPr>
          <p:spPr>
            <a:xfrm>
              <a:off x="4601200" y="2820050"/>
              <a:ext cx="5575" cy="6700"/>
            </a:xfrm>
            <a:custGeom>
              <a:avLst/>
              <a:gdLst/>
              <a:ahLst/>
              <a:cxnLst/>
              <a:rect l="l" t="t" r="r" b="b"/>
              <a:pathLst>
                <a:path w="223" h="268" extrusionOk="0">
                  <a:moveTo>
                    <a:pt x="103" y="1"/>
                  </a:moveTo>
                  <a:cubicBezTo>
                    <a:pt x="33" y="17"/>
                    <a:pt x="0" y="87"/>
                    <a:pt x="0" y="157"/>
                  </a:cubicBezTo>
                  <a:cubicBezTo>
                    <a:pt x="0" y="190"/>
                    <a:pt x="17" y="223"/>
                    <a:pt x="50" y="240"/>
                  </a:cubicBezTo>
                  <a:cubicBezTo>
                    <a:pt x="61" y="254"/>
                    <a:pt x="84" y="267"/>
                    <a:pt x="108" y="267"/>
                  </a:cubicBezTo>
                  <a:cubicBezTo>
                    <a:pt x="117" y="267"/>
                    <a:pt x="127" y="265"/>
                    <a:pt x="136" y="260"/>
                  </a:cubicBezTo>
                  <a:cubicBezTo>
                    <a:pt x="186" y="260"/>
                    <a:pt x="223" y="190"/>
                    <a:pt x="223" y="120"/>
                  </a:cubicBezTo>
                  <a:cubicBezTo>
                    <a:pt x="223" y="87"/>
                    <a:pt x="206" y="54"/>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4" name="Google Shape;20644;p54"/>
            <p:cNvSpPr/>
            <p:nvPr/>
          </p:nvSpPr>
          <p:spPr>
            <a:xfrm>
              <a:off x="4596875" y="2866125"/>
              <a:ext cx="6000" cy="6325"/>
            </a:xfrm>
            <a:custGeom>
              <a:avLst/>
              <a:gdLst/>
              <a:ahLst/>
              <a:cxnLst/>
              <a:rect l="l" t="t" r="r" b="b"/>
              <a:pathLst>
                <a:path w="240" h="253" extrusionOk="0">
                  <a:moveTo>
                    <a:pt x="121" y="0"/>
                  </a:moveTo>
                  <a:cubicBezTo>
                    <a:pt x="76" y="0"/>
                    <a:pt x="41" y="31"/>
                    <a:pt x="17" y="83"/>
                  </a:cubicBezTo>
                  <a:cubicBezTo>
                    <a:pt x="0" y="149"/>
                    <a:pt x="33" y="219"/>
                    <a:pt x="87" y="252"/>
                  </a:cubicBezTo>
                  <a:lnTo>
                    <a:pt x="136" y="252"/>
                  </a:lnTo>
                  <a:cubicBezTo>
                    <a:pt x="173" y="252"/>
                    <a:pt x="223" y="219"/>
                    <a:pt x="223" y="186"/>
                  </a:cubicBezTo>
                  <a:cubicBezTo>
                    <a:pt x="239" y="132"/>
                    <a:pt x="239" y="83"/>
                    <a:pt x="206" y="46"/>
                  </a:cubicBezTo>
                  <a:cubicBezTo>
                    <a:pt x="206" y="29"/>
                    <a:pt x="190" y="13"/>
                    <a:pt x="173" y="13"/>
                  </a:cubicBezTo>
                  <a:cubicBezTo>
                    <a:pt x="155" y="4"/>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45" name="Google Shape;20645;p54"/>
          <p:cNvSpPr/>
          <p:nvPr/>
        </p:nvSpPr>
        <p:spPr>
          <a:xfrm rot="10800000" flipH="1">
            <a:off x="410206" y="1976937"/>
            <a:ext cx="846599" cy="69270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6" name="Google Shape;20646;p54"/>
          <p:cNvSpPr/>
          <p:nvPr/>
        </p:nvSpPr>
        <p:spPr>
          <a:xfrm flipH="1">
            <a:off x="351625" y="3210400"/>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7" name="Google Shape;20647;p54"/>
          <p:cNvSpPr/>
          <p:nvPr/>
        </p:nvSpPr>
        <p:spPr>
          <a:xfrm flipH="1">
            <a:off x="6945632" y="447837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27">
    <p:spTree>
      <p:nvGrpSpPr>
        <p:cNvPr id="1" name="Shape 20648"/>
        <p:cNvGrpSpPr/>
        <p:nvPr/>
      </p:nvGrpSpPr>
      <p:grpSpPr>
        <a:xfrm>
          <a:off x="0" y="0"/>
          <a:ext cx="0" cy="0"/>
          <a:chOff x="0" y="0"/>
          <a:chExt cx="0" cy="0"/>
        </a:xfrm>
      </p:grpSpPr>
      <p:sp>
        <p:nvSpPr>
          <p:cNvPr id="20649" name="Google Shape;20649;p55"/>
          <p:cNvSpPr/>
          <p:nvPr/>
        </p:nvSpPr>
        <p:spPr>
          <a:xfrm rot="10800000">
            <a:off x="-481625" y="-182998"/>
            <a:ext cx="1791600" cy="1887873"/>
          </a:xfrm>
          <a:custGeom>
            <a:avLst/>
            <a:gdLst/>
            <a:ahLst/>
            <a:cxnLst/>
            <a:rect l="l" t="t" r="r" b="b"/>
            <a:pathLst>
              <a:path w="3592" h="3785" extrusionOk="0">
                <a:moveTo>
                  <a:pt x="1450" y="1"/>
                </a:moveTo>
                <a:cubicBezTo>
                  <a:pt x="1202" y="1"/>
                  <a:pt x="970" y="64"/>
                  <a:pt x="809" y="263"/>
                </a:cubicBezTo>
                <a:cubicBezTo>
                  <a:pt x="706" y="400"/>
                  <a:pt x="652" y="589"/>
                  <a:pt x="619" y="762"/>
                </a:cubicBezTo>
                <a:cubicBezTo>
                  <a:pt x="413" y="1772"/>
                  <a:pt x="207" y="2787"/>
                  <a:pt x="1" y="3784"/>
                </a:cubicBezTo>
                <a:lnTo>
                  <a:pt x="3592" y="3784"/>
                </a:lnTo>
                <a:lnTo>
                  <a:pt x="3592" y="400"/>
                </a:lnTo>
                <a:cubicBezTo>
                  <a:pt x="3039" y="263"/>
                  <a:pt x="2442" y="193"/>
                  <a:pt x="2062" y="90"/>
                </a:cubicBezTo>
                <a:cubicBezTo>
                  <a:pt x="1869" y="44"/>
                  <a:pt x="1654"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50" name="Google Shape;20650;p55"/>
          <p:cNvGrpSpPr/>
          <p:nvPr/>
        </p:nvGrpSpPr>
        <p:grpSpPr>
          <a:xfrm flipH="1">
            <a:off x="8674412" y="-183011"/>
            <a:ext cx="901674" cy="1575190"/>
            <a:chOff x="5052950" y="2452900"/>
            <a:chExt cx="213900" cy="373675"/>
          </a:xfrm>
        </p:grpSpPr>
        <p:sp>
          <p:nvSpPr>
            <p:cNvPr id="20651" name="Google Shape;20651;p55"/>
            <p:cNvSpPr/>
            <p:nvPr/>
          </p:nvSpPr>
          <p:spPr>
            <a:xfrm>
              <a:off x="5133675" y="2625975"/>
              <a:ext cx="6100" cy="6575"/>
            </a:xfrm>
            <a:custGeom>
              <a:avLst/>
              <a:gdLst/>
              <a:ahLst/>
              <a:cxnLst/>
              <a:rect l="l" t="t" r="r" b="b"/>
              <a:pathLst>
                <a:path w="244" h="263" extrusionOk="0">
                  <a:moveTo>
                    <a:pt x="103" y="0"/>
                  </a:moveTo>
                  <a:cubicBezTo>
                    <a:pt x="70" y="17"/>
                    <a:pt x="54" y="33"/>
                    <a:pt x="37" y="50"/>
                  </a:cubicBezTo>
                  <a:cubicBezTo>
                    <a:pt x="0" y="87"/>
                    <a:pt x="0" y="120"/>
                    <a:pt x="0" y="153"/>
                  </a:cubicBezTo>
                  <a:cubicBezTo>
                    <a:pt x="17" y="190"/>
                    <a:pt x="37" y="223"/>
                    <a:pt x="54" y="239"/>
                  </a:cubicBezTo>
                  <a:cubicBezTo>
                    <a:pt x="65" y="251"/>
                    <a:pt x="85" y="263"/>
                    <a:pt x="109" y="263"/>
                  </a:cubicBezTo>
                  <a:cubicBezTo>
                    <a:pt x="119" y="263"/>
                    <a:pt x="129" y="261"/>
                    <a:pt x="140" y="256"/>
                  </a:cubicBezTo>
                  <a:cubicBezTo>
                    <a:pt x="190" y="256"/>
                    <a:pt x="243" y="190"/>
                    <a:pt x="223" y="120"/>
                  </a:cubicBezTo>
                  <a:cubicBezTo>
                    <a:pt x="223" y="87"/>
                    <a:pt x="206" y="50"/>
                    <a:pt x="190" y="33"/>
                  </a:cubicBezTo>
                  <a:cubicBezTo>
                    <a:pt x="173" y="17"/>
                    <a:pt x="173" y="17"/>
                    <a:pt x="157" y="17"/>
                  </a:cubicBezTo>
                  <a:cubicBezTo>
                    <a:pt x="14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2" name="Google Shape;20652;p55"/>
            <p:cNvSpPr/>
            <p:nvPr/>
          </p:nvSpPr>
          <p:spPr>
            <a:xfrm>
              <a:off x="5133675" y="2501350"/>
              <a:ext cx="6100" cy="6525"/>
            </a:xfrm>
            <a:custGeom>
              <a:avLst/>
              <a:gdLst/>
              <a:ahLst/>
              <a:cxnLst/>
              <a:rect l="l" t="t" r="r" b="b"/>
              <a:pathLst>
                <a:path w="244" h="261" extrusionOk="0">
                  <a:moveTo>
                    <a:pt x="103" y="1"/>
                  </a:moveTo>
                  <a:cubicBezTo>
                    <a:pt x="54" y="21"/>
                    <a:pt x="0" y="71"/>
                    <a:pt x="17" y="157"/>
                  </a:cubicBezTo>
                  <a:cubicBezTo>
                    <a:pt x="17" y="190"/>
                    <a:pt x="37" y="207"/>
                    <a:pt x="54" y="244"/>
                  </a:cubicBezTo>
                  <a:cubicBezTo>
                    <a:pt x="87" y="260"/>
                    <a:pt x="120" y="260"/>
                    <a:pt x="140" y="260"/>
                  </a:cubicBezTo>
                  <a:cubicBezTo>
                    <a:pt x="206" y="244"/>
                    <a:pt x="243" y="174"/>
                    <a:pt x="243" y="104"/>
                  </a:cubicBezTo>
                  <a:cubicBezTo>
                    <a:pt x="223" y="71"/>
                    <a:pt x="206" y="2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3" name="Google Shape;20653;p55"/>
            <p:cNvSpPr/>
            <p:nvPr/>
          </p:nvSpPr>
          <p:spPr>
            <a:xfrm>
              <a:off x="5132025" y="2593950"/>
              <a:ext cx="6400" cy="6675"/>
            </a:xfrm>
            <a:custGeom>
              <a:avLst/>
              <a:gdLst/>
              <a:ahLst/>
              <a:cxnLst/>
              <a:rect l="l" t="t" r="r" b="b"/>
              <a:pathLst>
                <a:path w="256" h="267" extrusionOk="0">
                  <a:moveTo>
                    <a:pt x="118" y="0"/>
                  </a:moveTo>
                  <a:cubicBezTo>
                    <a:pt x="100" y="0"/>
                    <a:pt x="78" y="13"/>
                    <a:pt x="66" y="28"/>
                  </a:cubicBezTo>
                  <a:cubicBezTo>
                    <a:pt x="17" y="77"/>
                    <a:pt x="0" y="164"/>
                    <a:pt x="50" y="213"/>
                  </a:cubicBezTo>
                  <a:cubicBezTo>
                    <a:pt x="66" y="234"/>
                    <a:pt x="83" y="250"/>
                    <a:pt x="120" y="267"/>
                  </a:cubicBezTo>
                  <a:cubicBezTo>
                    <a:pt x="153" y="267"/>
                    <a:pt x="169" y="250"/>
                    <a:pt x="206" y="234"/>
                  </a:cubicBezTo>
                  <a:cubicBezTo>
                    <a:pt x="239" y="180"/>
                    <a:pt x="256" y="110"/>
                    <a:pt x="223" y="44"/>
                  </a:cubicBezTo>
                  <a:cubicBezTo>
                    <a:pt x="206" y="28"/>
                    <a:pt x="186" y="7"/>
                    <a:pt x="169" y="7"/>
                  </a:cubicBezTo>
                  <a:lnTo>
                    <a:pt x="136" y="7"/>
                  </a:lnTo>
                  <a:cubicBezTo>
                    <a:pt x="132" y="2"/>
                    <a:pt x="12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4" name="Google Shape;20654;p55"/>
            <p:cNvSpPr/>
            <p:nvPr/>
          </p:nvSpPr>
          <p:spPr>
            <a:xfrm>
              <a:off x="5134075" y="2530625"/>
              <a:ext cx="6100" cy="6425"/>
            </a:xfrm>
            <a:custGeom>
              <a:avLst/>
              <a:gdLst/>
              <a:ahLst/>
              <a:cxnLst/>
              <a:rect l="l" t="t" r="r" b="b"/>
              <a:pathLst>
                <a:path w="244" h="257" extrusionOk="0">
                  <a:moveTo>
                    <a:pt x="104" y="1"/>
                  </a:moveTo>
                  <a:cubicBezTo>
                    <a:pt x="87" y="1"/>
                    <a:pt x="71" y="17"/>
                    <a:pt x="54" y="33"/>
                  </a:cubicBezTo>
                  <a:cubicBezTo>
                    <a:pt x="21" y="50"/>
                    <a:pt x="1" y="104"/>
                    <a:pt x="21" y="137"/>
                  </a:cubicBezTo>
                  <a:cubicBezTo>
                    <a:pt x="21" y="170"/>
                    <a:pt x="38" y="207"/>
                    <a:pt x="54" y="223"/>
                  </a:cubicBezTo>
                  <a:cubicBezTo>
                    <a:pt x="87" y="256"/>
                    <a:pt x="104" y="256"/>
                    <a:pt x="141" y="256"/>
                  </a:cubicBezTo>
                  <a:cubicBezTo>
                    <a:pt x="190" y="240"/>
                    <a:pt x="244" y="190"/>
                    <a:pt x="244" y="120"/>
                  </a:cubicBezTo>
                  <a:lnTo>
                    <a:pt x="244" y="104"/>
                  </a:lnTo>
                  <a:cubicBezTo>
                    <a:pt x="227" y="50"/>
                    <a:pt x="20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5" name="Google Shape;20655;p55"/>
            <p:cNvSpPr/>
            <p:nvPr/>
          </p:nvSpPr>
          <p:spPr>
            <a:xfrm>
              <a:off x="5132425" y="2547225"/>
              <a:ext cx="6000" cy="6525"/>
            </a:xfrm>
            <a:custGeom>
              <a:avLst/>
              <a:gdLst/>
              <a:ahLst/>
              <a:cxnLst/>
              <a:rect l="l" t="t" r="r" b="b"/>
              <a:pathLst>
                <a:path w="240" h="261" extrusionOk="0">
                  <a:moveTo>
                    <a:pt x="126" y="0"/>
                  </a:moveTo>
                  <a:cubicBezTo>
                    <a:pt x="81" y="0"/>
                    <a:pt x="31" y="33"/>
                    <a:pt x="17" y="91"/>
                  </a:cubicBezTo>
                  <a:cubicBezTo>
                    <a:pt x="1" y="145"/>
                    <a:pt x="17" y="227"/>
                    <a:pt x="87" y="248"/>
                  </a:cubicBezTo>
                  <a:cubicBezTo>
                    <a:pt x="100" y="256"/>
                    <a:pt x="115" y="261"/>
                    <a:pt x="130" y="261"/>
                  </a:cubicBezTo>
                  <a:cubicBezTo>
                    <a:pt x="170" y="261"/>
                    <a:pt x="211" y="229"/>
                    <a:pt x="223" y="178"/>
                  </a:cubicBezTo>
                  <a:cubicBezTo>
                    <a:pt x="240" y="107"/>
                    <a:pt x="223" y="42"/>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6" name="Google Shape;20656;p55"/>
            <p:cNvSpPr/>
            <p:nvPr/>
          </p:nvSpPr>
          <p:spPr>
            <a:xfrm>
              <a:off x="5125925" y="2610500"/>
              <a:ext cx="5600" cy="6600"/>
            </a:xfrm>
            <a:custGeom>
              <a:avLst/>
              <a:gdLst/>
              <a:ahLst/>
              <a:cxnLst/>
              <a:rect l="l" t="t" r="r" b="b"/>
              <a:pathLst>
                <a:path w="224" h="264" extrusionOk="0">
                  <a:moveTo>
                    <a:pt x="87" y="1"/>
                  </a:moveTo>
                  <a:cubicBezTo>
                    <a:pt x="38" y="17"/>
                    <a:pt x="1" y="87"/>
                    <a:pt x="1" y="153"/>
                  </a:cubicBezTo>
                  <a:cubicBezTo>
                    <a:pt x="1" y="190"/>
                    <a:pt x="17" y="223"/>
                    <a:pt x="55" y="240"/>
                  </a:cubicBezTo>
                  <a:cubicBezTo>
                    <a:pt x="66" y="252"/>
                    <a:pt x="86" y="263"/>
                    <a:pt x="103" y="263"/>
                  </a:cubicBezTo>
                  <a:cubicBezTo>
                    <a:pt x="109" y="263"/>
                    <a:pt x="116" y="261"/>
                    <a:pt x="120" y="256"/>
                  </a:cubicBezTo>
                  <a:cubicBezTo>
                    <a:pt x="158" y="256"/>
                    <a:pt x="191" y="240"/>
                    <a:pt x="207" y="207"/>
                  </a:cubicBezTo>
                  <a:cubicBezTo>
                    <a:pt x="224" y="190"/>
                    <a:pt x="224" y="153"/>
                    <a:pt x="224" y="120"/>
                  </a:cubicBezTo>
                  <a:cubicBezTo>
                    <a:pt x="224" y="87"/>
                    <a:pt x="207" y="50"/>
                    <a:pt x="174" y="34"/>
                  </a:cubicBezTo>
                  <a:cubicBezTo>
                    <a:pt x="174" y="17"/>
                    <a:pt x="158" y="17"/>
                    <a:pt x="158"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7" name="Google Shape;20657;p55"/>
            <p:cNvSpPr/>
            <p:nvPr/>
          </p:nvSpPr>
          <p:spPr>
            <a:xfrm>
              <a:off x="5128925" y="2643075"/>
              <a:ext cx="6100" cy="6700"/>
            </a:xfrm>
            <a:custGeom>
              <a:avLst/>
              <a:gdLst/>
              <a:ahLst/>
              <a:cxnLst/>
              <a:rect l="l" t="t" r="r" b="b"/>
              <a:pathLst>
                <a:path w="244" h="268" extrusionOk="0">
                  <a:moveTo>
                    <a:pt x="104" y="1"/>
                  </a:moveTo>
                  <a:cubicBezTo>
                    <a:pt x="87" y="21"/>
                    <a:pt x="87" y="21"/>
                    <a:pt x="71" y="21"/>
                  </a:cubicBezTo>
                  <a:cubicBezTo>
                    <a:pt x="38" y="38"/>
                    <a:pt x="0" y="104"/>
                    <a:pt x="0" y="157"/>
                  </a:cubicBezTo>
                  <a:cubicBezTo>
                    <a:pt x="21" y="190"/>
                    <a:pt x="38" y="227"/>
                    <a:pt x="54" y="244"/>
                  </a:cubicBezTo>
                  <a:cubicBezTo>
                    <a:pt x="66" y="255"/>
                    <a:pt x="86" y="267"/>
                    <a:pt x="109" y="267"/>
                  </a:cubicBezTo>
                  <a:cubicBezTo>
                    <a:pt x="119" y="267"/>
                    <a:pt x="130" y="265"/>
                    <a:pt x="141" y="260"/>
                  </a:cubicBezTo>
                  <a:cubicBezTo>
                    <a:pt x="190" y="260"/>
                    <a:pt x="244" y="190"/>
                    <a:pt x="227" y="124"/>
                  </a:cubicBezTo>
                  <a:lnTo>
                    <a:pt x="227" y="87"/>
                  </a:lnTo>
                  <a:cubicBezTo>
                    <a:pt x="207" y="54"/>
                    <a:pt x="190" y="38"/>
                    <a:pt x="157" y="21"/>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8" name="Google Shape;20658;p55"/>
            <p:cNvSpPr/>
            <p:nvPr/>
          </p:nvSpPr>
          <p:spPr>
            <a:xfrm>
              <a:off x="5132425" y="2577825"/>
              <a:ext cx="6000" cy="6525"/>
            </a:xfrm>
            <a:custGeom>
              <a:avLst/>
              <a:gdLst/>
              <a:ahLst/>
              <a:cxnLst/>
              <a:rect l="l" t="t" r="r" b="b"/>
              <a:pathLst>
                <a:path w="240" h="261" extrusionOk="0">
                  <a:moveTo>
                    <a:pt x="104" y="1"/>
                  </a:moveTo>
                  <a:cubicBezTo>
                    <a:pt x="50" y="17"/>
                    <a:pt x="1" y="87"/>
                    <a:pt x="17" y="157"/>
                  </a:cubicBezTo>
                  <a:cubicBezTo>
                    <a:pt x="17" y="190"/>
                    <a:pt x="34" y="207"/>
                    <a:pt x="50" y="240"/>
                  </a:cubicBezTo>
                  <a:cubicBezTo>
                    <a:pt x="87" y="261"/>
                    <a:pt x="120" y="261"/>
                    <a:pt x="137" y="261"/>
                  </a:cubicBezTo>
                  <a:cubicBezTo>
                    <a:pt x="207" y="240"/>
                    <a:pt x="240" y="174"/>
                    <a:pt x="240" y="104"/>
                  </a:cubicBezTo>
                  <a:cubicBezTo>
                    <a:pt x="223" y="71"/>
                    <a:pt x="207" y="54"/>
                    <a:pt x="190" y="17"/>
                  </a:cubicBezTo>
                  <a:cubicBezTo>
                    <a:pt x="190" y="17"/>
                    <a:pt x="170" y="17"/>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9" name="Google Shape;20659;p55"/>
            <p:cNvSpPr/>
            <p:nvPr/>
          </p:nvSpPr>
          <p:spPr>
            <a:xfrm>
              <a:off x="5130275" y="2470125"/>
              <a:ext cx="6000" cy="6825"/>
            </a:xfrm>
            <a:custGeom>
              <a:avLst/>
              <a:gdLst/>
              <a:ahLst/>
              <a:cxnLst/>
              <a:rect l="l" t="t" r="r" b="b"/>
              <a:pathLst>
                <a:path w="240" h="273" extrusionOk="0">
                  <a:moveTo>
                    <a:pt x="126" y="0"/>
                  </a:moveTo>
                  <a:cubicBezTo>
                    <a:pt x="120" y="0"/>
                    <a:pt x="111" y="4"/>
                    <a:pt x="103" y="13"/>
                  </a:cubicBezTo>
                  <a:cubicBezTo>
                    <a:pt x="50" y="13"/>
                    <a:pt x="0" y="83"/>
                    <a:pt x="17" y="153"/>
                  </a:cubicBezTo>
                  <a:cubicBezTo>
                    <a:pt x="17" y="186"/>
                    <a:pt x="33" y="219"/>
                    <a:pt x="70" y="239"/>
                  </a:cubicBezTo>
                  <a:cubicBezTo>
                    <a:pt x="87" y="256"/>
                    <a:pt x="103" y="272"/>
                    <a:pt x="136" y="272"/>
                  </a:cubicBezTo>
                  <a:cubicBezTo>
                    <a:pt x="173" y="256"/>
                    <a:pt x="190" y="239"/>
                    <a:pt x="206" y="202"/>
                  </a:cubicBezTo>
                  <a:cubicBezTo>
                    <a:pt x="223" y="186"/>
                    <a:pt x="239" y="153"/>
                    <a:pt x="223" y="116"/>
                  </a:cubicBezTo>
                  <a:cubicBezTo>
                    <a:pt x="223" y="83"/>
                    <a:pt x="206" y="50"/>
                    <a:pt x="190" y="33"/>
                  </a:cubicBezTo>
                  <a:cubicBezTo>
                    <a:pt x="173" y="13"/>
                    <a:pt x="173" y="13"/>
                    <a:pt x="153" y="13"/>
                  </a:cubicBezTo>
                  <a:lnTo>
                    <a:pt x="136" y="13"/>
                  </a:lnTo>
                  <a:cubicBezTo>
                    <a:pt x="136" y="4"/>
                    <a:pt x="13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0" name="Google Shape;20660;p55"/>
            <p:cNvSpPr/>
            <p:nvPr/>
          </p:nvSpPr>
          <p:spPr>
            <a:xfrm>
              <a:off x="5116975" y="2504300"/>
              <a:ext cx="6400" cy="6550"/>
            </a:xfrm>
            <a:custGeom>
              <a:avLst/>
              <a:gdLst/>
              <a:ahLst/>
              <a:cxnLst/>
              <a:rect l="l" t="t" r="r" b="b"/>
              <a:pathLst>
                <a:path w="256" h="262" extrusionOk="0">
                  <a:moveTo>
                    <a:pt x="140" y="1"/>
                  </a:moveTo>
                  <a:cubicBezTo>
                    <a:pt x="95" y="1"/>
                    <a:pt x="47" y="35"/>
                    <a:pt x="33" y="89"/>
                  </a:cubicBezTo>
                  <a:cubicBezTo>
                    <a:pt x="0" y="159"/>
                    <a:pt x="33" y="229"/>
                    <a:pt x="87" y="262"/>
                  </a:cubicBezTo>
                  <a:lnTo>
                    <a:pt x="136" y="262"/>
                  </a:lnTo>
                  <a:cubicBezTo>
                    <a:pt x="190" y="262"/>
                    <a:pt x="223" y="229"/>
                    <a:pt x="239" y="175"/>
                  </a:cubicBezTo>
                  <a:cubicBezTo>
                    <a:pt x="256" y="126"/>
                    <a:pt x="239" y="72"/>
                    <a:pt x="206" y="39"/>
                  </a:cubicBezTo>
                  <a:cubicBezTo>
                    <a:pt x="206" y="39"/>
                    <a:pt x="190" y="23"/>
                    <a:pt x="169" y="6"/>
                  </a:cubicBezTo>
                  <a:cubicBezTo>
                    <a:pt x="160" y="2"/>
                    <a:pt x="15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1" name="Google Shape;20661;p55"/>
            <p:cNvSpPr/>
            <p:nvPr/>
          </p:nvSpPr>
          <p:spPr>
            <a:xfrm>
              <a:off x="5106650" y="2535675"/>
              <a:ext cx="6425" cy="6525"/>
            </a:xfrm>
            <a:custGeom>
              <a:avLst/>
              <a:gdLst/>
              <a:ahLst/>
              <a:cxnLst/>
              <a:rect l="l" t="t" r="r" b="b"/>
              <a:pathLst>
                <a:path w="257" h="261" extrusionOk="0">
                  <a:moveTo>
                    <a:pt x="142" y="0"/>
                  </a:moveTo>
                  <a:cubicBezTo>
                    <a:pt x="97" y="0"/>
                    <a:pt x="47" y="30"/>
                    <a:pt x="34" y="71"/>
                  </a:cubicBezTo>
                  <a:cubicBezTo>
                    <a:pt x="1" y="141"/>
                    <a:pt x="34" y="227"/>
                    <a:pt x="88" y="244"/>
                  </a:cubicBezTo>
                  <a:cubicBezTo>
                    <a:pt x="104" y="260"/>
                    <a:pt x="120" y="260"/>
                    <a:pt x="137" y="260"/>
                  </a:cubicBezTo>
                  <a:cubicBezTo>
                    <a:pt x="191" y="244"/>
                    <a:pt x="224" y="227"/>
                    <a:pt x="240" y="174"/>
                  </a:cubicBezTo>
                  <a:cubicBezTo>
                    <a:pt x="257" y="124"/>
                    <a:pt x="240" y="71"/>
                    <a:pt x="207" y="38"/>
                  </a:cubicBezTo>
                  <a:cubicBezTo>
                    <a:pt x="207" y="21"/>
                    <a:pt x="191" y="21"/>
                    <a:pt x="170" y="5"/>
                  </a:cubicBezTo>
                  <a:cubicBezTo>
                    <a:pt x="161" y="2"/>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2" name="Google Shape;20662;p55"/>
            <p:cNvSpPr/>
            <p:nvPr/>
          </p:nvSpPr>
          <p:spPr>
            <a:xfrm>
              <a:off x="5110875" y="2490625"/>
              <a:ext cx="5700" cy="6700"/>
            </a:xfrm>
            <a:custGeom>
              <a:avLst/>
              <a:gdLst/>
              <a:ahLst/>
              <a:cxnLst/>
              <a:rect l="l" t="t" r="r" b="b"/>
              <a:pathLst>
                <a:path w="228" h="268" extrusionOk="0">
                  <a:moveTo>
                    <a:pt x="104" y="1"/>
                  </a:moveTo>
                  <a:cubicBezTo>
                    <a:pt x="38" y="17"/>
                    <a:pt x="1" y="87"/>
                    <a:pt x="1" y="157"/>
                  </a:cubicBezTo>
                  <a:cubicBezTo>
                    <a:pt x="22" y="190"/>
                    <a:pt x="38" y="223"/>
                    <a:pt x="55" y="244"/>
                  </a:cubicBezTo>
                  <a:cubicBezTo>
                    <a:pt x="66" y="256"/>
                    <a:pt x="86" y="267"/>
                    <a:pt x="110" y="267"/>
                  </a:cubicBezTo>
                  <a:cubicBezTo>
                    <a:pt x="120" y="267"/>
                    <a:pt x="130" y="265"/>
                    <a:pt x="141" y="261"/>
                  </a:cubicBezTo>
                  <a:cubicBezTo>
                    <a:pt x="174" y="261"/>
                    <a:pt x="191" y="244"/>
                    <a:pt x="207" y="207"/>
                  </a:cubicBezTo>
                  <a:cubicBezTo>
                    <a:pt x="228" y="190"/>
                    <a:pt x="228" y="157"/>
                    <a:pt x="228" y="120"/>
                  </a:cubicBezTo>
                  <a:cubicBezTo>
                    <a:pt x="228" y="87"/>
                    <a:pt x="207" y="54"/>
                    <a:pt x="191" y="38"/>
                  </a:cubicBezTo>
                  <a:cubicBezTo>
                    <a:pt x="174" y="17"/>
                    <a:pt x="174" y="17"/>
                    <a:pt x="158" y="17"/>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3" name="Google Shape;20663;p55"/>
            <p:cNvSpPr/>
            <p:nvPr/>
          </p:nvSpPr>
          <p:spPr>
            <a:xfrm>
              <a:off x="5099750" y="2677100"/>
              <a:ext cx="6000" cy="6400"/>
            </a:xfrm>
            <a:custGeom>
              <a:avLst/>
              <a:gdLst/>
              <a:ahLst/>
              <a:cxnLst/>
              <a:rect l="l" t="t" r="r" b="b"/>
              <a:pathLst>
                <a:path w="240" h="256" extrusionOk="0">
                  <a:moveTo>
                    <a:pt x="104" y="0"/>
                  </a:moveTo>
                  <a:cubicBezTo>
                    <a:pt x="54" y="17"/>
                    <a:pt x="1" y="83"/>
                    <a:pt x="17" y="153"/>
                  </a:cubicBezTo>
                  <a:cubicBezTo>
                    <a:pt x="17" y="186"/>
                    <a:pt x="34" y="223"/>
                    <a:pt x="54" y="239"/>
                  </a:cubicBezTo>
                  <a:cubicBezTo>
                    <a:pt x="87" y="256"/>
                    <a:pt x="104" y="256"/>
                    <a:pt x="137" y="256"/>
                  </a:cubicBezTo>
                  <a:cubicBezTo>
                    <a:pt x="207" y="239"/>
                    <a:pt x="240" y="186"/>
                    <a:pt x="223" y="103"/>
                  </a:cubicBezTo>
                  <a:cubicBezTo>
                    <a:pt x="223" y="66"/>
                    <a:pt x="207" y="50"/>
                    <a:pt x="190" y="17"/>
                  </a:cubicBezTo>
                  <a:lnTo>
                    <a:pt x="15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4" name="Google Shape;20664;p55"/>
            <p:cNvSpPr/>
            <p:nvPr/>
          </p:nvSpPr>
          <p:spPr>
            <a:xfrm>
              <a:off x="5122950" y="2486900"/>
              <a:ext cx="6000" cy="6325"/>
            </a:xfrm>
            <a:custGeom>
              <a:avLst/>
              <a:gdLst/>
              <a:ahLst/>
              <a:cxnLst/>
              <a:rect l="l" t="t" r="r" b="b"/>
              <a:pathLst>
                <a:path w="240" h="253" extrusionOk="0">
                  <a:moveTo>
                    <a:pt x="112" y="1"/>
                  </a:moveTo>
                  <a:cubicBezTo>
                    <a:pt x="70" y="1"/>
                    <a:pt x="29" y="32"/>
                    <a:pt x="17" y="84"/>
                  </a:cubicBezTo>
                  <a:cubicBezTo>
                    <a:pt x="0" y="150"/>
                    <a:pt x="17" y="220"/>
                    <a:pt x="87" y="253"/>
                  </a:cubicBezTo>
                  <a:lnTo>
                    <a:pt x="136" y="253"/>
                  </a:lnTo>
                  <a:cubicBezTo>
                    <a:pt x="174" y="253"/>
                    <a:pt x="206" y="220"/>
                    <a:pt x="223" y="187"/>
                  </a:cubicBezTo>
                  <a:cubicBezTo>
                    <a:pt x="239" y="133"/>
                    <a:pt x="223" y="84"/>
                    <a:pt x="206" y="47"/>
                  </a:cubicBezTo>
                  <a:cubicBezTo>
                    <a:pt x="190" y="30"/>
                    <a:pt x="174" y="14"/>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5" name="Google Shape;20665;p55"/>
            <p:cNvSpPr/>
            <p:nvPr/>
          </p:nvSpPr>
          <p:spPr>
            <a:xfrm>
              <a:off x="5099350" y="2693200"/>
              <a:ext cx="6400" cy="6600"/>
            </a:xfrm>
            <a:custGeom>
              <a:avLst/>
              <a:gdLst/>
              <a:ahLst/>
              <a:cxnLst/>
              <a:rect l="l" t="t" r="r" b="b"/>
              <a:pathLst>
                <a:path w="256" h="264" extrusionOk="0">
                  <a:moveTo>
                    <a:pt x="111" y="1"/>
                  </a:moveTo>
                  <a:cubicBezTo>
                    <a:pt x="92" y="1"/>
                    <a:pt x="76" y="12"/>
                    <a:pt x="50" y="24"/>
                  </a:cubicBezTo>
                  <a:cubicBezTo>
                    <a:pt x="17" y="78"/>
                    <a:pt x="0" y="160"/>
                    <a:pt x="33" y="214"/>
                  </a:cubicBezTo>
                  <a:cubicBezTo>
                    <a:pt x="50" y="247"/>
                    <a:pt x="87" y="263"/>
                    <a:pt x="120" y="263"/>
                  </a:cubicBezTo>
                  <a:cubicBezTo>
                    <a:pt x="136" y="263"/>
                    <a:pt x="173" y="247"/>
                    <a:pt x="190" y="230"/>
                  </a:cubicBezTo>
                  <a:cubicBezTo>
                    <a:pt x="239" y="181"/>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6" name="Google Shape;20666;p55"/>
            <p:cNvSpPr/>
            <p:nvPr/>
          </p:nvSpPr>
          <p:spPr>
            <a:xfrm>
              <a:off x="5124700" y="2562875"/>
              <a:ext cx="6425" cy="6525"/>
            </a:xfrm>
            <a:custGeom>
              <a:avLst/>
              <a:gdLst/>
              <a:ahLst/>
              <a:cxnLst/>
              <a:rect l="l" t="t" r="r" b="b"/>
              <a:pathLst>
                <a:path w="257" h="261" extrusionOk="0">
                  <a:moveTo>
                    <a:pt x="127" y="0"/>
                  </a:moveTo>
                  <a:cubicBezTo>
                    <a:pt x="87" y="0"/>
                    <a:pt x="46" y="32"/>
                    <a:pt x="33" y="83"/>
                  </a:cubicBezTo>
                  <a:cubicBezTo>
                    <a:pt x="0" y="154"/>
                    <a:pt x="33" y="219"/>
                    <a:pt x="87" y="257"/>
                  </a:cubicBezTo>
                  <a:cubicBezTo>
                    <a:pt x="99" y="259"/>
                    <a:pt x="110" y="261"/>
                    <a:pt x="121" y="261"/>
                  </a:cubicBezTo>
                  <a:cubicBezTo>
                    <a:pt x="171" y="261"/>
                    <a:pt x="212" y="231"/>
                    <a:pt x="240" y="186"/>
                  </a:cubicBezTo>
                  <a:cubicBezTo>
                    <a:pt x="256" y="116"/>
                    <a:pt x="223" y="34"/>
                    <a:pt x="169" y="13"/>
                  </a:cubicBezTo>
                  <a:cubicBezTo>
                    <a:pt x="156" y="5"/>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7" name="Google Shape;20667;p55"/>
            <p:cNvSpPr/>
            <p:nvPr/>
          </p:nvSpPr>
          <p:spPr>
            <a:xfrm>
              <a:off x="5121700" y="2533200"/>
              <a:ext cx="6000" cy="6600"/>
            </a:xfrm>
            <a:custGeom>
              <a:avLst/>
              <a:gdLst/>
              <a:ahLst/>
              <a:cxnLst/>
              <a:rect l="l" t="t" r="r" b="b"/>
              <a:pathLst>
                <a:path w="240" h="264" extrusionOk="0">
                  <a:moveTo>
                    <a:pt x="137" y="1"/>
                  </a:moveTo>
                  <a:cubicBezTo>
                    <a:pt x="104" y="1"/>
                    <a:pt x="67" y="17"/>
                    <a:pt x="50" y="34"/>
                  </a:cubicBezTo>
                  <a:cubicBezTo>
                    <a:pt x="1" y="87"/>
                    <a:pt x="1" y="153"/>
                    <a:pt x="34" y="223"/>
                  </a:cubicBezTo>
                  <a:cubicBezTo>
                    <a:pt x="50" y="240"/>
                    <a:pt x="83" y="256"/>
                    <a:pt x="104" y="256"/>
                  </a:cubicBezTo>
                  <a:cubicBezTo>
                    <a:pt x="114" y="261"/>
                    <a:pt x="123" y="263"/>
                    <a:pt x="133" y="263"/>
                  </a:cubicBezTo>
                  <a:cubicBezTo>
                    <a:pt x="155" y="263"/>
                    <a:pt x="175" y="251"/>
                    <a:pt x="186" y="240"/>
                  </a:cubicBezTo>
                  <a:cubicBezTo>
                    <a:pt x="207" y="223"/>
                    <a:pt x="224" y="190"/>
                    <a:pt x="224" y="153"/>
                  </a:cubicBezTo>
                  <a:cubicBezTo>
                    <a:pt x="240" y="120"/>
                    <a:pt x="224" y="87"/>
                    <a:pt x="207" y="50"/>
                  </a:cubicBezTo>
                  <a:cubicBezTo>
                    <a:pt x="186" y="34"/>
                    <a:pt x="170" y="17"/>
                    <a:pt x="153" y="17"/>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8" name="Google Shape;20668;p55"/>
            <p:cNvSpPr/>
            <p:nvPr/>
          </p:nvSpPr>
          <p:spPr>
            <a:xfrm>
              <a:off x="5128500" y="2516825"/>
              <a:ext cx="6125" cy="6500"/>
            </a:xfrm>
            <a:custGeom>
              <a:avLst/>
              <a:gdLst/>
              <a:ahLst/>
              <a:cxnLst/>
              <a:rect l="l" t="t" r="r" b="b"/>
              <a:pathLst>
                <a:path w="245" h="260" extrusionOk="0">
                  <a:moveTo>
                    <a:pt x="104" y="0"/>
                  </a:moveTo>
                  <a:cubicBezTo>
                    <a:pt x="71" y="0"/>
                    <a:pt x="55" y="21"/>
                    <a:pt x="38" y="54"/>
                  </a:cubicBezTo>
                  <a:cubicBezTo>
                    <a:pt x="17" y="87"/>
                    <a:pt x="1" y="124"/>
                    <a:pt x="1" y="157"/>
                  </a:cubicBezTo>
                  <a:cubicBezTo>
                    <a:pt x="17" y="190"/>
                    <a:pt x="38" y="227"/>
                    <a:pt x="55" y="243"/>
                  </a:cubicBezTo>
                  <a:cubicBezTo>
                    <a:pt x="71" y="260"/>
                    <a:pt x="104" y="260"/>
                    <a:pt x="141" y="260"/>
                  </a:cubicBezTo>
                  <a:cubicBezTo>
                    <a:pt x="191" y="243"/>
                    <a:pt x="244" y="190"/>
                    <a:pt x="224" y="103"/>
                  </a:cubicBezTo>
                  <a:cubicBezTo>
                    <a:pt x="224" y="70"/>
                    <a:pt x="207" y="54"/>
                    <a:pt x="191" y="21"/>
                  </a:cubicBezTo>
                  <a:lnTo>
                    <a:pt x="158" y="21"/>
                  </a:lnTo>
                  <a:cubicBezTo>
                    <a:pt x="141"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9" name="Google Shape;20669;p55"/>
            <p:cNvSpPr/>
            <p:nvPr/>
          </p:nvSpPr>
          <p:spPr>
            <a:xfrm>
              <a:off x="5143150" y="2514225"/>
              <a:ext cx="6000" cy="6525"/>
            </a:xfrm>
            <a:custGeom>
              <a:avLst/>
              <a:gdLst/>
              <a:ahLst/>
              <a:cxnLst/>
              <a:rect l="l" t="t" r="r" b="b"/>
              <a:pathLst>
                <a:path w="240" h="261" extrusionOk="0">
                  <a:moveTo>
                    <a:pt x="136" y="1"/>
                  </a:moveTo>
                  <a:cubicBezTo>
                    <a:pt x="104" y="1"/>
                    <a:pt x="87" y="1"/>
                    <a:pt x="50" y="22"/>
                  </a:cubicBezTo>
                  <a:cubicBezTo>
                    <a:pt x="17" y="71"/>
                    <a:pt x="0" y="158"/>
                    <a:pt x="33" y="207"/>
                  </a:cubicBezTo>
                  <a:cubicBezTo>
                    <a:pt x="50" y="244"/>
                    <a:pt x="87" y="261"/>
                    <a:pt x="120" y="261"/>
                  </a:cubicBezTo>
                  <a:cubicBezTo>
                    <a:pt x="136" y="261"/>
                    <a:pt x="174" y="244"/>
                    <a:pt x="190" y="228"/>
                  </a:cubicBezTo>
                  <a:cubicBezTo>
                    <a:pt x="223" y="207"/>
                    <a:pt x="240" y="174"/>
                    <a:pt x="240" y="141"/>
                  </a:cubicBezTo>
                  <a:cubicBezTo>
                    <a:pt x="240" y="104"/>
                    <a:pt x="240" y="71"/>
                    <a:pt x="207" y="55"/>
                  </a:cubicBezTo>
                  <a:cubicBezTo>
                    <a:pt x="207" y="22"/>
                    <a:pt x="190" y="2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0" name="Google Shape;20670;p55"/>
            <p:cNvSpPr/>
            <p:nvPr/>
          </p:nvSpPr>
          <p:spPr>
            <a:xfrm>
              <a:off x="5139750" y="2561125"/>
              <a:ext cx="6000" cy="6425"/>
            </a:xfrm>
            <a:custGeom>
              <a:avLst/>
              <a:gdLst/>
              <a:ahLst/>
              <a:cxnLst/>
              <a:rect l="l" t="t" r="r" b="b"/>
              <a:pathLst>
                <a:path w="240" h="257" extrusionOk="0">
                  <a:moveTo>
                    <a:pt x="103" y="1"/>
                  </a:moveTo>
                  <a:cubicBezTo>
                    <a:pt x="50" y="17"/>
                    <a:pt x="0" y="83"/>
                    <a:pt x="17" y="153"/>
                  </a:cubicBezTo>
                  <a:cubicBezTo>
                    <a:pt x="17" y="186"/>
                    <a:pt x="33" y="207"/>
                    <a:pt x="66" y="240"/>
                  </a:cubicBezTo>
                  <a:cubicBezTo>
                    <a:pt x="83" y="256"/>
                    <a:pt x="120" y="256"/>
                    <a:pt x="136" y="256"/>
                  </a:cubicBezTo>
                  <a:cubicBezTo>
                    <a:pt x="207" y="240"/>
                    <a:pt x="240" y="170"/>
                    <a:pt x="240" y="104"/>
                  </a:cubicBezTo>
                  <a:cubicBezTo>
                    <a:pt x="223" y="67"/>
                    <a:pt x="207" y="50"/>
                    <a:pt x="186" y="17"/>
                  </a:cubicBezTo>
                  <a:cubicBezTo>
                    <a:pt x="186" y="17"/>
                    <a:pt x="169"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1" name="Google Shape;20671;p55"/>
            <p:cNvSpPr/>
            <p:nvPr/>
          </p:nvSpPr>
          <p:spPr>
            <a:xfrm>
              <a:off x="5081300" y="2617450"/>
              <a:ext cx="6000" cy="6550"/>
            </a:xfrm>
            <a:custGeom>
              <a:avLst/>
              <a:gdLst/>
              <a:ahLst/>
              <a:cxnLst/>
              <a:rect l="l" t="t" r="r" b="b"/>
              <a:pathLst>
                <a:path w="240" h="262" extrusionOk="0">
                  <a:moveTo>
                    <a:pt x="110" y="1"/>
                  </a:moveTo>
                  <a:cubicBezTo>
                    <a:pt x="70" y="1"/>
                    <a:pt x="29" y="33"/>
                    <a:pt x="17" y="81"/>
                  </a:cubicBezTo>
                  <a:cubicBezTo>
                    <a:pt x="1" y="98"/>
                    <a:pt x="1" y="119"/>
                    <a:pt x="1" y="152"/>
                  </a:cubicBezTo>
                  <a:cubicBezTo>
                    <a:pt x="17" y="185"/>
                    <a:pt x="34" y="238"/>
                    <a:pt x="87" y="255"/>
                  </a:cubicBezTo>
                  <a:cubicBezTo>
                    <a:pt x="96" y="259"/>
                    <a:pt x="105" y="261"/>
                    <a:pt x="114" y="261"/>
                  </a:cubicBezTo>
                  <a:cubicBezTo>
                    <a:pt x="138" y="261"/>
                    <a:pt x="163" y="246"/>
                    <a:pt x="190" y="222"/>
                  </a:cubicBezTo>
                  <a:cubicBezTo>
                    <a:pt x="207" y="222"/>
                    <a:pt x="207" y="201"/>
                    <a:pt x="223" y="185"/>
                  </a:cubicBezTo>
                  <a:cubicBezTo>
                    <a:pt x="240" y="119"/>
                    <a:pt x="207" y="32"/>
                    <a:pt x="153" y="15"/>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2" name="Google Shape;20672;p55"/>
            <p:cNvSpPr/>
            <p:nvPr/>
          </p:nvSpPr>
          <p:spPr>
            <a:xfrm>
              <a:off x="5166350" y="2483825"/>
              <a:ext cx="2175" cy="1275"/>
            </a:xfrm>
            <a:custGeom>
              <a:avLst/>
              <a:gdLst/>
              <a:ahLst/>
              <a:cxnLst/>
              <a:rect l="l" t="t" r="r" b="b"/>
              <a:pathLst>
                <a:path w="87" h="51" extrusionOk="0">
                  <a:moveTo>
                    <a:pt x="0" y="1"/>
                  </a:moveTo>
                  <a:cubicBezTo>
                    <a:pt x="0" y="17"/>
                    <a:pt x="0" y="17"/>
                    <a:pt x="17" y="17"/>
                  </a:cubicBezTo>
                  <a:cubicBezTo>
                    <a:pt x="33" y="34"/>
                    <a:pt x="50" y="50"/>
                    <a:pt x="87" y="50"/>
                  </a:cubicBezTo>
                  <a:cubicBezTo>
                    <a:pt x="50" y="3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3" name="Google Shape;20673;p55"/>
            <p:cNvSpPr/>
            <p:nvPr/>
          </p:nvSpPr>
          <p:spPr>
            <a:xfrm>
              <a:off x="5118625" y="2627900"/>
              <a:ext cx="6100" cy="6650"/>
            </a:xfrm>
            <a:custGeom>
              <a:avLst/>
              <a:gdLst/>
              <a:ahLst/>
              <a:cxnLst/>
              <a:rect l="l" t="t" r="r" b="b"/>
              <a:pathLst>
                <a:path w="244" h="266" extrusionOk="0">
                  <a:moveTo>
                    <a:pt x="123" y="1"/>
                  </a:moveTo>
                  <a:cubicBezTo>
                    <a:pt x="117" y="1"/>
                    <a:pt x="110" y="3"/>
                    <a:pt x="103" y="10"/>
                  </a:cubicBezTo>
                  <a:cubicBezTo>
                    <a:pt x="37" y="10"/>
                    <a:pt x="0" y="76"/>
                    <a:pt x="0" y="146"/>
                  </a:cubicBezTo>
                  <a:cubicBezTo>
                    <a:pt x="21" y="179"/>
                    <a:pt x="37" y="216"/>
                    <a:pt x="54" y="232"/>
                  </a:cubicBezTo>
                  <a:cubicBezTo>
                    <a:pt x="70" y="249"/>
                    <a:pt x="103" y="265"/>
                    <a:pt x="140" y="265"/>
                  </a:cubicBezTo>
                  <a:cubicBezTo>
                    <a:pt x="190" y="249"/>
                    <a:pt x="243" y="179"/>
                    <a:pt x="227" y="113"/>
                  </a:cubicBezTo>
                  <a:cubicBezTo>
                    <a:pt x="227" y="76"/>
                    <a:pt x="206" y="43"/>
                    <a:pt x="190" y="26"/>
                  </a:cubicBezTo>
                  <a:cubicBezTo>
                    <a:pt x="173" y="26"/>
                    <a:pt x="173"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4" name="Google Shape;20674;p55"/>
            <p:cNvSpPr/>
            <p:nvPr/>
          </p:nvSpPr>
          <p:spPr>
            <a:xfrm>
              <a:off x="5223025" y="2532275"/>
              <a:ext cx="6000" cy="6700"/>
            </a:xfrm>
            <a:custGeom>
              <a:avLst/>
              <a:gdLst/>
              <a:ahLst/>
              <a:cxnLst/>
              <a:rect l="l" t="t" r="r" b="b"/>
              <a:pathLst>
                <a:path w="240" h="268" extrusionOk="0">
                  <a:moveTo>
                    <a:pt x="104" y="0"/>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4" y="260"/>
                    <a:pt x="190" y="244"/>
                    <a:pt x="207" y="207"/>
                  </a:cubicBezTo>
                  <a:cubicBezTo>
                    <a:pt x="223" y="190"/>
                    <a:pt x="240" y="157"/>
                    <a:pt x="223" y="124"/>
                  </a:cubicBezTo>
                  <a:cubicBezTo>
                    <a:pt x="223" y="87"/>
                    <a:pt x="207" y="54"/>
                    <a:pt x="190" y="38"/>
                  </a:cubicBezTo>
                  <a:cubicBezTo>
                    <a:pt x="174" y="21"/>
                    <a:pt x="174"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5" name="Google Shape;20675;p55"/>
            <p:cNvSpPr/>
            <p:nvPr/>
          </p:nvSpPr>
          <p:spPr>
            <a:xfrm>
              <a:off x="5122950" y="2703675"/>
              <a:ext cx="6000" cy="6650"/>
            </a:xfrm>
            <a:custGeom>
              <a:avLst/>
              <a:gdLst/>
              <a:ahLst/>
              <a:cxnLst/>
              <a:rect l="l" t="t" r="r" b="b"/>
              <a:pathLst>
                <a:path w="240" h="266" extrusionOk="0">
                  <a:moveTo>
                    <a:pt x="103" y="1"/>
                  </a:moveTo>
                  <a:cubicBezTo>
                    <a:pt x="70" y="17"/>
                    <a:pt x="33" y="34"/>
                    <a:pt x="17" y="50"/>
                  </a:cubicBezTo>
                  <a:cubicBezTo>
                    <a:pt x="0" y="87"/>
                    <a:pt x="0" y="120"/>
                    <a:pt x="0" y="153"/>
                  </a:cubicBezTo>
                  <a:cubicBezTo>
                    <a:pt x="17" y="190"/>
                    <a:pt x="17" y="223"/>
                    <a:pt x="54" y="240"/>
                  </a:cubicBezTo>
                  <a:cubicBezTo>
                    <a:pt x="66" y="252"/>
                    <a:pt x="85" y="265"/>
                    <a:pt x="107" y="265"/>
                  </a:cubicBezTo>
                  <a:cubicBezTo>
                    <a:pt x="117" y="265"/>
                    <a:pt x="127" y="263"/>
                    <a:pt x="136" y="256"/>
                  </a:cubicBezTo>
                  <a:cubicBezTo>
                    <a:pt x="190" y="256"/>
                    <a:pt x="239" y="190"/>
                    <a:pt x="223" y="120"/>
                  </a:cubicBezTo>
                  <a:cubicBezTo>
                    <a:pt x="223" y="87"/>
                    <a:pt x="206" y="50"/>
                    <a:pt x="174" y="34"/>
                  </a:cubicBezTo>
                  <a:cubicBezTo>
                    <a:pt x="174" y="17"/>
                    <a:pt x="157"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6" name="Google Shape;20676;p55"/>
            <p:cNvSpPr/>
            <p:nvPr/>
          </p:nvSpPr>
          <p:spPr>
            <a:xfrm>
              <a:off x="5231575" y="2544750"/>
              <a:ext cx="5600" cy="6525"/>
            </a:xfrm>
            <a:custGeom>
              <a:avLst/>
              <a:gdLst/>
              <a:ahLst/>
              <a:cxnLst/>
              <a:rect l="l" t="t" r="r" b="b"/>
              <a:pathLst>
                <a:path w="224" h="261" extrusionOk="0">
                  <a:moveTo>
                    <a:pt x="104" y="0"/>
                  </a:moveTo>
                  <a:cubicBezTo>
                    <a:pt x="38" y="17"/>
                    <a:pt x="1" y="87"/>
                    <a:pt x="1" y="157"/>
                  </a:cubicBezTo>
                  <a:cubicBezTo>
                    <a:pt x="17" y="190"/>
                    <a:pt x="38" y="206"/>
                    <a:pt x="54" y="244"/>
                  </a:cubicBezTo>
                  <a:cubicBezTo>
                    <a:pt x="71" y="260"/>
                    <a:pt x="104" y="260"/>
                    <a:pt x="141" y="260"/>
                  </a:cubicBezTo>
                  <a:cubicBezTo>
                    <a:pt x="174" y="260"/>
                    <a:pt x="191" y="244"/>
                    <a:pt x="207" y="206"/>
                  </a:cubicBezTo>
                  <a:cubicBezTo>
                    <a:pt x="224" y="174"/>
                    <a:pt x="224" y="141"/>
                    <a:pt x="224" y="103"/>
                  </a:cubicBezTo>
                  <a:cubicBezTo>
                    <a:pt x="224" y="70"/>
                    <a:pt x="207" y="54"/>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7" name="Google Shape;20677;p55"/>
            <p:cNvSpPr/>
            <p:nvPr/>
          </p:nvSpPr>
          <p:spPr>
            <a:xfrm>
              <a:off x="5224275" y="2561950"/>
              <a:ext cx="6100" cy="6425"/>
            </a:xfrm>
            <a:custGeom>
              <a:avLst/>
              <a:gdLst/>
              <a:ahLst/>
              <a:cxnLst/>
              <a:rect l="l" t="t" r="r" b="b"/>
              <a:pathLst>
                <a:path w="244" h="257" extrusionOk="0">
                  <a:moveTo>
                    <a:pt x="103" y="1"/>
                  </a:moveTo>
                  <a:cubicBezTo>
                    <a:pt x="54" y="17"/>
                    <a:pt x="0" y="87"/>
                    <a:pt x="21" y="153"/>
                  </a:cubicBezTo>
                  <a:cubicBezTo>
                    <a:pt x="21" y="191"/>
                    <a:pt x="37" y="223"/>
                    <a:pt x="54" y="240"/>
                  </a:cubicBezTo>
                  <a:cubicBezTo>
                    <a:pt x="87" y="256"/>
                    <a:pt x="124" y="256"/>
                    <a:pt x="140" y="256"/>
                  </a:cubicBezTo>
                  <a:cubicBezTo>
                    <a:pt x="206" y="256"/>
                    <a:pt x="243" y="191"/>
                    <a:pt x="243" y="104"/>
                  </a:cubicBezTo>
                  <a:cubicBezTo>
                    <a:pt x="227" y="87"/>
                    <a:pt x="206" y="50"/>
                    <a:pt x="190" y="34"/>
                  </a:cubicBezTo>
                  <a:cubicBezTo>
                    <a:pt x="190" y="17"/>
                    <a:pt x="173" y="17"/>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8" name="Google Shape;20678;p55"/>
            <p:cNvSpPr/>
            <p:nvPr/>
          </p:nvSpPr>
          <p:spPr>
            <a:xfrm>
              <a:off x="5110475" y="2613500"/>
              <a:ext cx="6100" cy="6400"/>
            </a:xfrm>
            <a:custGeom>
              <a:avLst/>
              <a:gdLst/>
              <a:ahLst/>
              <a:cxnLst/>
              <a:rect l="l" t="t" r="r" b="b"/>
              <a:pathLst>
                <a:path w="244" h="256" extrusionOk="0">
                  <a:moveTo>
                    <a:pt x="141" y="0"/>
                  </a:moveTo>
                  <a:cubicBezTo>
                    <a:pt x="104" y="0"/>
                    <a:pt x="87" y="0"/>
                    <a:pt x="54" y="33"/>
                  </a:cubicBezTo>
                  <a:cubicBezTo>
                    <a:pt x="0" y="70"/>
                    <a:pt x="0" y="153"/>
                    <a:pt x="38" y="206"/>
                  </a:cubicBezTo>
                  <a:cubicBezTo>
                    <a:pt x="54" y="239"/>
                    <a:pt x="87" y="256"/>
                    <a:pt x="120" y="256"/>
                  </a:cubicBezTo>
                  <a:cubicBezTo>
                    <a:pt x="141" y="256"/>
                    <a:pt x="174" y="256"/>
                    <a:pt x="190" y="223"/>
                  </a:cubicBezTo>
                  <a:cubicBezTo>
                    <a:pt x="223" y="206"/>
                    <a:pt x="223" y="173"/>
                    <a:pt x="244" y="136"/>
                  </a:cubicBezTo>
                  <a:cubicBezTo>
                    <a:pt x="244" y="103"/>
                    <a:pt x="223" y="70"/>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9" name="Google Shape;20679;p55"/>
            <p:cNvSpPr/>
            <p:nvPr/>
          </p:nvSpPr>
          <p:spPr>
            <a:xfrm>
              <a:off x="5112225" y="2568350"/>
              <a:ext cx="6000" cy="6525"/>
            </a:xfrm>
            <a:custGeom>
              <a:avLst/>
              <a:gdLst/>
              <a:ahLst/>
              <a:cxnLst/>
              <a:rect l="l" t="t" r="r" b="b"/>
              <a:pathLst>
                <a:path w="240" h="261" extrusionOk="0">
                  <a:moveTo>
                    <a:pt x="104" y="0"/>
                  </a:moveTo>
                  <a:cubicBezTo>
                    <a:pt x="50" y="21"/>
                    <a:pt x="1" y="71"/>
                    <a:pt x="17" y="157"/>
                  </a:cubicBezTo>
                  <a:cubicBezTo>
                    <a:pt x="17" y="190"/>
                    <a:pt x="34" y="207"/>
                    <a:pt x="50" y="244"/>
                  </a:cubicBezTo>
                  <a:cubicBezTo>
                    <a:pt x="87" y="260"/>
                    <a:pt x="104" y="260"/>
                    <a:pt x="137" y="260"/>
                  </a:cubicBezTo>
                  <a:cubicBezTo>
                    <a:pt x="207" y="244"/>
                    <a:pt x="240" y="174"/>
                    <a:pt x="223" y="104"/>
                  </a:cubicBezTo>
                  <a:cubicBezTo>
                    <a:pt x="223" y="71"/>
                    <a:pt x="207" y="54"/>
                    <a:pt x="190" y="21"/>
                  </a:cubicBezTo>
                  <a:cubicBezTo>
                    <a:pt x="174" y="21"/>
                    <a:pt x="174"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0" name="Google Shape;20680;p55"/>
            <p:cNvSpPr/>
            <p:nvPr/>
          </p:nvSpPr>
          <p:spPr>
            <a:xfrm>
              <a:off x="5113475" y="2643600"/>
              <a:ext cx="6100" cy="6575"/>
            </a:xfrm>
            <a:custGeom>
              <a:avLst/>
              <a:gdLst/>
              <a:ahLst/>
              <a:cxnLst/>
              <a:rect l="l" t="t" r="r" b="b"/>
              <a:pathLst>
                <a:path w="244" h="263" extrusionOk="0">
                  <a:moveTo>
                    <a:pt x="140" y="0"/>
                  </a:moveTo>
                  <a:cubicBezTo>
                    <a:pt x="103" y="0"/>
                    <a:pt x="70" y="17"/>
                    <a:pt x="54" y="33"/>
                  </a:cubicBezTo>
                  <a:cubicBezTo>
                    <a:pt x="0" y="83"/>
                    <a:pt x="0" y="153"/>
                    <a:pt x="37" y="223"/>
                  </a:cubicBezTo>
                  <a:cubicBezTo>
                    <a:pt x="54" y="239"/>
                    <a:pt x="87" y="256"/>
                    <a:pt x="103" y="256"/>
                  </a:cubicBezTo>
                  <a:cubicBezTo>
                    <a:pt x="114" y="261"/>
                    <a:pt x="124" y="263"/>
                    <a:pt x="134" y="263"/>
                  </a:cubicBezTo>
                  <a:cubicBezTo>
                    <a:pt x="158" y="263"/>
                    <a:pt x="178" y="251"/>
                    <a:pt x="190" y="239"/>
                  </a:cubicBezTo>
                  <a:cubicBezTo>
                    <a:pt x="243" y="186"/>
                    <a:pt x="243" y="103"/>
                    <a:pt x="206" y="50"/>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1" name="Google Shape;20681;p55"/>
            <p:cNvSpPr/>
            <p:nvPr/>
          </p:nvSpPr>
          <p:spPr>
            <a:xfrm>
              <a:off x="5122525" y="2661025"/>
              <a:ext cx="6000" cy="6700"/>
            </a:xfrm>
            <a:custGeom>
              <a:avLst/>
              <a:gdLst/>
              <a:ahLst/>
              <a:cxnLst/>
              <a:rect l="l" t="t" r="r" b="b"/>
              <a:pathLst>
                <a:path w="240" h="268" extrusionOk="0">
                  <a:moveTo>
                    <a:pt x="128" y="0"/>
                  </a:moveTo>
                  <a:cubicBezTo>
                    <a:pt x="83" y="0"/>
                    <a:pt x="31" y="35"/>
                    <a:pt x="17" y="91"/>
                  </a:cubicBezTo>
                  <a:cubicBezTo>
                    <a:pt x="1" y="161"/>
                    <a:pt x="17" y="231"/>
                    <a:pt x="71" y="264"/>
                  </a:cubicBezTo>
                  <a:cubicBezTo>
                    <a:pt x="82" y="267"/>
                    <a:pt x="94" y="268"/>
                    <a:pt x="105" y="268"/>
                  </a:cubicBezTo>
                  <a:cubicBezTo>
                    <a:pt x="159" y="268"/>
                    <a:pt x="210" y="235"/>
                    <a:pt x="223" y="177"/>
                  </a:cubicBezTo>
                  <a:cubicBezTo>
                    <a:pt x="240" y="107"/>
                    <a:pt x="207" y="41"/>
                    <a:pt x="153" y="4"/>
                  </a:cubicBezTo>
                  <a:cubicBezTo>
                    <a:pt x="146" y="1"/>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2" name="Google Shape;20682;p55"/>
            <p:cNvSpPr/>
            <p:nvPr/>
          </p:nvSpPr>
          <p:spPr>
            <a:xfrm>
              <a:off x="5114400" y="2518250"/>
              <a:ext cx="5575" cy="6525"/>
            </a:xfrm>
            <a:custGeom>
              <a:avLst/>
              <a:gdLst/>
              <a:ahLst/>
              <a:cxnLst/>
              <a:rect l="l" t="t" r="r" b="b"/>
              <a:pathLst>
                <a:path w="223" h="261" extrusionOk="0">
                  <a:moveTo>
                    <a:pt x="94" y="0"/>
                  </a:moveTo>
                  <a:cubicBezTo>
                    <a:pt x="53" y="0"/>
                    <a:pt x="12" y="32"/>
                    <a:pt x="0" y="83"/>
                  </a:cubicBezTo>
                  <a:lnTo>
                    <a:pt x="0" y="133"/>
                  </a:lnTo>
                  <a:cubicBezTo>
                    <a:pt x="0" y="186"/>
                    <a:pt x="17" y="236"/>
                    <a:pt x="66" y="252"/>
                  </a:cubicBezTo>
                  <a:cubicBezTo>
                    <a:pt x="76" y="258"/>
                    <a:pt x="88" y="261"/>
                    <a:pt x="99" y="261"/>
                  </a:cubicBezTo>
                  <a:cubicBezTo>
                    <a:pt x="128" y="261"/>
                    <a:pt x="157" y="243"/>
                    <a:pt x="169" y="219"/>
                  </a:cubicBezTo>
                  <a:cubicBezTo>
                    <a:pt x="190" y="219"/>
                    <a:pt x="206" y="203"/>
                    <a:pt x="206" y="170"/>
                  </a:cubicBezTo>
                  <a:cubicBezTo>
                    <a:pt x="223" y="116"/>
                    <a:pt x="206" y="30"/>
                    <a:pt x="136" y="13"/>
                  </a:cubicBezTo>
                  <a:cubicBezTo>
                    <a:pt x="123" y="4"/>
                    <a:pt x="108"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3" name="Google Shape;20683;p55"/>
            <p:cNvSpPr/>
            <p:nvPr/>
          </p:nvSpPr>
          <p:spPr>
            <a:xfrm>
              <a:off x="5116975" y="2548100"/>
              <a:ext cx="6400" cy="6675"/>
            </a:xfrm>
            <a:custGeom>
              <a:avLst/>
              <a:gdLst/>
              <a:ahLst/>
              <a:cxnLst/>
              <a:rect l="l" t="t" r="r" b="b"/>
              <a:pathLst>
                <a:path w="256" h="267" extrusionOk="0">
                  <a:moveTo>
                    <a:pt x="134" y="1"/>
                  </a:moveTo>
                  <a:cubicBezTo>
                    <a:pt x="84" y="1"/>
                    <a:pt x="44" y="35"/>
                    <a:pt x="17" y="89"/>
                  </a:cubicBezTo>
                  <a:cubicBezTo>
                    <a:pt x="0" y="159"/>
                    <a:pt x="33" y="229"/>
                    <a:pt x="87" y="262"/>
                  </a:cubicBezTo>
                  <a:cubicBezTo>
                    <a:pt x="95" y="265"/>
                    <a:pt x="104" y="266"/>
                    <a:pt x="114" y="266"/>
                  </a:cubicBezTo>
                  <a:cubicBezTo>
                    <a:pt x="159" y="266"/>
                    <a:pt x="209" y="234"/>
                    <a:pt x="223" y="176"/>
                  </a:cubicBezTo>
                  <a:cubicBezTo>
                    <a:pt x="256" y="110"/>
                    <a:pt x="223" y="40"/>
                    <a:pt x="169" y="7"/>
                  </a:cubicBezTo>
                  <a:cubicBezTo>
                    <a:pt x="157" y="3"/>
                    <a:pt x="14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4" name="Google Shape;20684;p55"/>
            <p:cNvSpPr/>
            <p:nvPr/>
          </p:nvSpPr>
          <p:spPr>
            <a:xfrm>
              <a:off x="5118625" y="2582975"/>
              <a:ext cx="6100" cy="6525"/>
            </a:xfrm>
            <a:custGeom>
              <a:avLst/>
              <a:gdLst/>
              <a:ahLst/>
              <a:cxnLst/>
              <a:rect l="l" t="t" r="r" b="b"/>
              <a:pathLst>
                <a:path w="244" h="261" extrusionOk="0">
                  <a:moveTo>
                    <a:pt x="103" y="1"/>
                  </a:moveTo>
                  <a:cubicBezTo>
                    <a:pt x="54" y="1"/>
                    <a:pt x="0" y="71"/>
                    <a:pt x="21" y="137"/>
                  </a:cubicBezTo>
                  <a:cubicBezTo>
                    <a:pt x="21" y="224"/>
                    <a:pt x="87" y="261"/>
                    <a:pt x="140" y="261"/>
                  </a:cubicBezTo>
                  <a:cubicBezTo>
                    <a:pt x="173" y="240"/>
                    <a:pt x="190" y="224"/>
                    <a:pt x="206" y="207"/>
                  </a:cubicBezTo>
                  <a:cubicBezTo>
                    <a:pt x="227" y="174"/>
                    <a:pt x="243" y="137"/>
                    <a:pt x="243" y="104"/>
                  </a:cubicBezTo>
                  <a:cubicBezTo>
                    <a:pt x="227" y="71"/>
                    <a:pt x="206" y="34"/>
                    <a:pt x="190" y="17"/>
                  </a:cubicBezTo>
                  <a:cubicBezTo>
                    <a:pt x="190"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5" name="Google Shape;20685;p55"/>
            <p:cNvSpPr/>
            <p:nvPr/>
          </p:nvSpPr>
          <p:spPr>
            <a:xfrm>
              <a:off x="5117375" y="2598450"/>
              <a:ext cx="5600" cy="6525"/>
            </a:xfrm>
            <a:custGeom>
              <a:avLst/>
              <a:gdLst/>
              <a:ahLst/>
              <a:cxnLst/>
              <a:rect l="l" t="t" r="r" b="b"/>
              <a:pathLst>
                <a:path w="224" h="261" extrusionOk="0">
                  <a:moveTo>
                    <a:pt x="104" y="0"/>
                  </a:moveTo>
                  <a:cubicBezTo>
                    <a:pt x="34" y="0"/>
                    <a:pt x="1" y="70"/>
                    <a:pt x="1" y="136"/>
                  </a:cubicBezTo>
                  <a:cubicBezTo>
                    <a:pt x="17" y="174"/>
                    <a:pt x="17" y="207"/>
                    <a:pt x="50" y="223"/>
                  </a:cubicBezTo>
                  <a:cubicBezTo>
                    <a:pt x="71" y="260"/>
                    <a:pt x="104" y="260"/>
                    <a:pt x="137" y="260"/>
                  </a:cubicBezTo>
                  <a:cubicBezTo>
                    <a:pt x="153" y="239"/>
                    <a:pt x="190" y="223"/>
                    <a:pt x="207" y="207"/>
                  </a:cubicBezTo>
                  <a:cubicBezTo>
                    <a:pt x="223" y="174"/>
                    <a:pt x="223" y="136"/>
                    <a:pt x="223" y="103"/>
                  </a:cubicBezTo>
                  <a:cubicBezTo>
                    <a:pt x="223" y="70"/>
                    <a:pt x="207"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6" name="Google Shape;20686;p55"/>
            <p:cNvSpPr/>
            <p:nvPr/>
          </p:nvSpPr>
          <p:spPr>
            <a:xfrm>
              <a:off x="5093375" y="2493200"/>
              <a:ext cx="6000" cy="6700"/>
            </a:xfrm>
            <a:custGeom>
              <a:avLst/>
              <a:gdLst/>
              <a:ahLst/>
              <a:cxnLst/>
              <a:rect l="l" t="t" r="r" b="b"/>
              <a:pathLst>
                <a:path w="240" h="268" extrusionOk="0">
                  <a:moveTo>
                    <a:pt x="103" y="1"/>
                  </a:moveTo>
                  <a:cubicBezTo>
                    <a:pt x="66" y="17"/>
                    <a:pt x="50" y="38"/>
                    <a:pt x="33" y="54"/>
                  </a:cubicBezTo>
                  <a:cubicBezTo>
                    <a:pt x="17" y="87"/>
                    <a:pt x="0" y="120"/>
                    <a:pt x="0" y="158"/>
                  </a:cubicBezTo>
                  <a:cubicBezTo>
                    <a:pt x="17" y="191"/>
                    <a:pt x="33" y="224"/>
                    <a:pt x="50" y="244"/>
                  </a:cubicBezTo>
                  <a:cubicBezTo>
                    <a:pt x="61" y="256"/>
                    <a:pt x="83" y="267"/>
                    <a:pt x="107" y="267"/>
                  </a:cubicBezTo>
                  <a:cubicBezTo>
                    <a:pt x="116" y="267"/>
                    <a:pt x="126" y="265"/>
                    <a:pt x="136" y="261"/>
                  </a:cubicBezTo>
                  <a:cubicBezTo>
                    <a:pt x="186" y="261"/>
                    <a:pt x="239" y="191"/>
                    <a:pt x="223" y="120"/>
                  </a:cubicBezTo>
                  <a:cubicBezTo>
                    <a:pt x="223" y="87"/>
                    <a:pt x="206" y="54"/>
                    <a:pt x="186"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7" name="Google Shape;20687;p55"/>
            <p:cNvSpPr/>
            <p:nvPr/>
          </p:nvSpPr>
          <p:spPr>
            <a:xfrm>
              <a:off x="5078325" y="2495375"/>
              <a:ext cx="6000" cy="6525"/>
            </a:xfrm>
            <a:custGeom>
              <a:avLst/>
              <a:gdLst/>
              <a:ahLst/>
              <a:cxnLst/>
              <a:rect l="l" t="t" r="r" b="b"/>
              <a:pathLst>
                <a:path w="240" h="261" extrusionOk="0">
                  <a:moveTo>
                    <a:pt x="103" y="0"/>
                  </a:moveTo>
                  <a:cubicBezTo>
                    <a:pt x="33" y="17"/>
                    <a:pt x="0" y="71"/>
                    <a:pt x="17" y="157"/>
                  </a:cubicBezTo>
                  <a:cubicBezTo>
                    <a:pt x="17" y="190"/>
                    <a:pt x="33" y="207"/>
                    <a:pt x="50" y="240"/>
                  </a:cubicBezTo>
                  <a:cubicBezTo>
                    <a:pt x="66" y="260"/>
                    <a:pt x="103" y="260"/>
                    <a:pt x="136" y="260"/>
                  </a:cubicBezTo>
                  <a:cubicBezTo>
                    <a:pt x="190" y="240"/>
                    <a:pt x="239" y="174"/>
                    <a:pt x="223" y="104"/>
                  </a:cubicBezTo>
                  <a:cubicBezTo>
                    <a:pt x="223" y="71"/>
                    <a:pt x="206" y="33"/>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8" name="Google Shape;20688;p55"/>
            <p:cNvSpPr/>
            <p:nvPr/>
          </p:nvSpPr>
          <p:spPr>
            <a:xfrm>
              <a:off x="5085625" y="2478150"/>
              <a:ext cx="5600" cy="6525"/>
            </a:xfrm>
            <a:custGeom>
              <a:avLst/>
              <a:gdLst/>
              <a:ahLst/>
              <a:cxnLst/>
              <a:rect l="l" t="t" r="r" b="b"/>
              <a:pathLst>
                <a:path w="224" h="261" extrusionOk="0">
                  <a:moveTo>
                    <a:pt x="104" y="1"/>
                  </a:moveTo>
                  <a:cubicBezTo>
                    <a:pt x="34" y="1"/>
                    <a:pt x="1" y="71"/>
                    <a:pt x="1" y="141"/>
                  </a:cubicBezTo>
                  <a:cubicBezTo>
                    <a:pt x="1" y="174"/>
                    <a:pt x="17" y="207"/>
                    <a:pt x="50" y="228"/>
                  </a:cubicBezTo>
                  <a:cubicBezTo>
                    <a:pt x="67" y="261"/>
                    <a:pt x="104" y="261"/>
                    <a:pt x="120" y="261"/>
                  </a:cubicBezTo>
                  <a:cubicBezTo>
                    <a:pt x="153" y="244"/>
                    <a:pt x="186" y="228"/>
                    <a:pt x="207" y="207"/>
                  </a:cubicBezTo>
                  <a:cubicBezTo>
                    <a:pt x="223" y="174"/>
                    <a:pt x="223" y="141"/>
                    <a:pt x="223" y="104"/>
                  </a:cubicBezTo>
                  <a:cubicBezTo>
                    <a:pt x="223" y="71"/>
                    <a:pt x="207" y="38"/>
                    <a:pt x="170" y="22"/>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9" name="Google Shape;20689;p55"/>
            <p:cNvSpPr/>
            <p:nvPr/>
          </p:nvSpPr>
          <p:spPr>
            <a:xfrm>
              <a:off x="5088625" y="2510650"/>
              <a:ext cx="6000" cy="6700"/>
            </a:xfrm>
            <a:custGeom>
              <a:avLst/>
              <a:gdLst/>
              <a:ahLst/>
              <a:cxnLst/>
              <a:rect l="l" t="t" r="r" b="b"/>
              <a:pathLst>
                <a:path w="240" h="268" extrusionOk="0">
                  <a:moveTo>
                    <a:pt x="120" y="1"/>
                  </a:moveTo>
                  <a:cubicBezTo>
                    <a:pt x="114" y="1"/>
                    <a:pt x="109" y="2"/>
                    <a:pt x="103" y="8"/>
                  </a:cubicBezTo>
                  <a:lnTo>
                    <a:pt x="66" y="8"/>
                  </a:lnTo>
                  <a:cubicBezTo>
                    <a:pt x="33" y="41"/>
                    <a:pt x="0" y="94"/>
                    <a:pt x="17" y="144"/>
                  </a:cubicBezTo>
                  <a:cubicBezTo>
                    <a:pt x="17" y="181"/>
                    <a:pt x="33" y="214"/>
                    <a:pt x="50" y="231"/>
                  </a:cubicBezTo>
                  <a:cubicBezTo>
                    <a:pt x="66" y="268"/>
                    <a:pt x="103" y="268"/>
                    <a:pt x="136" y="268"/>
                  </a:cubicBezTo>
                  <a:cubicBezTo>
                    <a:pt x="190" y="247"/>
                    <a:pt x="240" y="181"/>
                    <a:pt x="223" y="111"/>
                  </a:cubicBezTo>
                  <a:lnTo>
                    <a:pt x="223" y="78"/>
                  </a:lnTo>
                  <a:cubicBezTo>
                    <a:pt x="207" y="41"/>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0" name="Google Shape;20690;p55"/>
            <p:cNvSpPr/>
            <p:nvPr/>
          </p:nvSpPr>
          <p:spPr>
            <a:xfrm>
              <a:off x="5064100" y="2452900"/>
              <a:ext cx="6100" cy="6600"/>
            </a:xfrm>
            <a:custGeom>
              <a:avLst/>
              <a:gdLst/>
              <a:ahLst/>
              <a:cxnLst/>
              <a:rect l="l" t="t" r="r" b="b"/>
              <a:pathLst>
                <a:path w="244" h="264" extrusionOk="0">
                  <a:moveTo>
                    <a:pt x="120" y="1"/>
                  </a:moveTo>
                  <a:cubicBezTo>
                    <a:pt x="103" y="1"/>
                    <a:pt x="70" y="17"/>
                    <a:pt x="54" y="34"/>
                  </a:cubicBezTo>
                  <a:cubicBezTo>
                    <a:pt x="17" y="50"/>
                    <a:pt x="0" y="83"/>
                    <a:pt x="0" y="120"/>
                  </a:cubicBezTo>
                  <a:cubicBezTo>
                    <a:pt x="0" y="153"/>
                    <a:pt x="17" y="186"/>
                    <a:pt x="37" y="223"/>
                  </a:cubicBezTo>
                  <a:cubicBezTo>
                    <a:pt x="54" y="240"/>
                    <a:pt x="70" y="256"/>
                    <a:pt x="103" y="256"/>
                  </a:cubicBezTo>
                  <a:cubicBezTo>
                    <a:pt x="114" y="261"/>
                    <a:pt x="123" y="263"/>
                    <a:pt x="131" y="263"/>
                  </a:cubicBezTo>
                  <a:cubicBezTo>
                    <a:pt x="151" y="263"/>
                    <a:pt x="167" y="252"/>
                    <a:pt x="190" y="240"/>
                  </a:cubicBezTo>
                  <a:cubicBezTo>
                    <a:pt x="223" y="186"/>
                    <a:pt x="243" y="104"/>
                    <a:pt x="206" y="50"/>
                  </a:cubicBezTo>
                  <a:cubicBezTo>
                    <a:pt x="190" y="34"/>
                    <a:pt x="173" y="17"/>
                    <a:pt x="157" y="17"/>
                  </a:cubicBezTo>
                  <a:cubicBezTo>
                    <a:pt x="157"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1" name="Google Shape;20691;p55"/>
            <p:cNvSpPr/>
            <p:nvPr/>
          </p:nvSpPr>
          <p:spPr>
            <a:xfrm>
              <a:off x="5082125" y="2528550"/>
              <a:ext cx="6100" cy="6475"/>
            </a:xfrm>
            <a:custGeom>
              <a:avLst/>
              <a:gdLst/>
              <a:ahLst/>
              <a:cxnLst/>
              <a:rect l="l" t="t" r="r" b="b"/>
              <a:pathLst>
                <a:path w="244" h="259" extrusionOk="0">
                  <a:moveTo>
                    <a:pt x="113" y="1"/>
                  </a:moveTo>
                  <a:cubicBezTo>
                    <a:pt x="72" y="1"/>
                    <a:pt x="32" y="32"/>
                    <a:pt x="17" y="84"/>
                  </a:cubicBezTo>
                  <a:cubicBezTo>
                    <a:pt x="1" y="149"/>
                    <a:pt x="17" y="220"/>
                    <a:pt x="87" y="253"/>
                  </a:cubicBezTo>
                  <a:cubicBezTo>
                    <a:pt x="97" y="256"/>
                    <a:pt x="108" y="258"/>
                    <a:pt x="118" y="258"/>
                  </a:cubicBezTo>
                  <a:cubicBezTo>
                    <a:pt x="164" y="258"/>
                    <a:pt x="210" y="224"/>
                    <a:pt x="223" y="170"/>
                  </a:cubicBezTo>
                  <a:cubicBezTo>
                    <a:pt x="244" y="116"/>
                    <a:pt x="207" y="30"/>
                    <a:pt x="157"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2" name="Google Shape;20692;p55"/>
            <p:cNvSpPr/>
            <p:nvPr/>
          </p:nvSpPr>
          <p:spPr>
            <a:xfrm>
              <a:off x="5097600" y="2569700"/>
              <a:ext cx="5575" cy="6400"/>
            </a:xfrm>
            <a:custGeom>
              <a:avLst/>
              <a:gdLst/>
              <a:ahLst/>
              <a:cxnLst/>
              <a:rect l="l" t="t" r="r" b="b"/>
              <a:pathLst>
                <a:path w="223" h="256" extrusionOk="0">
                  <a:moveTo>
                    <a:pt x="103" y="0"/>
                  </a:moveTo>
                  <a:cubicBezTo>
                    <a:pt x="37" y="0"/>
                    <a:pt x="0" y="70"/>
                    <a:pt x="0" y="136"/>
                  </a:cubicBezTo>
                  <a:cubicBezTo>
                    <a:pt x="17" y="190"/>
                    <a:pt x="37" y="223"/>
                    <a:pt x="70" y="239"/>
                  </a:cubicBezTo>
                  <a:cubicBezTo>
                    <a:pt x="87" y="239"/>
                    <a:pt x="103" y="256"/>
                    <a:pt x="140" y="256"/>
                  </a:cubicBezTo>
                  <a:cubicBezTo>
                    <a:pt x="157" y="239"/>
                    <a:pt x="190" y="223"/>
                    <a:pt x="206" y="206"/>
                  </a:cubicBezTo>
                  <a:cubicBezTo>
                    <a:pt x="223" y="173"/>
                    <a:pt x="223" y="136"/>
                    <a:pt x="223" y="103"/>
                  </a:cubicBezTo>
                  <a:cubicBezTo>
                    <a:pt x="223" y="70"/>
                    <a:pt x="206" y="33"/>
                    <a:pt x="190" y="17"/>
                  </a:cubicBezTo>
                  <a:cubicBezTo>
                    <a:pt x="173"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3" name="Google Shape;20693;p55"/>
            <p:cNvSpPr/>
            <p:nvPr/>
          </p:nvSpPr>
          <p:spPr>
            <a:xfrm>
              <a:off x="5219125" y="2577825"/>
              <a:ext cx="6500" cy="6525"/>
            </a:xfrm>
            <a:custGeom>
              <a:avLst/>
              <a:gdLst/>
              <a:ahLst/>
              <a:cxnLst/>
              <a:rect l="l" t="t" r="r" b="b"/>
              <a:pathLst>
                <a:path w="260" h="261" extrusionOk="0">
                  <a:moveTo>
                    <a:pt x="140" y="1"/>
                  </a:moveTo>
                  <a:cubicBezTo>
                    <a:pt x="103" y="1"/>
                    <a:pt x="87" y="1"/>
                    <a:pt x="54" y="17"/>
                  </a:cubicBezTo>
                  <a:cubicBezTo>
                    <a:pt x="21" y="71"/>
                    <a:pt x="0" y="157"/>
                    <a:pt x="37" y="207"/>
                  </a:cubicBezTo>
                  <a:cubicBezTo>
                    <a:pt x="54" y="240"/>
                    <a:pt x="87" y="261"/>
                    <a:pt x="124" y="261"/>
                  </a:cubicBezTo>
                  <a:cubicBezTo>
                    <a:pt x="140" y="261"/>
                    <a:pt x="173" y="261"/>
                    <a:pt x="190" y="223"/>
                  </a:cubicBezTo>
                  <a:cubicBezTo>
                    <a:pt x="243" y="190"/>
                    <a:pt x="260" y="104"/>
                    <a:pt x="206" y="54"/>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4" name="Google Shape;20694;p55"/>
            <p:cNvSpPr/>
            <p:nvPr/>
          </p:nvSpPr>
          <p:spPr>
            <a:xfrm>
              <a:off x="5091600" y="2461475"/>
              <a:ext cx="6425" cy="6400"/>
            </a:xfrm>
            <a:custGeom>
              <a:avLst/>
              <a:gdLst/>
              <a:ahLst/>
              <a:cxnLst/>
              <a:rect l="l" t="t" r="r" b="b"/>
              <a:pathLst>
                <a:path w="257" h="256" extrusionOk="0">
                  <a:moveTo>
                    <a:pt x="137" y="0"/>
                  </a:moveTo>
                  <a:cubicBezTo>
                    <a:pt x="121" y="0"/>
                    <a:pt x="88" y="0"/>
                    <a:pt x="71" y="17"/>
                  </a:cubicBezTo>
                  <a:cubicBezTo>
                    <a:pt x="17" y="70"/>
                    <a:pt x="1" y="153"/>
                    <a:pt x="50" y="206"/>
                  </a:cubicBezTo>
                  <a:cubicBezTo>
                    <a:pt x="71" y="239"/>
                    <a:pt x="88" y="256"/>
                    <a:pt x="121" y="256"/>
                  </a:cubicBezTo>
                  <a:cubicBezTo>
                    <a:pt x="154" y="256"/>
                    <a:pt x="174" y="239"/>
                    <a:pt x="207" y="223"/>
                  </a:cubicBezTo>
                  <a:cubicBezTo>
                    <a:pt x="240" y="190"/>
                    <a:pt x="257" y="103"/>
                    <a:pt x="224" y="50"/>
                  </a:cubicBezTo>
                  <a:cubicBezTo>
                    <a:pt x="207" y="33"/>
                    <a:pt x="191"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5" name="Google Shape;20695;p55"/>
            <p:cNvSpPr/>
            <p:nvPr/>
          </p:nvSpPr>
          <p:spPr>
            <a:xfrm>
              <a:off x="5094200" y="2540000"/>
              <a:ext cx="6000" cy="6700"/>
            </a:xfrm>
            <a:custGeom>
              <a:avLst/>
              <a:gdLst/>
              <a:ahLst/>
              <a:cxnLst/>
              <a:rect l="l" t="t" r="r" b="b"/>
              <a:pathLst>
                <a:path w="240" h="268" extrusionOk="0">
                  <a:moveTo>
                    <a:pt x="103" y="1"/>
                  </a:moveTo>
                  <a:cubicBezTo>
                    <a:pt x="33" y="21"/>
                    <a:pt x="0" y="87"/>
                    <a:pt x="0" y="157"/>
                  </a:cubicBezTo>
                  <a:cubicBezTo>
                    <a:pt x="17" y="190"/>
                    <a:pt x="33" y="227"/>
                    <a:pt x="50" y="244"/>
                  </a:cubicBezTo>
                  <a:cubicBezTo>
                    <a:pt x="64" y="256"/>
                    <a:pt x="85" y="267"/>
                    <a:pt x="107" y="267"/>
                  </a:cubicBezTo>
                  <a:cubicBezTo>
                    <a:pt x="117" y="267"/>
                    <a:pt x="126" y="265"/>
                    <a:pt x="136" y="260"/>
                  </a:cubicBezTo>
                  <a:cubicBezTo>
                    <a:pt x="190" y="260"/>
                    <a:pt x="239" y="190"/>
                    <a:pt x="223" y="124"/>
                  </a:cubicBezTo>
                  <a:cubicBezTo>
                    <a:pt x="223" y="87"/>
                    <a:pt x="206" y="54"/>
                    <a:pt x="190" y="38"/>
                  </a:cubicBezTo>
                  <a:cubicBezTo>
                    <a:pt x="173" y="21"/>
                    <a:pt x="173"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6" name="Google Shape;20696;p55"/>
            <p:cNvSpPr/>
            <p:nvPr/>
          </p:nvSpPr>
          <p:spPr>
            <a:xfrm>
              <a:off x="5082550" y="2570925"/>
              <a:ext cx="6100" cy="6700"/>
            </a:xfrm>
            <a:custGeom>
              <a:avLst/>
              <a:gdLst/>
              <a:ahLst/>
              <a:cxnLst/>
              <a:rect l="l" t="t" r="r" b="b"/>
              <a:pathLst>
                <a:path w="244" h="268" extrusionOk="0">
                  <a:moveTo>
                    <a:pt x="103" y="1"/>
                  </a:moveTo>
                  <a:cubicBezTo>
                    <a:pt x="70" y="21"/>
                    <a:pt x="37" y="38"/>
                    <a:pt x="21" y="54"/>
                  </a:cubicBezTo>
                  <a:cubicBezTo>
                    <a:pt x="0" y="87"/>
                    <a:pt x="0" y="124"/>
                    <a:pt x="0" y="157"/>
                  </a:cubicBezTo>
                  <a:cubicBezTo>
                    <a:pt x="21" y="190"/>
                    <a:pt x="21" y="227"/>
                    <a:pt x="54" y="244"/>
                  </a:cubicBezTo>
                  <a:cubicBezTo>
                    <a:pt x="65" y="255"/>
                    <a:pt x="85" y="267"/>
                    <a:pt x="109" y="267"/>
                  </a:cubicBezTo>
                  <a:cubicBezTo>
                    <a:pt x="119" y="267"/>
                    <a:pt x="129" y="265"/>
                    <a:pt x="140" y="260"/>
                  </a:cubicBezTo>
                  <a:cubicBezTo>
                    <a:pt x="190" y="260"/>
                    <a:pt x="243" y="190"/>
                    <a:pt x="227" y="124"/>
                  </a:cubicBezTo>
                  <a:cubicBezTo>
                    <a:pt x="227" y="87"/>
                    <a:pt x="206" y="54"/>
                    <a:pt x="173" y="38"/>
                  </a:cubicBezTo>
                  <a:cubicBezTo>
                    <a:pt x="173" y="21"/>
                    <a:pt x="173" y="21"/>
                    <a:pt x="157" y="21"/>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7" name="Google Shape;20697;p55"/>
            <p:cNvSpPr/>
            <p:nvPr/>
          </p:nvSpPr>
          <p:spPr>
            <a:xfrm>
              <a:off x="5072225" y="2557625"/>
              <a:ext cx="6125" cy="6525"/>
            </a:xfrm>
            <a:custGeom>
              <a:avLst/>
              <a:gdLst/>
              <a:ahLst/>
              <a:cxnLst/>
              <a:rect l="l" t="t" r="r" b="b"/>
              <a:pathLst>
                <a:path w="245" h="261" extrusionOk="0">
                  <a:moveTo>
                    <a:pt x="104" y="1"/>
                  </a:moveTo>
                  <a:cubicBezTo>
                    <a:pt x="38" y="17"/>
                    <a:pt x="1" y="87"/>
                    <a:pt x="1" y="157"/>
                  </a:cubicBezTo>
                  <a:cubicBezTo>
                    <a:pt x="21" y="190"/>
                    <a:pt x="38" y="223"/>
                    <a:pt x="54" y="244"/>
                  </a:cubicBezTo>
                  <a:cubicBezTo>
                    <a:pt x="71" y="260"/>
                    <a:pt x="104" y="260"/>
                    <a:pt x="141" y="260"/>
                  </a:cubicBezTo>
                  <a:cubicBezTo>
                    <a:pt x="191" y="244"/>
                    <a:pt x="244" y="190"/>
                    <a:pt x="228" y="104"/>
                  </a:cubicBezTo>
                  <a:cubicBezTo>
                    <a:pt x="228" y="71"/>
                    <a:pt x="207" y="54"/>
                    <a:pt x="191" y="17"/>
                  </a:cubicBezTo>
                  <a:lnTo>
                    <a:pt x="158" y="17"/>
                  </a:ln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8" name="Google Shape;20698;p55"/>
            <p:cNvSpPr/>
            <p:nvPr/>
          </p:nvSpPr>
          <p:spPr>
            <a:xfrm>
              <a:off x="5073575" y="2541650"/>
              <a:ext cx="6425" cy="6475"/>
            </a:xfrm>
            <a:custGeom>
              <a:avLst/>
              <a:gdLst/>
              <a:ahLst/>
              <a:cxnLst/>
              <a:rect l="l" t="t" r="r" b="b"/>
              <a:pathLst>
                <a:path w="257" h="259" extrusionOk="0">
                  <a:moveTo>
                    <a:pt x="145" y="1"/>
                  </a:moveTo>
                  <a:cubicBezTo>
                    <a:pt x="98" y="1"/>
                    <a:pt x="47" y="33"/>
                    <a:pt x="33" y="91"/>
                  </a:cubicBezTo>
                  <a:cubicBezTo>
                    <a:pt x="0" y="161"/>
                    <a:pt x="33" y="227"/>
                    <a:pt x="87" y="244"/>
                  </a:cubicBezTo>
                  <a:cubicBezTo>
                    <a:pt x="105" y="254"/>
                    <a:pt x="122" y="259"/>
                    <a:pt x="138" y="259"/>
                  </a:cubicBezTo>
                  <a:cubicBezTo>
                    <a:pt x="181" y="259"/>
                    <a:pt x="216" y="226"/>
                    <a:pt x="240" y="178"/>
                  </a:cubicBezTo>
                  <a:cubicBezTo>
                    <a:pt x="256" y="108"/>
                    <a:pt x="223" y="38"/>
                    <a:pt x="174" y="5"/>
                  </a:cubicBezTo>
                  <a:cubicBezTo>
                    <a:pt x="165"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9" name="Google Shape;20699;p55"/>
            <p:cNvSpPr/>
            <p:nvPr/>
          </p:nvSpPr>
          <p:spPr>
            <a:xfrm>
              <a:off x="5071400" y="2604950"/>
              <a:ext cx="5600" cy="6575"/>
            </a:xfrm>
            <a:custGeom>
              <a:avLst/>
              <a:gdLst/>
              <a:ahLst/>
              <a:cxnLst/>
              <a:rect l="l" t="t" r="r" b="b"/>
              <a:pathLst>
                <a:path w="224" h="263" extrusionOk="0">
                  <a:moveTo>
                    <a:pt x="120" y="0"/>
                  </a:moveTo>
                  <a:cubicBezTo>
                    <a:pt x="104" y="0"/>
                    <a:pt x="71" y="17"/>
                    <a:pt x="54" y="33"/>
                  </a:cubicBezTo>
                  <a:cubicBezTo>
                    <a:pt x="1" y="83"/>
                    <a:pt x="1" y="153"/>
                    <a:pt x="34" y="223"/>
                  </a:cubicBezTo>
                  <a:cubicBezTo>
                    <a:pt x="54" y="239"/>
                    <a:pt x="71" y="256"/>
                    <a:pt x="104" y="256"/>
                  </a:cubicBezTo>
                  <a:cubicBezTo>
                    <a:pt x="114" y="261"/>
                    <a:pt x="122" y="263"/>
                    <a:pt x="130" y="263"/>
                  </a:cubicBezTo>
                  <a:cubicBezTo>
                    <a:pt x="150" y="263"/>
                    <a:pt x="167" y="251"/>
                    <a:pt x="191" y="239"/>
                  </a:cubicBezTo>
                  <a:cubicBezTo>
                    <a:pt x="207" y="206"/>
                    <a:pt x="224" y="186"/>
                    <a:pt x="224" y="153"/>
                  </a:cubicBezTo>
                  <a:cubicBezTo>
                    <a:pt x="224" y="120"/>
                    <a:pt x="224" y="83"/>
                    <a:pt x="207" y="50"/>
                  </a:cubicBezTo>
                  <a:cubicBezTo>
                    <a:pt x="191" y="33"/>
                    <a:pt x="174" y="17"/>
                    <a:pt x="158" y="17"/>
                  </a:cubicBezTo>
                  <a:cubicBezTo>
                    <a:pt x="158"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0" name="Google Shape;20700;p55"/>
            <p:cNvSpPr/>
            <p:nvPr/>
          </p:nvSpPr>
          <p:spPr>
            <a:xfrm>
              <a:off x="5078325" y="2589900"/>
              <a:ext cx="5575" cy="6575"/>
            </a:xfrm>
            <a:custGeom>
              <a:avLst/>
              <a:gdLst/>
              <a:ahLst/>
              <a:cxnLst/>
              <a:rect l="l" t="t" r="r" b="b"/>
              <a:pathLst>
                <a:path w="223" h="263" extrusionOk="0">
                  <a:moveTo>
                    <a:pt x="103" y="0"/>
                  </a:moveTo>
                  <a:cubicBezTo>
                    <a:pt x="33" y="17"/>
                    <a:pt x="0" y="87"/>
                    <a:pt x="0" y="153"/>
                  </a:cubicBezTo>
                  <a:cubicBezTo>
                    <a:pt x="17" y="190"/>
                    <a:pt x="17" y="223"/>
                    <a:pt x="50" y="239"/>
                  </a:cubicBezTo>
                  <a:cubicBezTo>
                    <a:pt x="61" y="251"/>
                    <a:pt x="83" y="263"/>
                    <a:pt x="107" y="263"/>
                  </a:cubicBezTo>
                  <a:cubicBezTo>
                    <a:pt x="117" y="263"/>
                    <a:pt x="127" y="261"/>
                    <a:pt x="136" y="256"/>
                  </a:cubicBezTo>
                  <a:cubicBezTo>
                    <a:pt x="153" y="256"/>
                    <a:pt x="190" y="239"/>
                    <a:pt x="206" y="206"/>
                  </a:cubicBezTo>
                  <a:cubicBezTo>
                    <a:pt x="223" y="190"/>
                    <a:pt x="223" y="153"/>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1" name="Google Shape;20701;p55"/>
            <p:cNvSpPr/>
            <p:nvPr/>
          </p:nvSpPr>
          <p:spPr>
            <a:xfrm>
              <a:off x="5070175" y="2577425"/>
              <a:ext cx="5600" cy="6650"/>
            </a:xfrm>
            <a:custGeom>
              <a:avLst/>
              <a:gdLst/>
              <a:ahLst/>
              <a:cxnLst/>
              <a:rect l="l" t="t" r="r" b="b"/>
              <a:pathLst>
                <a:path w="224" h="266" extrusionOk="0">
                  <a:moveTo>
                    <a:pt x="120" y="0"/>
                  </a:moveTo>
                  <a:cubicBezTo>
                    <a:pt x="83" y="0"/>
                    <a:pt x="50" y="17"/>
                    <a:pt x="33" y="33"/>
                  </a:cubicBezTo>
                  <a:cubicBezTo>
                    <a:pt x="17" y="50"/>
                    <a:pt x="0" y="87"/>
                    <a:pt x="0" y="120"/>
                  </a:cubicBezTo>
                  <a:cubicBezTo>
                    <a:pt x="0" y="153"/>
                    <a:pt x="0" y="190"/>
                    <a:pt x="17" y="223"/>
                  </a:cubicBezTo>
                  <a:cubicBezTo>
                    <a:pt x="35" y="252"/>
                    <a:pt x="64" y="265"/>
                    <a:pt x="95" y="265"/>
                  </a:cubicBezTo>
                  <a:cubicBezTo>
                    <a:pt x="120" y="265"/>
                    <a:pt x="147" y="256"/>
                    <a:pt x="169" y="239"/>
                  </a:cubicBezTo>
                  <a:cubicBezTo>
                    <a:pt x="223" y="190"/>
                    <a:pt x="223" y="103"/>
                    <a:pt x="186" y="50"/>
                  </a:cubicBezTo>
                  <a:cubicBezTo>
                    <a:pt x="169" y="33"/>
                    <a:pt x="153" y="17"/>
                    <a:pt x="136" y="17"/>
                  </a:cubicBezTo>
                  <a:cubicBezTo>
                    <a:pt x="136"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2" name="Google Shape;20702;p55"/>
            <p:cNvSpPr/>
            <p:nvPr/>
          </p:nvSpPr>
          <p:spPr>
            <a:xfrm>
              <a:off x="5073150" y="2511075"/>
              <a:ext cx="6025" cy="6700"/>
            </a:xfrm>
            <a:custGeom>
              <a:avLst/>
              <a:gdLst/>
              <a:ahLst/>
              <a:cxnLst/>
              <a:rect l="l" t="t" r="r" b="b"/>
              <a:pathLst>
                <a:path w="241" h="268" extrusionOk="0">
                  <a:moveTo>
                    <a:pt x="108" y="1"/>
                  </a:moveTo>
                  <a:cubicBezTo>
                    <a:pt x="84" y="1"/>
                    <a:pt x="62" y="12"/>
                    <a:pt x="50" y="24"/>
                  </a:cubicBezTo>
                  <a:cubicBezTo>
                    <a:pt x="1" y="77"/>
                    <a:pt x="1" y="164"/>
                    <a:pt x="34" y="214"/>
                  </a:cubicBezTo>
                  <a:cubicBezTo>
                    <a:pt x="50" y="230"/>
                    <a:pt x="88" y="251"/>
                    <a:pt x="104" y="267"/>
                  </a:cubicBezTo>
                  <a:cubicBezTo>
                    <a:pt x="137" y="267"/>
                    <a:pt x="170" y="251"/>
                    <a:pt x="191" y="230"/>
                  </a:cubicBezTo>
                  <a:cubicBezTo>
                    <a:pt x="240" y="181"/>
                    <a:pt x="240" y="110"/>
                    <a:pt x="207" y="45"/>
                  </a:cubicBezTo>
                  <a:cubicBezTo>
                    <a:pt x="191" y="24"/>
                    <a:pt x="170" y="7"/>
                    <a:pt x="154" y="7"/>
                  </a:cubicBezTo>
                  <a:lnTo>
                    <a:pt x="137" y="7"/>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3" name="Google Shape;20703;p55"/>
            <p:cNvSpPr/>
            <p:nvPr/>
          </p:nvSpPr>
          <p:spPr>
            <a:xfrm>
              <a:off x="5076975" y="2465800"/>
              <a:ext cx="5600" cy="6400"/>
            </a:xfrm>
            <a:custGeom>
              <a:avLst/>
              <a:gdLst/>
              <a:ahLst/>
              <a:cxnLst/>
              <a:rect l="l" t="t" r="r" b="b"/>
              <a:pathLst>
                <a:path w="224" h="256" extrusionOk="0">
                  <a:moveTo>
                    <a:pt x="104" y="0"/>
                  </a:moveTo>
                  <a:cubicBezTo>
                    <a:pt x="38" y="17"/>
                    <a:pt x="1" y="66"/>
                    <a:pt x="1" y="153"/>
                  </a:cubicBezTo>
                  <a:cubicBezTo>
                    <a:pt x="17" y="186"/>
                    <a:pt x="17" y="206"/>
                    <a:pt x="54" y="239"/>
                  </a:cubicBezTo>
                  <a:cubicBezTo>
                    <a:pt x="71" y="256"/>
                    <a:pt x="104" y="256"/>
                    <a:pt x="141" y="256"/>
                  </a:cubicBezTo>
                  <a:cubicBezTo>
                    <a:pt x="157" y="256"/>
                    <a:pt x="190" y="239"/>
                    <a:pt x="207" y="206"/>
                  </a:cubicBezTo>
                  <a:cubicBezTo>
                    <a:pt x="223" y="169"/>
                    <a:pt x="223" y="136"/>
                    <a:pt x="223" y="103"/>
                  </a:cubicBezTo>
                  <a:cubicBezTo>
                    <a:pt x="223" y="66"/>
                    <a:pt x="207" y="50"/>
                    <a:pt x="174"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4" name="Google Shape;20704;p55"/>
            <p:cNvSpPr/>
            <p:nvPr/>
          </p:nvSpPr>
          <p:spPr>
            <a:xfrm>
              <a:off x="5070175" y="2480750"/>
              <a:ext cx="6000" cy="6500"/>
            </a:xfrm>
            <a:custGeom>
              <a:avLst/>
              <a:gdLst/>
              <a:ahLst/>
              <a:cxnLst/>
              <a:rect l="l" t="t" r="r" b="b"/>
              <a:pathLst>
                <a:path w="240" h="260" extrusionOk="0">
                  <a:moveTo>
                    <a:pt x="136" y="0"/>
                  </a:moveTo>
                  <a:cubicBezTo>
                    <a:pt x="103" y="0"/>
                    <a:pt x="83" y="0"/>
                    <a:pt x="50" y="37"/>
                  </a:cubicBezTo>
                  <a:cubicBezTo>
                    <a:pt x="0" y="70"/>
                    <a:pt x="0" y="157"/>
                    <a:pt x="33" y="206"/>
                  </a:cubicBezTo>
                  <a:cubicBezTo>
                    <a:pt x="50" y="243"/>
                    <a:pt x="83" y="260"/>
                    <a:pt x="120" y="260"/>
                  </a:cubicBezTo>
                  <a:cubicBezTo>
                    <a:pt x="136" y="260"/>
                    <a:pt x="169" y="260"/>
                    <a:pt x="186" y="243"/>
                  </a:cubicBezTo>
                  <a:cubicBezTo>
                    <a:pt x="223" y="206"/>
                    <a:pt x="223" y="173"/>
                    <a:pt x="240" y="140"/>
                  </a:cubicBezTo>
                  <a:cubicBezTo>
                    <a:pt x="240" y="103"/>
                    <a:pt x="223" y="70"/>
                    <a:pt x="207" y="54"/>
                  </a:cubicBezTo>
                  <a:cubicBezTo>
                    <a:pt x="207" y="37"/>
                    <a:pt x="186" y="21"/>
                    <a:pt x="169" y="21"/>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5" name="Google Shape;20705;p55"/>
            <p:cNvSpPr/>
            <p:nvPr/>
          </p:nvSpPr>
          <p:spPr>
            <a:xfrm>
              <a:off x="5060700" y="2592700"/>
              <a:ext cx="5575" cy="6600"/>
            </a:xfrm>
            <a:custGeom>
              <a:avLst/>
              <a:gdLst/>
              <a:ahLst/>
              <a:cxnLst/>
              <a:rect l="l" t="t" r="r" b="b"/>
              <a:pathLst>
                <a:path w="223" h="264" extrusionOk="0">
                  <a:moveTo>
                    <a:pt x="120" y="0"/>
                  </a:moveTo>
                  <a:cubicBezTo>
                    <a:pt x="114" y="0"/>
                    <a:pt x="109" y="2"/>
                    <a:pt x="103" y="8"/>
                  </a:cubicBezTo>
                  <a:cubicBezTo>
                    <a:pt x="70" y="8"/>
                    <a:pt x="33" y="24"/>
                    <a:pt x="17" y="57"/>
                  </a:cubicBezTo>
                  <a:cubicBezTo>
                    <a:pt x="0" y="78"/>
                    <a:pt x="0" y="111"/>
                    <a:pt x="0" y="144"/>
                  </a:cubicBezTo>
                  <a:cubicBezTo>
                    <a:pt x="0" y="181"/>
                    <a:pt x="17" y="214"/>
                    <a:pt x="50" y="230"/>
                  </a:cubicBezTo>
                  <a:cubicBezTo>
                    <a:pt x="70" y="247"/>
                    <a:pt x="103" y="263"/>
                    <a:pt x="136" y="263"/>
                  </a:cubicBezTo>
                  <a:cubicBezTo>
                    <a:pt x="190" y="247"/>
                    <a:pt x="223" y="181"/>
                    <a:pt x="223" y="111"/>
                  </a:cubicBezTo>
                  <a:cubicBezTo>
                    <a:pt x="223" y="78"/>
                    <a:pt x="206" y="41"/>
                    <a:pt x="173"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6" name="Google Shape;20706;p55"/>
            <p:cNvSpPr/>
            <p:nvPr/>
          </p:nvSpPr>
          <p:spPr>
            <a:xfrm>
              <a:off x="5058950" y="2560625"/>
              <a:ext cx="6500" cy="6500"/>
            </a:xfrm>
            <a:custGeom>
              <a:avLst/>
              <a:gdLst/>
              <a:ahLst/>
              <a:cxnLst/>
              <a:rect l="l" t="t" r="r" b="b"/>
              <a:pathLst>
                <a:path w="260" h="260" extrusionOk="0">
                  <a:moveTo>
                    <a:pt x="140" y="0"/>
                  </a:moveTo>
                  <a:cubicBezTo>
                    <a:pt x="103" y="0"/>
                    <a:pt x="87" y="0"/>
                    <a:pt x="54" y="37"/>
                  </a:cubicBezTo>
                  <a:cubicBezTo>
                    <a:pt x="17" y="70"/>
                    <a:pt x="0" y="157"/>
                    <a:pt x="37" y="206"/>
                  </a:cubicBezTo>
                  <a:cubicBezTo>
                    <a:pt x="54" y="244"/>
                    <a:pt x="87" y="260"/>
                    <a:pt x="120" y="260"/>
                  </a:cubicBezTo>
                  <a:cubicBezTo>
                    <a:pt x="140" y="260"/>
                    <a:pt x="173" y="260"/>
                    <a:pt x="190" y="227"/>
                  </a:cubicBezTo>
                  <a:cubicBezTo>
                    <a:pt x="243" y="190"/>
                    <a:pt x="260" y="103"/>
                    <a:pt x="206" y="54"/>
                  </a:cubicBezTo>
                  <a:cubicBezTo>
                    <a:pt x="206" y="37"/>
                    <a:pt x="190" y="21"/>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7" name="Google Shape;20707;p55"/>
            <p:cNvSpPr/>
            <p:nvPr/>
          </p:nvSpPr>
          <p:spPr>
            <a:xfrm>
              <a:off x="5060700" y="2467850"/>
              <a:ext cx="6000" cy="6700"/>
            </a:xfrm>
            <a:custGeom>
              <a:avLst/>
              <a:gdLst/>
              <a:ahLst/>
              <a:cxnLst/>
              <a:rect l="l" t="t" r="r" b="b"/>
              <a:pathLst>
                <a:path w="240" h="268" extrusionOk="0">
                  <a:moveTo>
                    <a:pt x="103" y="1"/>
                  </a:moveTo>
                  <a:cubicBezTo>
                    <a:pt x="50" y="21"/>
                    <a:pt x="0" y="87"/>
                    <a:pt x="17" y="157"/>
                  </a:cubicBezTo>
                  <a:cubicBezTo>
                    <a:pt x="17" y="190"/>
                    <a:pt x="33" y="227"/>
                    <a:pt x="50" y="244"/>
                  </a:cubicBezTo>
                  <a:cubicBezTo>
                    <a:pt x="76" y="256"/>
                    <a:pt x="92" y="267"/>
                    <a:pt x="111" y="267"/>
                  </a:cubicBezTo>
                  <a:cubicBezTo>
                    <a:pt x="118" y="267"/>
                    <a:pt x="127" y="265"/>
                    <a:pt x="136" y="260"/>
                  </a:cubicBezTo>
                  <a:cubicBezTo>
                    <a:pt x="206" y="260"/>
                    <a:pt x="239" y="190"/>
                    <a:pt x="223" y="124"/>
                  </a:cubicBezTo>
                  <a:cubicBezTo>
                    <a:pt x="223" y="71"/>
                    <a:pt x="190" y="38"/>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8" name="Google Shape;20708;p55"/>
            <p:cNvSpPr/>
            <p:nvPr/>
          </p:nvSpPr>
          <p:spPr>
            <a:xfrm>
              <a:off x="5055525" y="2483325"/>
              <a:ext cx="5600" cy="6675"/>
            </a:xfrm>
            <a:custGeom>
              <a:avLst/>
              <a:gdLst/>
              <a:ahLst/>
              <a:cxnLst/>
              <a:rect l="l" t="t" r="r" b="b"/>
              <a:pathLst>
                <a:path w="224" h="267" extrusionOk="0">
                  <a:moveTo>
                    <a:pt x="104" y="0"/>
                  </a:moveTo>
                  <a:cubicBezTo>
                    <a:pt x="71" y="21"/>
                    <a:pt x="34" y="37"/>
                    <a:pt x="17" y="54"/>
                  </a:cubicBezTo>
                  <a:cubicBezTo>
                    <a:pt x="1" y="87"/>
                    <a:pt x="1" y="124"/>
                    <a:pt x="1" y="157"/>
                  </a:cubicBezTo>
                  <a:cubicBezTo>
                    <a:pt x="1" y="190"/>
                    <a:pt x="17" y="227"/>
                    <a:pt x="50" y="243"/>
                  </a:cubicBezTo>
                  <a:cubicBezTo>
                    <a:pt x="65" y="255"/>
                    <a:pt x="86" y="267"/>
                    <a:pt x="108" y="267"/>
                  </a:cubicBezTo>
                  <a:cubicBezTo>
                    <a:pt x="118" y="267"/>
                    <a:pt x="127" y="265"/>
                    <a:pt x="137" y="260"/>
                  </a:cubicBezTo>
                  <a:cubicBezTo>
                    <a:pt x="191" y="260"/>
                    <a:pt x="224" y="190"/>
                    <a:pt x="224" y="124"/>
                  </a:cubicBezTo>
                  <a:cubicBezTo>
                    <a:pt x="224" y="87"/>
                    <a:pt x="207" y="54"/>
                    <a:pt x="174" y="37"/>
                  </a:cubicBezTo>
                  <a:cubicBezTo>
                    <a:pt x="174" y="21"/>
                    <a:pt x="154" y="21"/>
                    <a:pt x="154" y="21"/>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9" name="Google Shape;20709;p55"/>
            <p:cNvSpPr/>
            <p:nvPr/>
          </p:nvSpPr>
          <p:spPr>
            <a:xfrm>
              <a:off x="5059350" y="2544325"/>
              <a:ext cx="6100" cy="6700"/>
            </a:xfrm>
            <a:custGeom>
              <a:avLst/>
              <a:gdLst/>
              <a:ahLst/>
              <a:cxnLst/>
              <a:rect l="l" t="t" r="r" b="b"/>
              <a:pathLst>
                <a:path w="244" h="268" extrusionOk="0">
                  <a:moveTo>
                    <a:pt x="104" y="1"/>
                  </a:moveTo>
                  <a:cubicBezTo>
                    <a:pt x="54" y="17"/>
                    <a:pt x="1" y="87"/>
                    <a:pt x="21" y="158"/>
                  </a:cubicBezTo>
                  <a:cubicBezTo>
                    <a:pt x="21" y="191"/>
                    <a:pt x="38" y="223"/>
                    <a:pt x="54" y="240"/>
                  </a:cubicBezTo>
                  <a:cubicBezTo>
                    <a:pt x="78" y="255"/>
                    <a:pt x="93" y="267"/>
                    <a:pt x="113" y="267"/>
                  </a:cubicBezTo>
                  <a:cubicBezTo>
                    <a:pt x="121" y="267"/>
                    <a:pt x="130" y="265"/>
                    <a:pt x="141" y="261"/>
                  </a:cubicBezTo>
                  <a:cubicBezTo>
                    <a:pt x="207" y="261"/>
                    <a:pt x="244" y="191"/>
                    <a:pt x="227" y="120"/>
                  </a:cubicBezTo>
                  <a:cubicBezTo>
                    <a:pt x="227" y="87"/>
                    <a:pt x="207" y="54"/>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0" name="Google Shape;20710;p55"/>
            <p:cNvSpPr/>
            <p:nvPr/>
          </p:nvSpPr>
          <p:spPr>
            <a:xfrm>
              <a:off x="5052950" y="2670600"/>
              <a:ext cx="2600" cy="6525"/>
            </a:xfrm>
            <a:custGeom>
              <a:avLst/>
              <a:gdLst/>
              <a:ahLst/>
              <a:cxnLst/>
              <a:rect l="l" t="t" r="r" b="b"/>
              <a:pathLst>
                <a:path w="104" h="261" extrusionOk="0">
                  <a:moveTo>
                    <a:pt x="1" y="0"/>
                  </a:moveTo>
                  <a:lnTo>
                    <a:pt x="1" y="260"/>
                  </a:lnTo>
                  <a:cubicBezTo>
                    <a:pt x="71" y="240"/>
                    <a:pt x="104" y="174"/>
                    <a:pt x="104" y="103"/>
                  </a:cubicBezTo>
                  <a:cubicBezTo>
                    <a:pt x="104" y="70"/>
                    <a:pt x="87" y="33"/>
                    <a:pt x="50" y="17"/>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1" name="Google Shape;20711;p55"/>
            <p:cNvSpPr/>
            <p:nvPr/>
          </p:nvSpPr>
          <p:spPr>
            <a:xfrm>
              <a:off x="5095950" y="2616075"/>
              <a:ext cx="5575" cy="6625"/>
            </a:xfrm>
            <a:custGeom>
              <a:avLst/>
              <a:gdLst/>
              <a:ahLst/>
              <a:cxnLst/>
              <a:rect l="l" t="t" r="r" b="b"/>
              <a:pathLst>
                <a:path w="223" h="265" extrusionOk="0">
                  <a:moveTo>
                    <a:pt x="103" y="0"/>
                  </a:moveTo>
                  <a:cubicBezTo>
                    <a:pt x="66" y="17"/>
                    <a:pt x="33" y="33"/>
                    <a:pt x="17" y="50"/>
                  </a:cubicBezTo>
                  <a:cubicBezTo>
                    <a:pt x="0" y="87"/>
                    <a:pt x="0" y="120"/>
                    <a:pt x="0" y="153"/>
                  </a:cubicBezTo>
                  <a:cubicBezTo>
                    <a:pt x="0" y="190"/>
                    <a:pt x="17" y="223"/>
                    <a:pt x="50" y="240"/>
                  </a:cubicBezTo>
                  <a:cubicBezTo>
                    <a:pt x="61" y="251"/>
                    <a:pt x="83" y="265"/>
                    <a:pt x="100" y="265"/>
                  </a:cubicBezTo>
                  <a:cubicBezTo>
                    <a:pt x="108" y="265"/>
                    <a:pt x="115" y="262"/>
                    <a:pt x="120" y="256"/>
                  </a:cubicBezTo>
                  <a:cubicBezTo>
                    <a:pt x="186" y="256"/>
                    <a:pt x="223"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2" name="Google Shape;20712;p55"/>
            <p:cNvSpPr/>
            <p:nvPr/>
          </p:nvSpPr>
          <p:spPr>
            <a:xfrm>
              <a:off x="5079550" y="2667600"/>
              <a:ext cx="6100" cy="6425"/>
            </a:xfrm>
            <a:custGeom>
              <a:avLst/>
              <a:gdLst/>
              <a:ahLst/>
              <a:cxnLst/>
              <a:rect l="l" t="t" r="r" b="b"/>
              <a:pathLst>
                <a:path w="244" h="257" extrusionOk="0">
                  <a:moveTo>
                    <a:pt x="104" y="1"/>
                  </a:moveTo>
                  <a:cubicBezTo>
                    <a:pt x="38" y="17"/>
                    <a:pt x="1" y="87"/>
                    <a:pt x="17" y="153"/>
                  </a:cubicBezTo>
                  <a:cubicBezTo>
                    <a:pt x="17" y="190"/>
                    <a:pt x="38" y="223"/>
                    <a:pt x="54" y="240"/>
                  </a:cubicBezTo>
                  <a:cubicBezTo>
                    <a:pt x="71" y="256"/>
                    <a:pt x="104" y="256"/>
                    <a:pt x="141" y="256"/>
                  </a:cubicBezTo>
                  <a:cubicBezTo>
                    <a:pt x="190" y="240"/>
                    <a:pt x="244" y="190"/>
                    <a:pt x="223" y="104"/>
                  </a:cubicBezTo>
                  <a:cubicBezTo>
                    <a:pt x="223" y="71"/>
                    <a:pt x="207" y="50"/>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3" name="Google Shape;20713;p55"/>
            <p:cNvSpPr/>
            <p:nvPr/>
          </p:nvSpPr>
          <p:spPr>
            <a:xfrm>
              <a:off x="5066675" y="2527625"/>
              <a:ext cx="6100" cy="6600"/>
            </a:xfrm>
            <a:custGeom>
              <a:avLst/>
              <a:gdLst/>
              <a:ahLst/>
              <a:cxnLst/>
              <a:rect l="l" t="t" r="r" b="b"/>
              <a:pathLst>
                <a:path w="244" h="264" extrusionOk="0">
                  <a:moveTo>
                    <a:pt x="103" y="1"/>
                  </a:moveTo>
                  <a:cubicBezTo>
                    <a:pt x="54" y="17"/>
                    <a:pt x="0" y="83"/>
                    <a:pt x="17" y="153"/>
                  </a:cubicBezTo>
                  <a:cubicBezTo>
                    <a:pt x="17" y="186"/>
                    <a:pt x="37" y="224"/>
                    <a:pt x="54" y="240"/>
                  </a:cubicBezTo>
                  <a:cubicBezTo>
                    <a:pt x="77" y="252"/>
                    <a:pt x="92" y="263"/>
                    <a:pt x="112" y="263"/>
                  </a:cubicBezTo>
                  <a:cubicBezTo>
                    <a:pt x="120" y="263"/>
                    <a:pt x="130" y="261"/>
                    <a:pt x="140" y="257"/>
                  </a:cubicBezTo>
                  <a:cubicBezTo>
                    <a:pt x="206" y="257"/>
                    <a:pt x="243" y="186"/>
                    <a:pt x="243" y="121"/>
                  </a:cubicBezTo>
                  <a:cubicBezTo>
                    <a:pt x="223" y="83"/>
                    <a:pt x="206" y="50"/>
                    <a:pt x="190" y="34"/>
                  </a:cubicBezTo>
                  <a:cubicBezTo>
                    <a:pt x="173" y="17"/>
                    <a:pt x="173" y="17"/>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4" name="Google Shape;20714;p55"/>
            <p:cNvSpPr/>
            <p:nvPr/>
          </p:nvSpPr>
          <p:spPr>
            <a:xfrm>
              <a:off x="5059350" y="2513925"/>
              <a:ext cx="6100" cy="6525"/>
            </a:xfrm>
            <a:custGeom>
              <a:avLst/>
              <a:gdLst/>
              <a:ahLst/>
              <a:cxnLst/>
              <a:rect l="l" t="t" r="r" b="b"/>
              <a:pathLst>
                <a:path w="244" h="261" extrusionOk="0">
                  <a:moveTo>
                    <a:pt x="113" y="0"/>
                  </a:moveTo>
                  <a:cubicBezTo>
                    <a:pt x="72" y="0"/>
                    <a:pt x="33" y="32"/>
                    <a:pt x="21" y="83"/>
                  </a:cubicBezTo>
                  <a:cubicBezTo>
                    <a:pt x="1" y="153"/>
                    <a:pt x="21" y="219"/>
                    <a:pt x="87" y="256"/>
                  </a:cubicBezTo>
                  <a:cubicBezTo>
                    <a:pt x="96" y="259"/>
                    <a:pt x="106" y="260"/>
                    <a:pt x="115" y="260"/>
                  </a:cubicBezTo>
                  <a:cubicBezTo>
                    <a:pt x="162" y="260"/>
                    <a:pt x="210" y="228"/>
                    <a:pt x="227" y="170"/>
                  </a:cubicBezTo>
                  <a:cubicBezTo>
                    <a:pt x="244" y="116"/>
                    <a:pt x="207" y="34"/>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5" name="Google Shape;20715;p55"/>
            <p:cNvSpPr/>
            <p:nvPr/>
          </p:nvSpPr>
          <p:spPr>
            <a:xfrm>
              <a:off x="5052950" y="2628125"/>
              <a:ext cx="2600" cy="6000"/>
            </a:xfrm>
            <a:custGeom>
              <a:avLst/>
              <a:gdLst/>
              <a:ahLst/>
              <a:cxnLst/>
              <a:rect l="l" t="t" r="r" b="b"/>
              <a:pathLst>
                <a:path w="104" h="240" extrusionOk="0">
                  <a:moveTo>
                    <a:pt x="1" y="1"/>
                  </a:moveTo>
                  <a:lnTo>
                    <a:pt x="1" y="240"/>
                  </a:lnTo>
                  <a:cubicBezTo>
                    <a:pt x="34" y="240"/>
                    <a:pt x="71" y="207"/>
                    <a:pt x="87" y="170"/>
                  </a:cubicBezTo>
                  <a:cubicBezTo>
                    <a:pt x="104" y="104"/>
                    <a:pt x="71" y="17"/>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6" name="Google Shape;20716;p55"/>
            <p:cNvSpPr/>
            <p:nvPr/>
          </p:nvSpPr>
          <p:spPr>
            <a:xfrm>
              <a:off x="5055950" y="2610100"/>
              <a:ext cx="6000" cy="6400"/>
            </a:xfrm>
            <a:custGeom>
              <a:avLst/>
              <a:gdLst/>
              <a:ahLst/>
              <a:cxnLst/>
              <a:rect l="l" t="t" r="r" b="b"/>
              <a:pathLst>
                <a:path w="240" h="256" extrusionOk="0">
                  <a:moveTo>
                    <a:pt x="71" y="0"/>
                  </a:moveTo>
                  <a:cubicBezTo>
                    <a:pt x="33" y="33"/>
                    <a:pt x="0" y="83"/>
                    <a:pt x="0" y="136"/>
                  </a:cubicBezTo>
                  <a:cubicBezTo>
                    <a:pt x="17" y="169"/>
                    <a:pt x="17" y="206"/>
                    <a:pt x="54" y="223"/>
                  </a:cubicBezTo>
                  <a:cubicBezTo>
                    <a:pt x="71" y="256"/>
                    <a:pt x="104" y="256"/>
                    <a:pt x="137" y="256"/>
                  </a:cubicBezTo>
                  <a:cubicBezTo>
                    <a:pt x="190" y="239"/>
                    <a:pt x="240" y="169"/>
                    <a:pt x="223" y="103"/>
                  </a:cubicBezTo>
                  <a:lnTo>
                    <a:pt x="223" y="66"/>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7" name="Google Shape;20717;p55"/>
            <p:cNvSpPr/>
            <p:nvPr/>
          </p:nvSpPr>
          <p:spPr>
            <a:xfrm>
              <a:off x="5052950" y="2577425"/>
              <a:ext cx="5600" cy="6400"/>
            </a:xfrm>
            <a:custGeom>
              <a:avLst/>
              <a:gdLst/>
              <a:ahLst/>
              <a:cxnLst/>
              <a:rect l="l" t="t" r="r" b="b"/>
              <a:pathLst>
                <a:path w="224" h="256" extrusionOk="0">
                  <a:moveTo>
                    <a:pt x="87" y="0"/>
                  </a:moveTo>
                  <a:cubicBezTo>
                    <a:pt x="50" y="0"/>
                    <a:pt x="17" y="33"/>
                    <a:pt x="1" y="87"/>
                  </a:cubicBezTo>
                  <a:lnTo>
                    <a:pt x="1" y="173"/>
                  </a:lnTo>
                  <a:cubicBezTo>
                    <a:pt x="17" y="190"/>
                    <a:pt x="17" y="223"/>
                    <a:pt x="34" y="223"/>
                  </a:cubicBezTo>
                  <a:cubicBezTo>
                    <a:pt x="71" y="256"/>
                    <a:pt x="104" y="256"/>
                    <a:pt x="120" y="256"/>
                  </a:cubicBezTo>
                  <a:cubicBezTo>
                    <a:pt x="153" y="256"/>
                    <a:pt x="174" y="223"/>
                    <a:pt x="191" y="206"/>
                  </a:cubicBezTo>
                  <a:cubicBezTo>
                    <a:pt x="224" y="173"/>
                    <a:pt x="224" y="136"/>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8" name="Google Shape;20718;p55"/>
            <p:cNvSpPr/>
            <p:nvPr/>
          </p:nvSpPr>
          <p:spPr>
            <a:xfrm>
              <a:off x="5099750" y="2646475"/>
              <a:ext cx="6000" cy="6625"/>
            </a:xfrm>
            <a:custGeom>
              <a:avLst/>
              <a:gdLst/>
              <a:ahLst/>
              <a:cxnLst/>
              <a:rect l="l" t="t" r="r" b="b"/>
              <a:pathLst>
                <a:path w="240" h="265" extrusionOk="0">
                  <a:moveTo>
                    <a:pt x="129" y="1"/>
                  </a:moveTo>
                  <a:cubicBezTo>
                    <a:pt x="81" y="1"/>
                    <a:pt x="31" y="33"/>
                    <a:pt x="17" y="91"/>
                  </a:cubicBezTo>
                  <a:cubicBezTo>
                    <a:pt x="1" y="157"/>
                    <a:pt x="17" y="227"/>
                    <a:pt x="71" y="260"/>
                  </a:cubicBezTo>
                  <a:cubicBezTo>
                    <a:pt x="82" y="263"/>
                    <a:pt x="93" y="265"/>
                    <a:pt x="105" y="265"/>
                  </a:cubicBezTo>
                  <a:cubicBezTo>
                    <a:pt x="159" y="265"/>
                    <a:pt x="210" y="232"/>
                    <a:pt x="223" y="174"/>
                  </a:cubicBezTo>
                  <a:cubicBezTo>
                    <a:pt x="240" y="108"/>
                    <a:pt x="207" y="38"/>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9" name="Google Shape;20719;p55"/>
            <p:cNvSpPr/>
            <p:nvPr/>
          </p:nvSpPr>
          <p:spPr>
            <a:xfrm>
              <a:off x="5052950" y="2500525"/>
              <a:ext cx="1275" cy="5600"/>
            </a:xfrm>
            <a:custGeom>
              <a:avLst/>
              <a:gdLst/>
              <a:ahLst/>
              <a:cxnLst/>
              <a:rect l="l" t="t" r="r" b="b"/>
              <a:pathLst>
                <a:path w="51" h="224" extrusionOk="0">
                  <a:moveTo>
                    <a:pt x="1" y="1"/>
                  </a:moveTo>
                  <a:lnTo>
                    <a:pt x="1" y="223"/>
                  </a:lnTo>
                  <a:lnTo>
                    <a:pt x="17" y="207"/>
                  </a:lnTo>
                  <a:cubicBezTo>
                    <a:pt x="34" y="190"/>
                    <a:pt x="50" y="157"/>
                    <a:pt x="50" y="120"/>
                  </a:cubicBezTo>
                  <a:cubicBezTo>
                    <a:pt x="50" y="87"/>
                    <a:pt x="50" y="54"/>
                    <a:pt x="34" y="34"/>
                  </a:cubicBezTo>
                  <a:cubicBezTo>
                    <a:pt x="17" y="17"/>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0" name="Google Shape;20720;p55"/>
            <p:cNvSpPr/>
            <p:nvPr/>
          </p:nvSpPr>
          <p:spPr>
            <a:xfrm>
              <a:off x="5052950" y="2717400"/>
              <a:ext cx="1775" cy="5175"/>
            </a:xfrm>
            <a:custGeom>
              <a:avLst/>
              <a:gdLst/>
              <a:ahLst/>
              <a:cxnLst/>
              <a:rect l="l" t="t" r="r" b="b"/>
              <a:pathLst>
                <a:path w="71" h="207" extrusionOk="0">
                  <a:moveTo>
                    <a:pt x="1" y="0"/>
                  </a:moveTo>
                  <a:lnTo>
                    <a:pt x="1" y="206"/>
                  </a:lnTo>
                  <a:lnTo>
                    <a:pt x="17" y="206"/>
                  </a:lnTo>
                  <a:cubicBezTo>
                    <a:pt x="34" y="190"/>
                    <a:pt x="34" y="173"/>
                    <a:pt x="50" y="157"/>
                  </a:cubicBezTo>
                  <a:cubicBezTo>
                    <a:pt x="71" y="87"/>
                    <a:pt x="50" y="3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1" name="Google Shape;20721;p55"/>
            <p:cNvSpPr/>
            <p:nvPr/>
          </p:nvSpPr>
          <p:spPr>
            <a:xfrm>
              <a:off x="5052950" y="2529550"/>
              <a:ext cx="5200" cy="6575"/>
            </a:xfrm>
            <a:custGeom>
              <a:avLst/>
              <a:gdLst/>
              <a:ahLst/>
              <a:cxnLst/>
              <a:rect l="l" t="t" r="r" b="b"/>
              <a:pathLst>
                <a:path w="208" h="263" extrusionOk="0">
                  <a:moveTo>
                    <a:pt x="91" y="0"/>
                  </a:moveTo>
                  <a:cubicBezTo>
                    <a:pt x="61" y="0"/>
                    <a:pt x="25" y="16"/>
                    <a:pt x="1" y="44"/>
                  </a:cubicBezTo>
                  <a:lnTo>
                    <a:pt x="1" y="233"/>
                  </a:lnTo>
                  <a:cubicBezTo>
                    <a:pt x="17" y="233"/>
                    <a:pt x="17" y="250"/>
                    <a:pt x="34" y="250"/>
                  </a:cubicBezTo>
                  <a:cubicBezTo>
                    <a:pt x="52" y="258"/>
                    <a:pt x="70" y="263"/>
                    <a:pt x="85" y="263"/>
                  </a:cubicBezTo>
                  <a:cubicBezTo>
                    <a:pt x="129" y="263"/>
                    <a:pt x="163" y="231"/>
                    <a:pt x="191" y="180"/>
                  </a:cubicBezTo>
                  <a:cubicBezTo>
                    <a:pt x="207" y="109"/>
                    <a:pt x="174" y="44"/>
                    <a:pt x="120" y="6"/>
                  </a:cubicBezTo>
                  <a:cubicBezTo>
                    <a:pt x="112"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2" name="Google Shape;20722;p55"/>
            <p:cNvSpPr/>
            <p:nvPr/>
          </p:nvSpPr>
          <p:spPr>
            <a:xfrm>
              <a:off x="5061100" y="2497125"/>
              <a:ext cx="6000" cy="6425"/>
            </a:xfrm>
            <a:custGeom>
              <a:avLst/>
              <a:gdLst/>
              <a:ahLst/>
              <a:cxnLst/>
              <a:rect l="l" t="t" r="r" b="b"/>
              <a:pathLst>
                <a:path w="240" h="257" extrusionOk="0">
                  <a:moveTo>
                    <a:pt x="104" y="1"/>
                  </a:moveTo>
                  <a:cubicBezTo>
                    <a:pt x="87" y="1"/>
                    <a:pt x="54" y="17"/>
                    <a:pt x="54" y="34"/>
                  </a:cubicBezTo>
                  <a:cubicBezTo>
                    <a:pt x="17" y="67"/>
                    <a:pt x="1" y="104"/>
                    <a:pt x="17" y="153"/>
                  </a:cubicBezTo>
                  <a:cubicBezTo>
                    <a:pt x="17" y="190"/>
                    <a:pt x="34" y="223"/>
                    <a:pt x="54" y="240"/>
                  </a:cubicBezTo>
                  <a:cubicBezTo>
                    <a:pt x="87" y="256"/>
                    <a:pt x="104" y="256"/>
                    <a:pt x="137" y="256"/>
                  </a:cubicBezTo>
                  <a:cubicBezTo>
                    <a:pt x="190" y="240"/>
                    <a:pt x="240" y="190"/>
                    <a:pt x="223" y="120"/>
                  </a:cubicBezTo>
                  <a:lnTo>
                    <a:pt x="223" y="104"/>
                  </a:lnTo>
                  <a:cubicBezTo>
                    <a:pt x="223" y="67"/>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3" name="Google Shape;20723;p55"/>
            <p:cNvSpPr/>
            <p:nvPr/>
          </p:nvSpPr>
          <p:spPr>
            <a:xfrm>
              <a:off x="5137175" y="2486400"/>
              <a:ext cx="6000" cy="6425"/>
            </a:xfrm>
            <a:custGeom>
              <a:avLst/>
              <a:gdLst/>
              <a:ahLst/>
              <a:cxnLst/>
              <a:rect l="l" t="t" r="r" b="b"/>
              <a:pathLst>
                <a:path w="240" h="257" extrusionOk="0">
                  <a:moveTo>
                    <a:pt x="136" y="1"/>
                  </a:moveTo>
                  <a:cubicBezTo>
                    <a:pt x="103" y="1"/>
                    <a:pt x="66" y="1"/>
                    <a:pt x="50" y="34"/>
                  </a:cubicBezTo>
                  <a:cubicBezTo>
                    <a:pt x="17" y="50"/>
                    <a:pt x="17" y="83"/>
                    <a:pt x="0" y="120"/>
                  </a:cubicBezTo>
                  <a:cubicBezTo>
                    <a:pt x="0" y="153"/>
                    <a:pt x="17" y="186"/>
                    <a:pt x="33" y="207"/>
                  </a:cubicBezTo>
                  <a:cubicBezTo>
                    <a:pt x="50" y="240"/>
                    <a:pt x="66" y="256"/>
                    <a:pt x="103" y="256"/>
                  </a:cubicBezTo>
                  <a:cubicBezTo>
                    <a:pt x="136" y="256"/>
                    <a:pt x="169" y="256"/>
                    <a:pt x="186" y="223"/>
                  </a:cubicBezTo>
                  <a:cubicBezTo>
                    <a:pt x="239" y="186"/>
                    <a:pt x="239" y="104"/>
                    <a:pt x="206" y="50"/>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4" name="Google Shape;20724;p55"/>
            <p:cNvSpPr/>
            <p:nvPr/>
          </p:nvSpPr>
          <p:spPr>
            <a:xfrm>
              <a:off x="5185200" y="2601675"/>
              <a:ext cx="6100" cy="6700"/>
            </a:xfrm>
            <a:custGeom>
              <a:avLst/>
              <a:gdLst/>
              <a:ahLst/>
              <a:cxnLst/>
              <a:rect l="l" t="t" r="r" b="b"/>
              <a:pathLst>
                <a:path w="244" h="268" extrusionOk="0">
                  <a:moveTo>
                    <a:pt x="125" y="0"/>
                  </a:moveTo>
                  <a:cubicBezTo>
                    <a:pt x="117" y="0"/>
                    <a:pt x="109" y="2"/>
                    <a:pt x="104" y="7"/>
                  </a:cubicBezTo>
                  <a:cubicBezTo>
                    <a:pt x="54" y="7"/>
                    <a:pt x="1" y="78"/>
                    <a:pt x="17" y="148"/>
                  </a:cubicBezTo>
                  <a:cubicBezTo>
                    <a:pt x="17" y="181"/>
                    <a:pt x="38" y="214"/>
                    <a:pt x="54" y="234"/>
                  </a:cubicBezTo>
                  <a:cubicBezTo>
                    <a:pt x="87" y="251"/>
                    <a:pt x="120" y="267"/>
                    <a:pt x="141" y="267"/>
                  </a:cubicBezTo>
                  <a:cubicBezTo>
                    <a:pt x="207" y="251"/>
                    <a:pt x="244" y="181"/>
                    <a:pt x="244" y="110"/>
                  </a:cubicBezTo>
                  <a:cubicBezTo>
                    <a:pt x="223" y="78"/>
                    <a:pt x="207" y="45"/>
                    <a:pt x="190" y="28"/>
                  </a:cubicBezTo>
                  <a:lnTo>
                    <a:pt x="174" y="7"/>
                  </a:lnTo>
                  <a:cubicBezTo>
                    <a:pt x="163" y="7"/>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5" name="Google Shape;20725;p55"/>
            <p:cNvSpPr/>
            <p:nvPr/>
          </p:nvSpPr>
          <p:spPr>
            <a:xfrm>
              <a:off x="5228175" y="2595125"/>
              <a:ext cx="6000" cy="6700"/>
            </a:xfrm>
            <a:custGeom>
              <a:avLst/>
              <a:gdLst/>
              <a:ahLst/>
              <a:cxnLst/>
              <a:rect l="l" t="t" r="r" b="b"/>
              <a:pathLst>
                <a:path w="240" h="268" extrusionOk="0">
                  <a:moveTo>
                    <a:pt x="111" y="1"/>
                  </a:moveTo>
                  <a:cubicBezTo>
                    <a:pt x="70" y="1"/>
                    <a:pt x="29" y="32"/>
                    <a:pt x="17" y="84"/>
                  </a:cubicBezTo>
                  <a:cubicBezTo>
                    <a:pt x="1" y="150"/>
                    <a:pt x="34" y="236"/>
                    <a:pt x="87" y="253"/>
                  </a:cubicBezTo>
                  <a:cubicBezTo>
                    <a:pt x="101" y="263"/>
                    <a:pt x="116" y="268"/>
                    <a:pt x="131" y="268"/>
                  </a:cubicBezTo>
                  <a:cubicBezTo>
                    <a:pt x="171" y="268"/>
                    <a:pt x="211" y="235"/>
                    <a:pt x="223" y="187"/>
                  </a:cubicBezTo>
                  <a:cubicBezTo>
                    <a:pt x="240" y="117"/>
                    <a:pt x="223"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6" name="Google Shape;20726;p55"/>
            <p:cNvSpPr/>
            <p:nvPr/>
          </p:nvSpPr>
          <p:spPr>
            <a:xfrm>
              <a:off x="5177875" y="2491975"/>
              <a:ext cx="6125" cy="6425"/>
            </a:xfrm>
            <a:custGeom>
              <a:avLst/>
              <a:gdLst/>
              <a:ahLst/>
              <a:cxnLst/>
              <a:rect l="l" t="t" r="r" b="b"/>
              <a:pathLst>
                <a:path w="245" h="257" extrusionOk="0">
                  <a:moveTo>
                    <a:pt x="104" y="0"/>
                  </a:moveTo>
                  <a:cubicBezTo>
                    <a:pt x="38" y="17"/>
                    <a:pt x="1" y="66"/>
                    <a:pt x="21" y="136"/>
                  </a:cubicBezTo>
                  <a:cubicBezTo>
                    <a:pt x="21" y="169"/>
                    <a:pt x="38" y="207"/>
                    <a:pt x="54" y="223"/>
                  </a:cubicBezTo>
                  <a:cubicBezTo>
                    <a:pt x="87" y="240"/>
                    <a:pt x="104" y="256"/>
                    <a:pt x="141" y="256"/>
                  </a:cubicBezTo>
                  <a:cubicBezTo>
                    <a:pt x="207" y="240"/>
                    <a:pt x="244" y="169"/>
                    <a:pt x="228" y="103"/>
                  </a:cubicBezTo>
                  <a:lnTo>
                    <a:pt x="228" y="66"/>
                  </a:lnTo>
                  <a:cubicBezTo>
                    <a:pt x="191" y="50"/>
                    <a:pt x="141"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7" name="Google Shape;20727;p55"/>
            <p:cNvSpPr/>
            <p:nvPr/>
          </p:nvSpPr>
          <p:spPr>
            <a:xfrm>
              <a:off x="5228600" y="2637925"/>
              <a:ext cx="6000" cy="6525"/>
            </a:xfrm>
            <a:custGeom>
              <a:avLst/>
              <a:gdLst/>
              <a:ahLst/>
              <a:cxnLst/>
              <a:rect l="l" t="t" r="r" b="b"/>
              <a:pathLst>
                <a:path w="240" h="261" extrusionOk="0">
                  <a:moveTo>
                    <a:pt x="103" y="0"/>
                  </a:moveTo>
                  <a:cubicBezTo>
                    <a:pt x="70" y="0"/>
                    <a:pt x="54" y="21"/>
                    <a:pt x="33" y="54"/>
                  </a:cubicBezTo>
                  <a:cubicBezTo>
                    <a:pt x="17" y="71"/>
                    <a:pt x="0" y="104"/>
                    <a:pt x="17" y="141"/>
                  </a:cubicBezTo>
                  <a:cubicBezTo>
                    <a:pt x="17" y="174"/>
                    <a:pt x="33" y="207"/>
                    <a:pt x="54" y="227"/>
                  </a:cubicBezTo>
                  <a:cubicBezTo>
                    <a:pt x="87" y="260"/>
                    <a:pt x="103" y="260"/>
                    <a:pt x="136" y="260"/>
                  </a:cubicBezTo>
                  <a:cubicBezTo>
                    <a:pt x="190" y="244"/>
                    <a:pt x="239" y="174"/>
                    <a:pt x="223" y="104"/>
                  </a:cubicBezTo>
                  <a:cubicBezTo>
                    <a:pt x="223" y="71"/>
                    <a:pt x="206" y="38"/>
                    <a:pt x="190" y="21"/>
                  </a:cubicBezTo>
                  <a:cubicBezTo>
                    <a:pt x="173" y="21"/>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8" name="Google Shape;20728;p55"/>
            <p:cNvSpPr/>
            <p:nvPr/>
          </p:nvSpPr>
          <p:spPr>
            <a:xfrm>
              <a:off x="5152625" y="2701100"/>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3" y="256"/>
                    <a:pt x="104" y="256"/>
                    <a:pt x="137" y="256"/>
                  </a:cubicBezTo>
                  <a:cubicBezTo>
                    <a:pt x="207" y="240"/>
                    <a:pt x="240" y="174"/>
                    <a:pt x="223" y="104"/>
                  </a:cubicBezTo>
                  <a:cubicBezTo>
                    <a:pt x="223" y="71"/>
                    <a:pt x="207" y="34"/>
                    <a:pt x="186"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9" name="Google Shape;20729;p55"/>
            <p:cNvSpPr/>
            <p:nvPr/>
          </p:nvSpPr>
          <p:spPr>
            <a:xfrm>
              <a:off x="5138000" y="2701925"/>
              <a:ext cx="5575" cy="6700"/>
            </a:xfrm>
            <a:custGeom>
              <a:avLst/>
              <a:gdLst/>
              <a:ahLst/>
              <a:cxnLst/>
              <a:rect l="l" t="t" r="r" b="b"/>
              <a:pathLst>
                <a:path w="223" h="268" extrusionOk="0">
                  <a:moveTo>
                    <a:pt x="103" y="1"/>
                  </a:moveTo>
                  <a:cubicBezTo>
                    <a:pt x="33" y="17"/>
                    <a:pt x="0" y="87"/>
                    <a:pt x="0" y="157"/>
                  </a:cubicBezTo>
                  <a:cubicBezTo>
                    <a:pt x="17" y="190"/>
                    <a:pt x="33" y="223"/>
                    <a:pt x="50" y="244"/>
                  </a:cubicBezTo>
                  <a:cubicBezTo>
                    <a:pt x="76" y="256"/>
                    <a:pt x="92" y="267"/>
                    <a:pt x="111" y="267"/>
                  </a:cubicBezTo>
                  <a:cubicBezTo>
                    <a:pt x="118" y="267"/>
                    <a:pt x="127" y="265"/>
                    <a:pt x="136" y="260"/>
                  </a:cubicBezTo>
                  <a:cubicBezTo>
                    <a:pt x="153" y="260"/>
                    <a:pt x="190" y="244"/>
                    <a:pt x="206" y="207"/>
                  </a:cubicBezTo>
                  <a:cubicBezTo>
                    <a:pt x="223" y="190"/>
                    <a:pt x="223" y="157"/>
                    <a:pt x="223" y="120"/>
                  </a:cubicBezTo>
                  <a:cubicBezTo>
                    <a:pt x="223" y="87"/>
                    <a:pt x="206" y="54"/>
                    <a:pt x="190" y="38"/>
                  </a:cubicBezTo>
                  <a:cubicBezTo>
                    <a:pt x="173" y="17"/>
                    <a:pt x="173" y="17"/>
                    <a:pt x="153" y="17"/>
                  </a:cubicBezTo>
                  <a:lnTo>
                    <a:pt x="136" y="17"/>
                  </a:lnTo>
                  <a:cubicBezTo>
                    <a:pt x="12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0" name="Google Shape;20730;p55"/>
            <p:cNvSpPr/>
            <p:nvPr/>
          </p:nvSpPr>
          <p:spPr>
            <a:xfrm>
              <a:off x="5107075" y="2660300"/>
              <a:ext cx="6000" cy="6500"/>
            </a:xfrm>
            <a:custGeom>
              <a:avLst/>
              <a:gdLst/>
              <a:ahLst/>
              <a:cxnLst/>
              <a:rect l="l" t="t" r="r" b="b"/>
              <a:pathLst>
                <a:path w="240" h="260" extrusionOk="0">
                  <a:moveTo>
                    <a:pt x="103" y="0"/>
                  </a:moveTo>
                  <a:cubicBezTo>
                    <a:pt x="50" y="17"/>
                    <a:pt x="0" y="87"/>
                    <a:pt x="17" y="157"/>
                  </a:cubicBezTo>
                  <a:cubicBezTo>
                    <a:pt x="17" y="190"/>
                    <a:pt x="33" y="223"/>
                    <a:pt x="50" y="239"/>
                  </a:cubicBezTo>
                  <a:cubicBezTo>
                    <a:pt x="87" y="260"/>
                    <a:pt x="103" y="260"/>
                    <a:pt x="136" y="260"/>
                  </a:cubicBezTo>
                  <a:cubicBezTo>
                    <a:pt x="207" y="239"/>
                    <a:pt x="240" y="190"/>
                    <a:pt x="223" y="103"/>
                  </a:cubicBezTo>
                  <a:cubicBezTo>
                    <a:pt x="223" y="70"/>
                    <a:pt x="207" y="54"/>
                    <a:pt x="190" y="17"/>
                  </a:cubicBezTo>
                  <a:lnTo>
                    <a:pt x="153" y="17"/>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1" name="Google Shape;20731;p55"/>
            <p:cNvSpPr/>
            <p:nvPr/>
          </p:nvSpPr>
          <p:spPr>
            <a:xfrm>
              <a:off x="5170675" y="2602775"/>
              <a:ext cx="6000" cy="6575"/>
            </a:xfrm>
            <a:custGeom>
              <a:avLst/>
              <a:gdLst/>
              <a:ahLst/>
              <a:cxnLst/>
              <a:rect l="l" t="t" r="r" b="b"/>
              <a:pathLst>
                <a:path w="240" h="263" extrusionOk="0">
                  <a:moveTo>
                    <a:pt x="103" y="1"/>
                  </a:moveTo>
                  <a:cubicBezTo>
                    <a:pt x="33" y="17"/>
                    <a:pt x="0" y="87"/>
                    <a:pt x="17" y="153"/>
                  </a:cubicBezTo>
                  <a:cubicBezTo>
                    <a:pt x="17" y="190"/>
                    <a:pt x="33" y="223"/>
                    <a:pt x="66" y="240"/>
                  </a:cubicBezTo>
                  <a:cubicBezTo>
                    <a:pt x="78" y="251"/>
                    <a:pt x="92" y="263"/>
                    <a:pt x="110" y="263"/>
                  </a:cubicBezTo>
                  <a:cubicBezTo>
                    <a:pt x="118" y="263"/>
                    <a:pt x="127" y="261"/>
                    <a:pt x="136" y="256"/>
                  </a:cubicBezTo>
                  <a:cubicBezTo>
                    <a:pt x="169" y="256"/>
                    <a:pt x="186" y="240"/>
                    <a:pt x="206" y="207"/>
                  </a:cubicBezTo>
                  <a:cubicBezTo>
                    <a:pt x="223" y="190"/>
                    <a:pt x="239" y="153"/>
                    <a:pt x="223" y="120"/>
                  </a:cubicBezTo>
                  <a:cubicBezTo>
                    <a:pt x="223" y="87"/>
                    <a:pt x="206" y="50"/>
                    <a:pt x="186" y="34"/>
                  </a:cubicBezTo>
                  <a:cubicBezTo>
                    <a:pt x="169" y="17"/>
                    <a:pt x="169" y="17"/>
                    <a:pt x="153" y="17"/>
                  </a:cubicBez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2" name="Google Shape;20732;p55"/>
            <p:cNvSpPr/>
            <p:nvPr/>
          </p:nvSpPr>
          <p:spPr>
            <a:xfrm>
              <a:off x="5115225" y="2471775"/>
              <a:ext cx="6000" cy="6625"/>
            </a:xfrm>
            <a:custGeom>
              <a:avLst/>
              <a:gdLst/>
              <a:ahLst/>
              <a:cxnLst/>
              <a:rect l="l" t="t" r="r" b="b"/>
              <a:pathLst>
                <a:path w="240" h="265" extrusionOk="0">
                  <a:moveTo>
                    <a:pt x="103" y="0"/>
                  </a:moveTo>
                  <a:cubicBezTo>
                    <a:pt x="70" y="17"/>
                    <a:pt x="54" y="33"/>
                    <a:pt x="33" y="50"/>
                  </a:cubicBezTo>
                  <a:cubicBezTo>
                    <a:pt x="17" y="87"/>
                    <a:pt x="0" y="120"/>
                    <a:pt x="17" y="153"/>
                  </a:cubicBezTo>
                  <a:cubicBezTo>
                    <a:pt x="17" y="190"/>
                    <a:pt x="33" y="223"/>
                    <a:pt x="54" y="239"/>
                  </a:cubicBezTo>
                  <a:cubicBezTo>
                    <a:pt x="65" y="251"/>
                    <a:pt x="85" y="265"/>
                    <a:pt x="107" y="265"/>
                  </a:cubicBezTo>
                  <a:cubicBezTo>
                    <a:pt x="116" y="265"/>
                    <a:pt x="126" y="262"/>
                    <a:pt x="136" y="256"/>
                  </a:cubicBezTo>
                  <a:cubicBezTo>
                    <a:pt x="190" y="256"/>
                    <a:pt x="239" y="190"/>
                    <a:pt x="223" y="120"/>
                  </a:cubicBezTo>
                  <a:cubicBezTo>
                    <a:pt x="223" y="87"/>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3" name="Google Shape;20733;p55"/>
            <p:cNvSpPr/>
            <p:nvPr/>
          </p:nvSpPr>
          <p:spPr>
            <a:xfrm>
              <a:off x="5065025" y="2668850"/>
              <a:ext cx="5575" cy="6525"/>
            </a:xfrm>
            <a:custGeom>
              <a:avLst/>
              <a:gdLst/>
              <a:ahLst/>
              <a:cxnLst/>
              <a:rect l="l" t="t" r="r" b="b"/>
              <a:pathLst>
                <a:path w="223" h="261" extrusionOk="0">
                  <a:moveTo>
                    <a:pt x="103" y="0"/>
                  </a:moveTo>
                  <a:cubicBezTo>
                    <a:pt x="33" y="0"/>
                    <a:pt x="0" y="70"/>
                    <a:pt x="0" y="140"/>
                  </a:cubicBezTo>
                  <a:cubicBezTo>
                    <a:pt x="17" y="190"/>
                    <a:pt x="33" y="227"/>
                    <a:pt x="50" y="244"/>
                  </a:cubicBezTo>
                  <a:cubicBezTo>
                    <a:pt x="83" y="260"/>
                    <a:pt x="103" y="260"/>
                    <a:pt x="136" y="260"/>
                  </a:cubicBezTo>
                  <a:cubicBezTo>
                    <a:pt x="153" y="244"/>
                    <a:pt x="186" y="227"/>
                    <a:pt x="206" y="206"/>
                  </a:cubicBezTo>
                  <a:cubicBezTo>
                    <a:pt x="223" y="173"/>
                    <a:pt x="223" y="140"/>
                    <a:pt x="223" y="103"/>
                  </a:cubicBezTo>
                  <a:cubicBezTo>
                    <a:pt x="223" y="70"/>
                    <a:pt x="206" y="37"/>
                    <a:pt x="169" y="21"/>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4" name="Google Shape;20734;p55"/>
            <p:cNvSpPr/>
            <p:nvPr/>
          </p:nvSpPr>
          <p:spPr>
            <a:xfrm>
              <a:off x="5165000" y="2494550"/>
              <a:ext cx="6100" cy="6575"/>
            </a:xfrm>
            <a:custGeom>
              <a:avLst/>
              <a:gdLst/>
              <a:ahLst/>
              <a:cxnLst/>
              <a:rect l="l" t="t" r="r" b="b"/>
              <a:pathLst>
                <a:path w="244" h="263" extrusionOk="0">
                  <a:moveTo>
                    <a:pt x="124" y="0"/>
                  </a:moveTo>
                  <a:cubicBezTo>
                    <a:pt x="104" y="0"/>
                    <a:pt x="71" y="17"/>
                    <a:pt x="54" y="33"/>
                  </a:cubicBezTo>
                  <a:cubicBezTo>
                    <a:pt x="0" y="87"/>
                    <a:pt x="0" y="153"/>
                    <a:pt x="38" y="223"/>
                  </a:cubicBezTo>
                  <a:cubicBezTo>
                    <a:pt x="54" y="240"/>
                    <a:pt x="71" y="256"/>
                    <a:pt x="104" y="256"/>
                  </a:cubicBezTo>
                  <a:cubicBezTo>
                    <a:pt x="114" y="261"/>
                    <a:pt x="124" y="263"/>
                    <a:pt x="132" y="263"/>
                  </a:cubicBezTo>
                  <a:cubicBezTo>
                    <a:pt x="152" y="263"/>
                    <a:pt x="167" y="251"/>
                    <a:pt x="190" y="240"/>
                  </a:cubicBezTo>
                  <a:cubicBezTo>
                    <a:pt x="244" y="190"/>
                    <a:pt x="244" y="104"/>
                    <a:pt x="207" y="50"/>
                  </a:cubicBezTo>
                  <a:cubicBezTo>
                    <a:pt x="190" y="33"/>
                    <a:pt x="174" y="17"/>
                    <a:pt x="157" y="17"/>
                  </a:cubicBezTo>
                  <a:cubicBezTo>
                    <a:pt x="157"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5" name="Google Shape;20735;p55"/>
            <p:cNvSpPr/>
            <p:nvPr/>
          </p:nvSpPr>
          <p:spPr>
            <a:xfrm>
              <a:off x="5166350" y="2526700"/>
              <a:ext cx="6000" cy="6525"/>
            </a:xfrm>
            <a:custGeom>
              <a:avLst/>
              <a:gdLst/>
              <a:ahLst/>
              <a:cxnLst/>
              <a:rect l="l" t="t" r="r" b="b"/>
              <a:pathLst>
                <a:path w="240" h="261" extrusionOk="0">
                  <a:moveTo>
                    <a:pt x="103" y="1"/>
                  </a:moveTo>
                  <a:cubicBezTo>
                    <a:pt x="70" y="1"/>
                    <a:pt x="50" y="38"/>
                    <a:pt x="33" y="54"/>
                  </a:cubicBezTo>
                  <a:cubicBezTo>
                    <a:pt x="17" y="87"/>
                    <a:pt x="0" y="120"/>
                    <a:pt x="17" y="158"/>
                  </a:cubicBezTo>
                  <a:cubicBezTo>
                    <a:pt x="17" y="190"/>
                    <a:pt x="33" y="223"/>
                    <a:pt x="50" y="244"/>
                  </a:cubicBezTo>
                  <a:cubicBezTo>
                    <a:pt x="70" y="261"/>
                    <a:pt x="103" y="261"/>
                    <a:pt x="136" y="261"/>
                  </a:cubicBezTo>
                  <a:cubicBezTo>
                    <a:pt x="190" y="244"/>
                    <a:pt x="239" y="190"/>
                    <a:pt x="223" y="104"/>
                  </a:cubicBezTo>
                  <a:cubicBezTo>
                    <a:pt x="223" y="71"/>
                    <a:pt x="206" y="54"/>
                    <a:pt x="190"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6" name="Google Shape;20736;p55"/>
            <p:cNvSpPr/>
            <p:nvPr/>
          </p:nvSpPr>
          <p:spPr>
            <a:xfrm>
              <a:off x="5161600" y="2543925"/>
              <a:ext cx="6000" cy="6625"/>
            </a:xfrm>
            <a:custGeom>
              <a:avLst/>
              <a:gdLst/>
              <a:ahLst/>
              <a:cxnLst/>
              <a:rect l="l" t="t" r="r" b="b"/>
              <a:pathLst>
                <a:path w="240" h="265" extrusionOk="0">
                  <a:moveTo>
                    <a:pt x="104" y="0"/>
                  </a:moveTo>
                  <a:lnTo>
                    <a:pt x="87" y="17"/>
                  </a:lnTo>
                  <a:cubicBezTo>
                    <a:pt x="33" y="33"/>
                    <a:pt x="0" y="103"/>
                    <a:pt x="17" y="153"/>
                  </a:cubicBezTo>
                  <a:cubicBezTo>
                    <a:pt x="17" y="190"/>
                    <a:pt x="33" y="223"/>
                    <a:pt x="54" y="239"/>
                  </a:cubicBezTo>
                  <a:cubicBezTo>
                    <a:pt x="77" y="251"/>
                    <a:pt x="92" y="265"/>
                    <a:pt x="110" y="265"/>
                  </a:cubicBezTo>
                  <a:cubicBezTo>
                    <a:pt x="118" y="265"/>
                    <a:pt x="127" y="262"/>
                    <a:pt x="136" y="256"/>
                  </a:cubicBezTo>
                  <a:cubicBezTo>
                    <a:pt x="207" y="256"/>
                    <a:pt x="240" y="190"/>
                    <a:pt x="223" y="120"/>
                  </a:cubicBezTo>
                  <a:lnTo>
                    <a:pt x="223" y="87"/>
                  </a:lnTo>
                  <a:cubicBezTo>
                    <a:pt x="207" y="50"/>
                    <a:pt x="190" y="17"/>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7" name="Google Shape;20737;p55"/>
            <p:cNvSpPr/>
            <p:nvPr/>
          </p:nvSpPr>
          <p:spPr>
            <a:xfrm>
              <a:off x="5158600" y="2511250"/>
              <a:ext cx="5600" cy="6675"/>
            </a:xfrm>
            <a:custGeom>
              <a:avLst/>
              <a:gdLst/>
              <a:ahLst/>
              <a:cxnLst/>
              <a:rect l="l" t="t" r="r" b="b"/>
              <a:pathLst>
                <a:path w="224" h="267" extrusionOk="0">
                  <a:moveTo>
                    <a:pt x="104" y="0"/>
                  </a:moveTo>
                  <a:cubicBezTo>
                    <a:pt x="34" y="17"/>
                    <a:pt x="1" y="87"/>
                    <a:pt x="1" y="157"/>
                  </a:cubicBezTo>
                  <a:cubicBezTo>
                    <a:pt x="17" y="190"/>
                    <a:pt x="17" y="223"/>
                    <a:pt x="50" y="244"/>
                  </a:cubicBezTo>
                  <a:cubicBezTo>
                    <a:pt x="65" y="255"/>
                    <a:pt x="86" y="267"/>
                    <a:pt x="108" y="267"/>
                  </a:cubicBezTo>
                  <a:cubicBezTo>
                    <a:pt x="118" y="267"/>
                    <a:pt x="127" y="265"/>
                    <a:pt x="137" y="260"/>
                  </a:cubicBezTo>
                  <a:cubicBezTo>
                    <a:pt x="153" y="260"/>
                    <a:pt x="191" y="244"/>
                    <a:pt x="207" y="207"/>
                  </a:cubicBezTo>
                  <a:cubicBezTo>
                    <a:pt x="224" y="190"/>
                    <a:pt x="224" y="157"/>
                    <a:pt x="224" y="120"/>
                  </a:cubicBezTo>
                  <a:cubicBezTo>
                    <a:pt x="224" y="87"/>
                    <a:pt x="207" y="54"/>
                    <a:pt x="174" y="38"/>
                  </a:cubicBezTo>
                  <a:cubicBezTo>
                    <a:pt x="174" y="17"/>
                    <a:pt x="174"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8" name="Google Shape;20738;p55"/>
            <p:cNvSpPr/>
            <p:nvPr/>
          </p:nvSpPr>
          <p:spPr>
            <a:xfrm>
              <a:off x="5145325" y="2591125"/>
              <a:ext cx="6000" cy="6525"/>
            </a:xfrm>
            <a:custGeom>
              <a:avLst/>
              <a:gdLst/>
              <a:ahLst/>
              <a:cxnLst/>
              <a:rect l="l" t="t" r="r" b="b"/>
              <a:pathLst>
                <a:path w="240" h="261" extrusionOk="0">
                  <a:moveTo>
                    <a:pt x="103" y="1"/>
                  </a:moveTo>
                  <a:cubicBezTo>
                    <a:pt x="33" y="1"/>
                    <a:pt x="0" y="71"/>
                    <a:pt x="17" y="141"/>
                  </a:cubicBezTo>
                  <a:cubicBezTo>
                    <a:pt x="17" y="174"/>
                    <a:pt x="33" y="207"/>
                    <a:pt x="49" y="223"/>
                  </a:cubicBezTo>
                  <a:cubicBezTo>
                    <a:pt x="66" y="260"/>
                    <a:pt x="103" y="260"/>
                    <a:pt x="136" y="260"/>
                  </a:cubicBezTo>
                  <a:cubicBezTo>
                    <a:pt x="190" y="244"/>
                    <a:pt x="239" y="174"/>
                    <a:pt x="223" y="104"/>
                  </a:cubicBezTo>
                  <a:cubicBezTo>
                    <a:pt x="223" y="71"/>
                    <a:pt x="206" y="38"/>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9" name="Google Shape;20739;p55"/>
            <p:cNvSpPr/>
            <p:nvPr/>
          </p:nvSpPr>
          <p:spPr>
            <a:xfrm>
              <a:off x="5144375" y="2638450"/>
              <a:ext cx="6125" cy="6400"/>
            </a:xfrm>
            <a:custGeom>
              <a:avLst/>
              <a:gdLst/>
              <a:ahLst/>
              <a:cxnLst/>
              <a:rect l="l" t="t" r="r" b="b"/>
              <a:pathLst>
                <a:path w="245" h="256" extrusionOk="0">
                  <a:moveTo>
                    <a:pt x="141" y="0"/>
                  </a:moveTo>
                  <a:cubicBezTo>
                    <a:pt x="104" y="0"/>
                    <a:pt x="71" y="0"/>
                    <a:pt x="55" y="33"/>
                  </a:cubicBezTo>
                  <a:cubicBezTo>
                    <a:pt x="1" y="66"/>
                    <a:pt x="1" y="153"/>
                    <a:pt x="38" y="206"/>
                  </a:cubicBezTo>
                  <a:cubicBezTo>
                    <a:pt x="55" y="239"/>
                    <a:pt x="87" y="256"/>
                    <a:pt x="104" y="256"/>
                  </a:cubicBezTo>
                  <a:cubicBezTo>
                    <a:pt x="141" y="256"/>
                    <a:pt x="174" y="256"/>
                    <a:pt x="191" y="223"/>
                  </a:cubicBezTo>
                  <a:cubicBezTo>
                    <a:pt x="207" y="206"/>
                    <a:pt x="228" y="169"/>
                    <a:pt x="228" y="136"/>
                  </a:cubicBezTo>
                  <a:cubicBezTo>
                    <a:pt x="244" y="103"/>
                    <a:pt x="228" y="66"/>
                    <a:pt x="207" y="50"/>
                  </a:cubicBezTo>
                  <a:cubicBezTo>
                    <a:pt x="191" y="33"/>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0" name="Google Shape;20740;p55"/>
            <p:cNvSpPr/>
            <p:nvPr/>
          </p:nvSpPr>
          <p:spPr>
            <a:xfrm>
              <a:off x="5143150" y="2610925"/>
              <a:ext cx="6000" cy="6375"/>
            </a:xfrm>
            <a:custGeom>
              <a:avLst/>
              <a:gdLst/>
              <a:ahLst/>
              <a:cxnLst/>
              <a:rect l="l" t="t" r="r" b="b"/>
              <a:pathLst>
                <a:path w="240" h="255" extrusionOk="0">
                  <a:moveTo>
                    <a:pt x="120" y="0"/>
                  </a:moveTo>
                  <a:cubicBezTo>
                    <a:pt x="87" y="0"/>
                    <a:pt x="71" y="0"/>
                    <a:pt x="33" y="33"/>
                  </a:cubicBezTo>
                  <a:cubicBezTo>
                    <a:pt x="17" y="50"/>
                    <a:pt x="0" y="87"/>
                    <a:pt x="0" y="120"/>
                  </a:cubicBezTo>
                  <a:cubicBezTo>
                    <a:pt x="0" y="153"/>
                    <a:pt x="0" y="190"/>
                    <a:pt x="17" y="206"/>
                  </a:cubicBezTo>
                  <a:cubicBezTo>
                    <a:pt x="36" y="235"/>
                    <a:pt x="74" y="255"/>
                    <a:pt x="110" y="255"/>
                  </a:cubicBezTo>
                  <a:cubicBezTo>
                    <a:pt x="134" y="255"/>
                    <a:pt x="158" y="245"/>
                    <a:pt x="174" y="223"/>
                  </a:cubicBezTo>
                  <a:cubicBezTo>
                    <a:pt x="223" y="190"/>
                    <a:pt x="240" y="103"/>
                    <a:pt x="190" y="50"/>
                  </a:cubicBezTo>
                  <a:cubicBezTo>
                    <a:pt x="190"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1" name="Google Shape;20741;p55"/>
            <p:cNvSpPr/>
            <p:nvPr/>
          </p:nvSpPr>
          <p:spPr>
            <a:xfrm>
              <a:off x="5167175" y="2573500"/>
              <a:ext cx="6100" cy="6525"/>
            </a:xfrm>
            <a:custGeom>
              <a:avLst/>
              <a:gdLst/>
              <a:ahLst/>
              <a:cxnLst/>
              <a:rect l="l" t="t" r="r" b="b"/>
              <a:pathLst>
                <a:path w="244" h="261" extrusionOk="0">
                  <a:moveTo>
                    <a:pt x="103" y="1"/>
                  </a:moveTo>
                  <a:cubicBezTo>
                    <a:pt x="37" y="21"/>
                    <a:pt x="0" y="87"/>
                    <a:pt x="17" y="157"/>
                  </a:cubicBezTo>
                  <a:cubicBezTo>
                    <a:pt x="17" y="190"/>
                    <a:pt x="37" y="207"/>
                    <a:pt x="54" y="244"/>
                  </a:cubicBezTo>
                  <a:cubicBezTo>
                    <a:pt x="87" y="260"/>
                    <a:pt x="103" y="260"/>
                    <a:pt x="140" y="260"/>
                  </a:cubicBezTo>
                  <a:cubicBezTo>
                    <a:pt x="190" y="244"/>
                    <a:pt x="243" y="174"/>
                    <a:pt x="223" y="104"/>
                  </a:cubicBezTo>
                  <a:cubicBezTo>
                    <a:pt x="223" y="71"/>
                    <a:pt x="206" y="54"/>
                    <a:pt x="190" y="21"/>
                  </a:cubicBezTo>
                  <a:cubicBezTo>
                    <a:pt x="173" y="21"/>
                    <a:pt x="173"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2" name="Google Shape;20742;p55"/>
            <p:cNvSpPr/>
            <p:nvPr/>
          </p:nvSpPr>
          <p:spPr>
            <a:xfrm>
              <a:off x="5247975" y="2696375"/>
              <a:ext cx="5600" cy="6500"/>
            </a:xfrm>
            <a:custGeom>
              <a:avLst/>
              <a:gdLst/>
              <a:ahLst/>
              <a:cxnLst/>
              <a:rect l="l" t="t" r="r" b="b"/>
              <a:pathLst>
                <a:path w="224" h="260" extrusionOk="0">
                  <a:moveTo>
                    <a:pt x="83" y="0"/>
                  </a:moveTo>
                  <a:cubicBezTo>
                    <a:pt x="66" y="0"/>
                    <a:pt x="50" y="17"/>
                    <a:pt x="33" y="33"/>
                  </a:cubicBezTo>
                  <a:cubicBezTo>
                    <a:pt x="0" y="70"/>
                    <a:pt x="0" y="103"/>
                    <a:pt x="0" y="157"/>
                  </a:cubicBezTo>
                  <a:cubicBezTo>
                    <a:pt x="0" y="190"/>
                    <a:pt x="17" y="223"/>
                    <a:pt x="33" y="239"/>
                  </a:cubicBezTo>
                  <a:cubicBezTo>
                    <a:pt x="66" y="260"/>
                    <a:pt x="104" y="260"/>
                    <a:pt x="120" y="260"/>
                  </a:cubicBezTo>
                  <a:cubicBezTo>
                    <a:pt x="186" y="260"/>
                    <a:pt x="223" y="190"/>
                    <a:pt x="223" y="120"/>
                  </a:cubicBezTo>
                  <a:lnTo>
                    <a:pt x="223" y="103"/>
                  </a:lnTo>
                  <a:cubicBezTo>
                    <a:pt x="207" y="70"/>
                    <a:pt x="186" y="33"/>
                    <a:pt x="153" y="17"/>
                  </a:cubicBezTo>
                  <a:cubicBezTo>
                    <a:pt x="136" y="0"/>
                    <a:pt x="104"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3" name="Google Shape;20743;p55"/>
            <p:cNvSpPr/>
            <p:nvPr/>
          </p:nvSpPr>
          <p:spPr>
            <a:xfrm>
              <a:off x="5180050" y="2693800"/>
              <a:ext cx="6100" cy="6500"/>
            </a:xfrm>
            <a:custGeom>
              <a:avLst/>
              <a:gdLst/>
              <a:ahLst/>
              <a:cxnLst/>
              <a:rect l="l" t="t" r="r" b="b"/>
              <a:pathLst>
                <a:path w="244" h="260" extrusionOk="0">
                  <a:moveTo>
                    <a:pt x="104" y="0"/>
                  </a:moveTo>
                  <a:cubicBezTo>
                    <a:pt x="54" y="0"/>
                    <a:pt x="0" y="70"/>
                    <a:pt x="17" y="136"/>
                  </a:cubicBezTo>
                  <a:cubicBezTo>
                    <a:pt x="17" y="173"/>
                    <a:pt x="38" y="206"/>
                    <a:pt x="54" y="223"/>
                  </a:cubicBezTo>
                  <a:cubicBezTo>
                    <a:pt x="87" y="260"/>
                    <a:pt x="120" y="260"/>
                    <a:pt x="141" y="260"/>
                  </a:cubicBezTo>
                  <a:cubicBezTo>
                    <a:pt x="207" y="239"/>
                    <a:pt x="244" y="173"/>
                    <a:pt x="244"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4" name="Google Shape;20744;p55"/>
            <p:cNvSpPr/>
            <p:nvPr/>
          </p:nvSpPr>
          <p:spPr>
            <a:xfrm>
              <a:off x="5225600" y="2734200"/>
              <a:ext cx="6000" cy="6575"/>
            </a:xfrm>
            <a:custGeom>
              <a:avLst/>
              <a:gdLst/>
              <a:ahLst/>
              <a:cxnLst/>
              <a:rect l="l" t="t" r="r" b="b"/>
              <a:pathLst>
                <a:path w="240" h="263" extrusionOk="0">
                  <a:moveTo>
                    <a:pt x="104" y="0"/>
                  </a:moveTo>
                  <a:cubicBezTo>
                    <a:pt x="50" y="17"/>
                    <a:pt x="1" y="87"/>
                    <a:pt x="17" y="153"/>
                  </a:cubicBezTo>
                  <a:cubicBezTo>
                    <a:pt x="17" y="190"/>
                    <a:pt x="34" y="223"/>
                    <a:pt x="50" y="239"/>
                  </a:cubicBezTo>
                  <a:cubicBezTo>
                    <a:pt x="76" y="251"/>
                    <a:pt x="101" y="263"/>
                    <a:pt x="118" y="263"/>
                  </a:cubicBezTo>
                  <a:cubicBezTo>
                    <a:pt x="126" y="263"/>
                    <a:pt x="132" y="261"/>
                    <a:pt x="137" y="256"/>
                  </a:cubicBezTo>
                  <a:cubicBezTo>
                    <a:pt x="207" y="256"/>
                    <a:pt x="240" y="190"/>
                    <a:pt x="240" y="120"/>
                  </a:cubicBezTo>
                  <a:cubicBezTo>
                    <a:pt x="223" y="87"/>
                    <a:pt x="207" y="50"/>
                    <a:pt x="190" y="33"/>
                  </a:cubicBezTo>
                  <a:cubicBezTo>
                    <a:pt x="190" y="17"/>
                    <a:pt x="174" y="17"/>
                    <a:pt x="174"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5" name="Google Shape;20745;p55"/>
            <p:cNvSpPr/>
            <p:nvPr/>
          </p:nvSpPr>
          <p:spPr>
            <a:xfrm>
              <a:off x="5147475" y="2793050"/>
              <a:ext cx="6000" cy="6400"/>
            </a:xfrm>
            <a:custGeom>
              <a:avLst/>
              <a:gdLst/>
              <a:ahLst/>
              <a:cxnLst/>
              <a:rect l="l" t="t" r="r" b="b"/>
              <a:pathLst>
                <a:path w="240" h="256" extrusionOk="0">
                  <a:moveTo>
                    <a:pt x="104" y="0"/>
                  </a:moveTo>
                  <a:cubicBezTo>
                    <a:pt x="50" y="17"/>
                    <a:pt x="1" y="66"/>
                    <a:pt x="17" y="153"/>
                  </a:cubicBezTo>
                  <a:cubicBezTo>
                    <a:pt x="17" y="186"/>
                    <a:pt x="34" y="207"/>
                    <a:pt x="50" y="223"/>
                  </a:cubicBezTo>
                  <a:cubicBezTo>
                    <a:pt x="83" y="256"/>
                    <a:pt x="104" y="256"/>
                    <a:pt x="137" y="256"/>
                  </a:cubicBezTo>
                  <a:cubicBezTo>
                    <a:pt x="207" y="240"/>
                    <a:pt x="240" y="169"/>
                    <a:pt x="223" y="103"/>
                  </a:cubicBezTo>
                  <a:cubicBezTo>
                    <a:pt x="223" y="66"/>
                    <a:pt x="207" y="33"/>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6" name="Google Shape;20746;p55"/>
            <p:cNvSpPr/>
            <p:nvPr/>
          </p:nvSpPr>
          <p:spPr>
            <a:xfrm>
              <a:off x="5119950" y="2800250"/>
              <a:ext cx="6000" cy="6525"/>
            </a:xfrm>
            <a:custGeom>
              <a:avLst/>
              <a:gdLst/>
              <a:ahLst/>
              <a:cxnLst/>
              <a:rect l="l" t="t" r="r" b="b"/>
              <a:pathLst>
                <a:path w="240" h="261" extrusionOk="0">
                  <a:moveTo>
                    <a:pt x="104" y="1"/>
                  </a:moveTo>
                  <a:cubicBezTo>
                    <a:pt x="34" y="22"/>
                    <a:pt x="1" y="71"/>
                    <a:pt x="1" y="158"/>
                  </a:cubicBezTo>
                  <a:cubicBezTo>
                    <a:pt x="17" y="191"/>
                    <a:pt x="34" y="207"/>
                    <a:pt x="50" y="228"/>
                  </a:cubicBezTo>
                  <a:cubicBezTo>
                    <a:pt x="71" y="261"/>
                    <a:pt x="104" y="261"/>
                    <a:pt x="137" y="261"/>
                  </a:cubicBezTo>
                  <a:cubicBezTo>
                    <a:pt x="190" y="244"/>
                    <a:pt x="240" y="174"/>
                    <a:pt x="223" y="104"/>
                  </a:cubicBezTo>
                  <a:cubicBezTo>
                    <a:pt x="223" y="71"/>
                    <a:pt x="207" y="38"/>
                    <a:pt x="190" y="22"/>
                  </a:cubicBezTo>
                  <a:cubicBezTo>
                    <a:pt x="174" y="22"/>
                    <a:pt x="174"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7" name="Google Shape;20747;p55"/>
            <p:cNvSpPr/>
            <p:nvPr/>
          </p:nvSpPr>
          <p:spPr>
            <a:xfrm>
              <a:off x="5105325" y="2801425"/>
              <a:ext cx="5575" cy="6600"/>
            </a:xfrm>
            <a:custGeom>
              <a:avLst/>
              <a:gdLst/>
              <a:ahLst/>
              <a:cxnLst/>
              <a:rect l="l" t="t" r="r" b="b"/>
              <a:pathLst>
                <a:path w="223" h="264" extrusionOk="0">
                  <a:moveTo>
                    <a:pt x="108" y="0"/>
                  </a:moveTo>
                  <a:cubicBezTo>
                    <a:pt x="105" y="0"/>
                    <a:pt x="103" y="2"/>
                    <a:pt x="103" y="8"/>
                  </a:cubicBezTo>
                  <a:cubicBezTo>
                    <a:pt x="37" y="8"/>
                    <a:pt x="0" y="78"/>
                    <a:pt x="0" y="144"/>
                  </a:cubicBezTo>
                  <a:cubicBezTo>
                    <a:pt x="0" y="197"/>
                    <a:pt x="37" y="214"/>
                    <a:pt x="54" y="247"/>
                  </a:cubicBezTo>
                  <a:cubicBezTo>
                    <a:pt x="87" y="247"/>
                    <a:pt x="103" y="263"/>
                    <a:pt x="141" y="263"/>
                  </a:cubicBezTo>
                  <a:cubicBezTo>
                    <a:pt x="157" y="247"/>
                    <a:pt x="190" y="230"/>
                    <a:pt x="206" y="214"/>
                  </a:cubicBezTo>
                  <a:cubicBezTo>
                    <a:pt x="223" y="181"/>
                    <a:pt x="223" y="144"/>
                    <a:pt x="223" y="111"/>
                  </a:cubicBezTo>
                  <a:cubicBezTo>
                    <a:pt x="223" y="78"/>
                    <a:pt x="206" y="41"/>
                    <a:pt x="173" y="24"/>
                  </a:cubicBezTo>
                  <a:lnTo>
                    <a:pt x="157" y="8"/>
                  </a:lnTo>
                  <a:lnTo>
                    <a:pt x="141" y="8"/>
                  </a:lnTo>
                  <a:cubicBezTo>
                    <a:pt x="127" y="8"/>
                    <a:pt x="11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8" name="Google Shape;20748;p55"/>
            <p:cNvSpPr/>
            <p:nvPr/>
          </p:nvSpPr>
          <p:spPr>
            <a:xfrm>
              <a:off x="5258700" y="2634925"/>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1" y="256"/>
                    <a:pt x="83" y="267"/>
                    <a:pt x="101" y="267"/>
                  </a:cubicBezTo>
                  <a:cubicBezTo>
                    <a:pt x="108" y="267"/>
                    <a:pt x="115" y="265"/>
                    <a:pt x="120" y="261"/>
                  </a:cubicBezTo>
                  <a:cubicBezTo>
                    <a:pt x="190" y="261"/>
                    <a:pt x="223" y="191"/>
                    <a:pt x="223" y="120"/>
                  </a:cubicBezTo>
                  <a:cubicBezTo>
                    <a:pt x="223" y="87"/>
                    <a:pt x="206" y="54"/>
                    <a:pt x="169" y="38"/>
                  </a:cubicBezTo>
                  <a:cubicBezTo>
                    <a:pt x="169"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9" name="Google Shape;20749;p55"/>
            <p:cNvSpPr/>
            <p:nvPr/>
          </p:nvSpPr>
          <p:spPr>
            <a:xfrm>
              <a:off x="5155200" y="2561850"/>
              <a:ext cx="6000" cy="6475"/>
            </a:xfrm>
            <a:custGeom>
              <a:avLst/>
              <a:gdLst/>
              <a:ahLst/>
              <a:cxnLst/>
              <a:rect l="l" t="t" r="r" b="b"/>
              <a:pathLst>
                <a:path w="240" h="259" extrusionOk="0">
                  <a:moveTo>
                    <a:pt x="127" y="1"/>
                  </a:moveTo>
                  <a:cubicBezTo>
                    <a:pt x="82" y="1"/>
                    <a:pt x="31" y="33"/>
                    <a:pt x="17" y="91"/>
                  </a:cubicBezTo>
                  <a:cubicBezTo>
                    <a:pt x="1" y="157"/>
                    <a:pt x="17" y="227"/>
                    <a:pt x="83" y="244"/>
                  </a:cubicBezTo>
                  <a:cubicBezTo>
                    <a:pt x="98" y="254"/>
                    <a:pt x="114" y="259"/>
                    <a:pt x="129" y="259"/>
                  </a:cubicBezTo>
                  <a:cubicBezTo>
                    <a:pt x="171" y="259"/>
                    <a:pt x="211" y="226"/>
                    <a:pt x="223" y="178"/>
                  </a:cubicBezTo>
                  <a:cubicBezTo>
                    <a:pt x="240" y="108"/>
                    <a:pt x="223"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0" name="Google Shape;20750;p55"/>
            <p:cNvSpPr/>
            <p:nvPr/>
          </p:nvSpPr>
          <p:spPr>
            <a:xfrm>
              <a:off x="5241900" y="2682750"/>
              <a:ext cx="6100" cy="6500"/>
            </a:xfrm>
            <a:custGeom>
              <a:avLst/>
              <a:gdLst/>
              <a:ahLst/>
              <a:cxnLst/>
              <a:rect l="l" t="t" r="r" b="b"/>
              <a:pathLst>
                <a:path w="244" h="260" extrusionOk="0">
                  <a:moveTo>
                    <a:pt x="130" y="1"/>
                  </a:moveTo>
                  <a:cubicBezTo>
                    <a:pt x="121" y="1"/>
                    <a:pt x="111" y="5"/>
                    <a:pt x="103" y="13"/>
                  </a:cubicBezTo>
                  <a:cubicBezTo>
                    <a:pt x="70" y="13"/>
                    <a:pt x="54" y="30"/>
                    <a:pt x="37" y="63"/>
                  </a:cubicBezTo>
                  <a:cubicBezTo>
                    <a:pt x="17" y="83"/>
                    <a:pt x="0" y="116"/>
                    <a:pt x="0" y="149"/>
                  </a:cubicBezTo>
                  <a:cubicBezTo>
                    <a:pt x="17" y="186"/>
                    <a:pt x="37" y="219"/>
                    <a:pt x="54" y="236"/>
                  </a:cubicBezTo>
                  <a:cubicBezTo>
                    <a:pt x="65" y="248"/>
                    <a:pt x="85" y="259"/>
                    <a:pt x="109" y="259"/>
                  </a:cubicBezTo>
                  <a:cubicBezTo>
                    <a:pt x="119" y="259"/>
                    <a:pt x="129" y="257"/>
                    <a:pt x="140" y="252"/>
                  </a:cubicBezTo>
                  <a:cubicBezTo>
                    <a:pt x="190" y="252"/>
                    <a:pt x="243" y="186"/>
                    <a:pt x="223" y="116"/>
                  </a:cubicBezTo>
                  <a:cubicBezTo>
                    <a:pt x="223" y="83"/>
                    <a:pt x="206" y="46"/>
                    <a:pt x="190" y="30"/>
                  </a:cubicBezTo>
                  <a:cubicBezTo>
                    <a:pt x="173" y="13"/>
                    <a:pt x="173" y="13"/>
                    <a:pt x="157" y="13"/>
                  </a:cubicBezTo>
                  <a:cubicBezTo>
                    <a:pt x="149" y="5"/>
                    <a:pt x="139"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1" name="Google Shape;20751;p55"/>
            <p:cNvSpPr/>
            <p:nvPr/>
          </p:nvSpPr>
          <p:spPr>
            <a:xfrm>
              <a:off x="5074400" y="2759550"/>
              <a:ext cx="6100" cy="6575"/>
            </a:xfrm>
            <a:custGeom>
              <a:avLst/>
              <a:gdLst/>
              <a:ahLst/>
              <a:cxnLst/>
              <a:rect l="l" t="t" r="r" b="b"/>
              <a:pathLst>
                <a:path w="244" h="263" extrusionOk="0">
                  <a:moveTo>
                    <a:pt x="104" y="0"/>
                  </a:moveTo>
                  <a:cubicBezTo>
                    <a:pt x="38" y="17"/>
                    <a:pt x="0" y="83"/>
                    <a:pt x="17" y="153"/>
                  </a:cubicBezTo>
                  <a:cubicBezTo>
                    <a:pt x="17" y="186"/>
                    <a:pt x="38" y="223"/>
                    <a:pt x="54" y="240"/>
                  </a:cubicBezTo>
                  <a:cubicBezTo>
                    <a:pt x="66" y="251"/>
                    <a:pt x="86" y="263"/>
                    <a:pt x="109" y="263"/>
                  </a:cubicBezTo>
                  <a:cubicBezTo>
                    <a:pt x="119" y="263"/>
                    <a:pt x="130" y="261"/>
                    <a:pt x="141" y="256"/>
                  </a:cubicBezTo>
                  <a:cubicBezTo>
                    <a:pt x="190"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2" name="Google Shape;20752;p55"/>
            <p:cNvSpPr/>
            <p:nvPr/>
          </p:nvSpPr>
          <p:spPr>
            <a:xfrm>
              <a:off x="5172325" y="2726475"/>
              <a:ext cx="6500" cy="6575"/>
            </a:xfrm>
            <a:custGeom>
              <a:avLst/>
              <a:gdLst/>
              <a:ahLst/>
              <a:cxnLst/>
              <a:rect l="l" t="t" r="r" b="b"/>
              <a:pathLst>
                <a:path w="260" h="263" extrusionOk="0">
                  <a:moveTo>
                    <a:pt x="140" y="0"/>
                  </a:moveTo>
                  <a:cubicBezTo>
                    <a:pt x="120" y="0"/>
                    <a:pt x="87" y="16"/>
                    <a:pt x="54" y="33"/>
                  </a:cubicBezTo>
                  <a:cubicBezTo>
                    <a:pt x="17" y="87"/>
                    <a:pt x="0" y="153"/>
                    <a:pt x="54" y="223"/>
                  </a:cubicBezTo>
                  <a:cubicBezTo>
                    <a:pt x="70" y="239"/>
                    <a:pt x="87" y="256"/>
                    <a:pt x="120" y="256"/>
                  </a:cubicBezTo>
                  <a:cubicBezTo>
                    <a:pt x="131" y="260"/>
                    <a:pt x="140" y="262"/>
                    <a:pt x="148" y="262"/>
                  </a:cubicBezTo>
                  <a:cubicBezTo>
                    <a:pt x="168" y="262"/>
                    <a:pt x="183" y="251"/>
                    <a:pt x="206" y="239"/>
                  </a:cubicBezTo>
                  <a:cubicBezTo>
                    <a:pt x="243" y="190"/>
                    <a:pt x="260" y="103"/>
                    <a:pt x="223" y="49"/>
                  </a:cubicBezTo>
                  <a:cubicBezTo>
                    <a:pt x="206" y="33"/>
                    <a:pt x="190" y="16"/>
                    <a:pt x="173" y="16"/>
                  </a:cubicBezTo>
                  <a:cubicBezTo>
                    <a:pt x="157" y="16"/>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3" name="Google Shape;20753;p55"/>
            <p:cNvSpPr/>
            <p:nvPr/>
          </p:nvSpPr>
          <p:spPr>
            <a:xfrm>
              <a:off x="5090275" y="2802850"/>
              <a:ext cx="5700" cy="6675"/>
            </a:xfrm>
            <a:custGeom>
              <a:avLst/>
              <a:gdLst/>
              <a:ahLst/>
              <a:cxnLst/>
              <a:rect l="l" t="t" r="r" b="b"/>
              <a:pathLst>
                <a:path w="228" h="267" extrusionOk="0">
                  <a:moveTo>
                    <a:pt x="87" y="0"/>
                  </a:moveTo>
                  <a:cubicBezTo>
                    <a:pt x="70" y="21"/>
                    <a:pt x="37" y="37"/>
                    <a:pt x="21" y="54"/>
                  </a:cubicBezTo>
                  <a:cubicBezTo>
                    <a:pt x="0" y="87"/>
                    <a:pt x="0" y="124"/>
                    <a:pt x="0" y="157"/>
                  </a:cubicBezTo>
                  <a:cubicBezTo>
                    <a:pt x="0" y="190"/>
                    <a:pt x="21" y="227"/>
                    <a:pt x="54" y="243"/>
                  </a:cubicBezTo>
                  <a:cubicBezTo>
                    <a:pt x="66" y="255"/>
                    <a:pt x="86" y="267"/>
                    <a:pt x="104" y="267"/>
                  </a:cubicBezTo>
                  <a:cubicBezTo>
                    <a:pt x="111" y="267"/>
                    <a:pt x="118" y="265"/>
                    <a:pt x="124" y="260"/>
                  </a:cubicBezTo>
                  <a:cubicBezTo>
                    <a:pt x="190" y="260"/>
                    <a:pt x="227" y="190"/>
                    <a:pt x="227" y="124"/>
                  </a:cubicBezTo>
                  <a:cubicBezTo>
                    <a:pt x="227" y="87"/>
                    <a:pt x="207" y="54"/>
                    <a:pt x="174" y="37"/>
                  </a:cubicBezTo>
                  <a:cubicBezTo>
                    <a:pt x="174" y="21"/>
                    <a:pt x="157" y="21"/>
                    <a:pt x="157" y="21"/>
                  </a:cubicBezTo>
                  <a:cubicBezTo>
                    <a:pt x="141"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4" name="Google Shape;20754;p55"/>
            <p:cNvSpPr/>
            <p:nvPr/>
          </p:nvSpPr>
          <p:spPr>
            <a:xfrm>
              <a:off x="5172725" y="2679925"/>
              <a:ext cx="6100" cy="6475"/>
            </a:xfrm>
            <a:custGeom>
              <a:avLst/>
              <a:gdLst/>
              <a:ahLst/>
              <a:cxnLst/>
              <a:rect l="l" t="t" r="r" b="b"/>
              <a:pathLst>
                <a:path w="244" h="259" extrusionOk="0">
                  <a:moveTo>
                    <a:pt x="118" y="1"/>
                  </a:moveTo>
                  <a:cubicBezTo>
                    <a:pt x="75" y="1"/>
                    <a:pt x="34" y="22"/>
                    <a:pt x="21" y="73"/>
                  </a:cubicBezTo>
                  <a:cubicBezTo>
                    <a:pt x="1" y="143"/>
                    <a:pt x="21" y="229"/>
                    <a:pt x="87" y="246"/>
                  </a:cubicBezTo>
                  <a:cubicBezTo>
                    <a:pt x="102" y="255"/>
                    <a:pt x="117" y="259"/>
                    <a:pt x="132" y="259"/>
                  </a:cubicBezTo>
                  <a:cubicBezTo>
                    <a:pt x="173" y="259"/>
                    <a:pt x="212" y="227"/>
                    <a:pt x="227" y="176"/>
                  </a:cubicBezTo>
                  <a:cubicBezTo>
                    <a:pt x="244" y="110"/>
                    <a:pt x="227" y="40"/>
                    <a:pt x="157" y="7"/>
                  </a:cubicBezTo>
                  <a:cubicBezTo>
                    <a:pt x="145" y="3"/>
                    <a:pt x="131"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5" name="Google Shape;20755;p55"/>
            <p:cNvSpPr/>
            <p:nvPr/>
          </p:nvSpPr>
          <p:spPr>
            <a:xfrm>
              <a:off x="5240250" y="2606825"/>
              <a:ext cx="6000" cy="6700"/>
            </a:xfrm>
            <a:custGeom>
              <a:avLst/>
              <a:gdLst/>
              <a:ahLst/>
              <a:cxnLst/>
              <a:rect l="l" t="t" r="r" b="b"/>
              <a:pathLst>
                <a:path w="240" h="268" extrusionOk="0">
                  <a:moveTo>
                    <a:pt x="120" y="0"/>
                  </a:moveTo>
                  <a:cubicBezTo>
                    <a:pt x="114" y="0"/>
                    <a:pt x="109" y="2"/>
                    <a:pt x="103" y="8"/>
                  </a:cubicBezTo>
                  <a:cubicBezTo>
                    <a:pt x="50" y="8"/>
                    <a:pt x="0" y="78"/>
                    <a:pt x="17" y="148"/>
                  </a:cubicBezTo>
                  <a:cubicBezTo>
                    <a:pt x="17" y="181"/>
                    <a:pt x="33" y="214"/>
                    <a:pt x="50" y="234"/>
                  </a:cubicBezTo>
                  <a:cubicBezTo>
                    <a:pt x="83" y="251"/>
                    <a:pt x="103" y="267"/>
                    <a:pt x="136" y="267"/>
                  </a:cubicBezTo>
                  <a:cubicBezTo>
                    <a:pt x="206" y="251"/>
                    <a:pt x="239" y="181"/>
                    <a:pt x="239" y="111"/>
                  </a:cubicBezTo>
                  <a:cubicBezTo>
                    <a:pt x="223" y="78"/>
                    <a:pt x="206" y="45"/>
                    <a:pt x="186"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6" name="Google Shape;20756;p55"/>
            <p:cNvSpPr/>
            <p:nvPr/>
          </p:nvSpPr>
          <p:spPr>
            <a:xfrm>
              <a:off x="5172725" y="2710600"/>
              <a:ext cx="6100" cy="6400"/>
            </a:xfrm>
            <a:custGeom>
              <a:avLst/>
              <a:gdLst/>
              <a:ahLst/>
              <a:cxnLst/>
              <a:rect l="l" t="t" r="r" b="b"/>
              <a:pathLst>
                <a:path w="244" h="256" extrusionOk="0">
                  <a:moveTo>
                    <a:pt x="104" y="0"/>
                  </a:moveTo>
                  <a:cubicBezTo>
                    <a:pt x="54" y="0"/>
                    <a:pt x="1" y="66"/>
                    <a:pt x="21" y="136"/>
                  </a:cubicBezTo>
                  <a:cubicBezTo>
                    <a:pt x="21" y="169"/>
                    <a:pt x="38" y="206"/>
                    <a:pt x="54" y="223"/>
                  </a:cubicBezTo>
                  <a:cubicBezTo>
                    <a:pt x="87" y="256"/>
                    <a:pt x="124" y="256"/>
                    <a:pt x="141" y="256"/>
                  </a:cubicBezTo>
                  <a:cubicBezTo>
                    <a:pt x="207" y="239"/>
                    <a:pt x="244" y="169"/>
                    <a:pt x="244" y="103"/>
                  </a:cubicBezTo>
                  <a:cubicBezTo>
                    <a:pt x="227" y="66"/>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7" name="Google Shape;20757;p55"/>
            <p:cNvSpPr/>
            <p:nvPr/>
          </p:nvSpPr>
          <p:spPr>
            <a:xfrm>
              <a:off x="5243650" y="2636275"/>
              <a:ext cx="6000" cy="6425"/>
            </a:xfrm>
            <a:custGeom>
              <a:avLst/>
              <a:gdLst/>
              <a:ahLst/>
              <a:cxnLst/>
              <a:rect l="l" t="t" r="r" b="b"/>
              <a:pathLst>
                <a:path w="240" h="257" extrusionOk="0">
                  <a:moveTo>
                    <a:pt x="103" y="0"/>
                  </a:moveTo>
                  <a:cubicBezTo>
                    <a:pt x="50" y="17"/>
                    <a:pt x="0" y="66"/>
                    <a:pt x="17" y="153"/>
                  </a:cubicBezTo>
                  <a:cubicBezTo>
                    <a:pt x="17" y="190"/>
                    <a:pt x="33" y="223"/>
                    <a:pt x="70" y="240"/>
                  </a:cubicBezTo>
                  <a:cubicBezTo>
                    <a:pt x="87" y="256"/>
                    <a:pt x="120" y="256"/>
                    <a:pt x="136" y="256"/>
                  </a:cubicBezTo>
                  <a:cubicBezTo>
                    <a:pt x="173" y="256"/>
                    <a:pt x="190" y="240"/>
                    <a:pt x="206" y="207"/>
                  </a:cubicBezTo>
                  <a:cubicBezTo>
                    <a:pt x="223" y="170"/>
                    <a:pt x="239" y="137"/>
                    <a:pt x="223" y="104"/>
                  </a:cubicBezTo>
                  <a:cubicBezTo>
                    <a:pt x="223" y="66"/>
                    <a:pt x="206" y="50"/>
                    <a:pt x="190" y="17"/>
                  </a:cubicBezTo>
                  <a:cubicBezTo>
                    <a:pt x="173" y="17"/>
                    <a:pt x="17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8" name="Google Shape;20758;p55"/>
            <p:cNvSpPr/>
            <p:nvPr/>
          </p:nvSpPr>
          <p:spPr>
            <a:xfrm>
              <a:off x="5168925" y="2649575"/>
              <a:ext cx="6000" cy="6400"/>
            </a:xfrm>
            <a:custGeom>
              <a:avLst/>
              <a:gdLst/>
              <a:ahLst/>
              <a:cxnLst/>
              <a:rect l="l" t="t" r="r" b="b"/>
              <a:pathLst>
                <a:path w="240" h="256" extrusionOk="0">
                  <a:moveTo>
                    <a:pt x="103" y="0"/>
                  </a:moveTo>
                  <a:cubicBezTo>
                    <a:pt x="70" y="0"/>
                    <a:pt x="33" y="17"/>
                    <a:pt x="17" y="50"/>
                  </a:cubicBezTo>
                  <a:cubicBezTo>
                    <a:pt x="0" y="87"/>
                    <a:pt x="0" y="120"/>
                    <a:pt x="0" y="153"/>
                  </a:cubicBezTo>
                  <a:cubicBezTo>
                    <a:pt x="17" y="190"/>
                    <a:pt x="17" y="206"/>
                    <a:pt x="50" y="223"/>
                  </a:cubicBezTo>
                  <a:cubicBezTo>
                    <a:pt x="70" y="256"/>
                    <a:pt x="103" y="256"/>
                    <a:pt x="136" y="256"/>
                  </a:cubicBezTo>
                  <a:cubicBezTo>
                    <a:pt x="190" y="239"/>
                    <a:pt x="239" y="173"/>
                    <a:pt x="223" y="103"/>
                  </a:cubicBezTo>
                  <a:cubicBezTo>
                    <a:pt x="223" y="70"/>
                    <a:pt x="206" y="33"/>
                    <a:pt x="173"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9" name="Google Shape;20759;p55"/>
            <p:cNvSpPr/>
            <p:nvPr/>
          </p:nvSpPr>
          <p:spPr>
            <a:xfrm>
              <a:off x="5265075" y="2649575"/>
              <a:ext cx="1775" cy="6000"/>
            </a:xfrm>
            <a:custGeom>
              <a:avLst/>
              <a:gdLst/>
              <a:ahLst/>
              <a:cxnLst/>
              <a:rect l="l" t="t" r="r" b="b"/>
              <a:pathLst>
                <a:path w="71" h="240" extrusionOk="0">
                  <a:moveTo>
                    <a:pt x="71" y="0"/>
                  </a:moveTo>
                  <a:cubicBezTo>
                    <a:pt x="17" y="33"/>
                    <a:pt x="1" y="87"/>
                    <a:pt x="1" y="153"/>
                  </a:cubicBezTo>
                  <a:cubicBezTo>
                    <a:pt x="1" y="190"/>
                    <a:pt x="38" y="223"/>
                    <a:pt x="54" y="239"/>
                  </a:cubicBezTo>
                  <a:cubicBezTo>
                    <a:pt x="71" y="173"/>
                    <a:pt x="71" y="87"/>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0" name="Google Shape;20760;p55"/>
            <p:cNvSpPr/>
            <p:nvPr/>
          </p:nvSpPr>
          <p:spPr>
            <a:xfrm>
              <a:off x="5201600" y="2550300"/>
              <a:ext cx="6000" cy="6525"/>
            </a:xfrm>
            <a:custGeom>
              <a:avLst/>
              <a:gdLst/>
              <a:ahLst/>
              <a:cxnLst/>
              <a:rect l="l" t="t" r="r" b="b"/>
              <a:pathLst>
                <a:path w="240" h="261" extrusionOk="0">
                  <a:moveTo>
                    <a:pt x="103" y="1"/>
                  </a:moveTo>
                  <a:cubicBezTo>
                    <a:pt x="66" y="1"/>
                    <a:pt x="50" y="22"/>
                    <a:pt x="33" y="55"/>
                  </a:cubicBezTo>
                  <a:cubicBezTo>
                    <a:pt x="17" y="71"/>
                    <a:pt x="0" y="104"/>
                    <a:pt x="17" y="141"/>
                  </a:cubicBezTo>
                  <a:cubicBezTo>
                    <a:pt x="17" y="174"/>
                    <a:pt x="33" y="207"/>
                    <a:pt x="50" y="228"/>
                  </a:cubicBezTo>
                  <a:cubicBezTo>
                    <a:pt x="66" y="261"/>
                    <a:pt x="103" y="261"/>
                    <a:pt x="136" y="261"/>
                  </a:cubicBezTo>
                  <a:cubicBezTo>
                    <a:pt x="186" y="244"/>
                    <a:pt x="239" y="174"/>
                    <a:pt x="223" y="104"/>
                  </a:cubicBezTo>
                  <a:cubicBezTo>
                    <a:pt x="223" y="71"/>
                    <a:pt x="206" y="38"/>
                    <a:pt x="186" y="22"/>
                  </a:cubicBezTo>
                  <a:cubicBezTo>
                    <a:pt x="169" y="22"/>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1" name="Google Shape;20761;p55"/>
            <p:cNvSpPr/>
            <p:nvPr/>
          </p:nvSpPr>
          <p:spPr>
            <a:xfrm>
              <a:off x="5187375" y="2551550"/>
              <a:ext cx="6000" cy="6375"/>
            </a:xfrm>
            <a:custGeom>
              <a:avLst/>
              <a:gdLst/>
              <a:ahLst/>
              <a:cxnLst/>
              <a:rect l="l" t="t" r="r" b="b"/>
              <a:pathLst>
                <a:path w="240" h="255" extrusionOk="0">
                  <a:moveTo>
                    <a:pt x="121" y="0"/>
                  </a:moveTo>
                  <a:cubicBezTo>
                    <a:pt x="64" y="0"/>
                    <a:pt x="14" y="33"/>
                    <a:pt x="0" y="91"/>
                  </a:cubicBezTo>
                  <a:lnTo>
                    <a:pt x="0" y="141"/>
                  </a:lnTo>
                  <a:cubicBezTo>
                    <a:pt x="0" y="194"/>
                    <a:pt x="33" y="227"/>
                    <a:pt x="70" y="244"/>
                  </a:cubicBezTo>
                  <a:cubicBezTo>
                    <a:pt x="84" y="251"/>
                    <a:pt x="101" y="255"/>
                    <a:pt x="118" y="255"/>
                  </a:cubicBezTo>
                  <a:cubicBezTo>
                    <a:pt x="141" y="255"/>
                    <a:pt x="164" y="247"/>
                    <a:pt x="173" y="227"/>
                  </a:cubicBezTo>
                  <a:cubicBezTo>
                    <a:pt x="190" y="211"/>
                    <a:pt x="206" y="194"/>
                    <a:pt x="206" y="178"/>
                  </a:cubicBezTo>
                  <a:cubicBezTo>
                    <a:pt x="239" y="108"/>
                    <a:pt x="206" y="38"/>
                    <a:pt x="157" y="5"/>
                  </a:cubicBezTo>
                  <a:cubicBezTo>
                    <a:pt x="145" y="2"/>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2" name="Google Shape;20762;p55"/>
            <p:cNvSpPr/>
            <p:nvPr/>
          </p:nvSpPr>
          <p:spPr>
            <a:xfrm>
              <a:off x="5190350" y="2537750"/>
              <a:ext cx="6100" cy="6600"/>
            </a:xfrm>
            <a:custGeom>
              <a:avLst/>
              <a:gdLst/>
              <a:ahLst/>
              <a:cxnLst/>
              <a:rect l="l" t="t" r="r" b="b"/>
              <a:pathLst>
                <a:path w="244" h="264" extrusionOk="0">
                  <a:moveTo>
                    <a:pt x="116" y="1"/>
                  </a:moveTo>
                  <a:cubicBezTo>
                    <a:pt x="74" y="1"/>
                    <a:pt x="33" y="25"/>
                    <a:pt x="17" y="74"/>
                  </a:cubicBezTo>
                  <a:cubicBezTo>
                    <a:pt x="1" y="144"/>
                    <a:pt x="17" y="231"/>
                    <a:pt x="87" y="247"/>
                  </a:cubicBezTo>
                  <a:cubicBezTo>
                    <a:pt x="87" y="264"/>
                    <a:pt x="104" y="264"/>
                    <a:pt x="120" y="264"/>
                  </a:cubicBezTo>
                  <a:cubicBezTo>
                    <a:pt x="174" y="247"/>
                    <a:pt x="207" y="231"/>
                    <a:pt x="223" y="177"/>
                  </a:cubicBezTo>
                  <a:cubicBezTo>
                    <a:pt x="244" y="128"/>
                    <a:pt x="223" y="74"/>
                    <a:pt x="207" y="41"/>
                  </a:cubicBezTo>
                  <a:cubicBezTo>
                    <a:pt x="190" y="25"/>
                    <a:pt x="174" y="8"/>
                    <a:pt x="157" y="8"/>
                  </a:cubicBezTo>
                  <a:cubicBezTo>
                    <a:pt x="144" y="3"/>
                    <a:pt x="130"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3" name="Google Shape;20763;p55"/>
            <p:cNvSpPr/>
            <p:nvPr/>
          </p:nvSpPr>
          <p:spPr>
            <a:xfrm>
              <a:off x="5155625" y="2604425"/>
              <a:ext cx="6000" cy="6525"/>
            </a:xfrm>
            <a:custGeom>
              <a:avLst/>
              <a:gdLst/>
              <a:ahLst/>
              <a:cxnLst/>
              <a:rect l="l" t="t" r="r" b="b"/>
              <a:pathLst>
                <a:path w="240" h="261" extrusionOk="0">
                  <a:moveTo>
                    <a:pt x="103" y="0"/>
                  </a:moveTo>
                  <a:cubicBezTo>
                    <a:pt x="66" y="0"/>
                    <a:pt x="50" y="21"/>
                    <a:pt x="33" y="54"/>
                  </a:cubicBezTo>
                  <a:cubicBezTo>
                    <a:pt x="17" y="87"/>
                    <a:pt x="0" y="124"/>
                    <a:pt x="0" y="157"/>
                  </a:cubicBezTo>
                  <a:cubicBezTo>
                    <a:pt x="17" y="190"/>
                    <a:pt x="33" y="227"/>
                    <a:pt x="50" y="244"/>
                  </a:cubicBezTo>
                  <a:cubicBezTo>
                    <a:pt x="66" y="260"/>
                    <a:pt x="103" y="260"/>
                    <a:pt x="136" y="260"/>
                  </a:cubicBezTo>
                  <a:cubicBezTo>
                    <a:pt x="190" y="244"/>
                    <a:pt x="239" y="190"/>
                    <a:pt x="223" y="104"/>
                  </a:cubicBezTo>
                  <a:cubicBezTo>
                    <a:pt x="223" y="71"/>
                    <a:pt x="206" y="54"/>
                    <a:pt x="190" y="21"/>
                  </a:cubicBezTo>
                  <a:lnTo>
                    <a:pt x="153" y="21"/>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4" name="Google Shape;20764;p55"/>
            <p:cNvSpPr/>
            <p:nvPr/>
          </p:nvSpPr>
          <p:spPr>
            <a:xfrm>
              <a:off x="5190350" y="2631525"/>
              <a:ext cx="5600" cy="6650"/>
            </a:xfrm>
            <a:custGeom>
              <a:avLst/>
              <a:gdLst/>
              <a:ahLst/>
              <a:cxnLst/>
              <a:rect l="l" t="t" r="r" b="b"/>
              <a:pathLst>
                <a:path w="224" h="266" extrusionOk="0">
                  <a:moveTo>
                    <a:pt x="104" y="1"/>
                  </a:moveTo>
                  <a:cubicBezTo>
                    <a:pt x="38" y="17"/>
                    <a:pt x="1" y="87"/>
                    <a:pt x="1" y="153"/>
                  </a:cubicBezTo>
                  <a:cubicBezTo>
                    <a:pt x="17" y="190"/>
                    <a:pt x="38" y="223"/>
                    <a:pt x="54" y="240"/>
                  </a:cubicBezTo>
                  <a:cubicBezTo>
                    <a:pt x="66" y="252"/>
                    <a:pt x="86" y="265"/>
                    <a:pt x="109" y="265"/>
                  </a:cubicBezTo>
                  <a:cubicBezTo>
                    <a:pt x="119" y="265"/>
                    <a:pt x="130" y="263"/>
                    <a:pt x="141" y="256"/>
                  </a:cubicBezTo>
                  <a:cubicBezTo>
                    <a:pt x="157" y="256"/>
                    <a:pt x="190" y="240"/>
                    <a:pt x="207" y="207"/>
                  </a:cubicBezTo>
                  <a:cubicBezTo>
                    <a:pt x="223" y="190"/>
                    <a:pt x="223" y="153"/>
                    <a:pt x="223" y="120"/>
                  </a:cubicBezTo>
                  <a:cubicBezTo>
                    <a:pt x="223" y="87"/>
                    <a:pt x="207" y="50"/>
                    <a:pt x="190" y="34"/>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5" name="Google Shape;20765;p55"/>
            <p:cNvSpPr/>
            <p:nvPr/>
          </p:nvSpPr>
          <p:spPr>
            <a:xfrm>
              <a:off x="5188200" y="2505275"/>
              <a:ext cx="6100" cy="6400"/>
            </a:xfrm>
            <a:custGeom>
              <a:avLst/>
              <a:gdLst/>
              <a:ahLst/>
              <a:cxnLst/>
              <a:rect l="l" t="t" r="r" b="b"/>
              <a:pathLst>
                <a:path w="244" h="256" extrusionOk="0">
                  <a:moveTo>
                    <a:pt x="103" y="0"/>
                  </a:moveTo>
                  <a:cubicBezTo>
                    <a:pt x="70" y="0"/>
                    <a:pt x="54" y="17"/>
                    <a:pt x="37" y="50"/>
                  </a:cubicBezTo>
                  <a:cubicBezTo>
                    <a:pt x="21" y="87"/>
                    <a:pt x="0" y="120"/>
                    <a:pt x="21" y="153"/>
                  </a:cubicBezTo>
                  <a:cubicBezTo>
                    <a:pt x="21" y="190"/>
                    <a:pt x="37" y="206"/>
                    <a:pt x="54" y="239"/>
                  </a:cubicBezTo>
                  <a:cubicBezTo>
                    <a:pt x="87" y="256"/>
                    <a:pt x="103" y="256"/>
                    <a:pt x="140" y="256"/>
                  </a:cubicBezTo>
                  <a:cubicBezTo>
                    <a:pt x="206" y="239"/>
                    <a:pt x="243" y="173"/>
                    <a:pt x="227" y="103"/>
                  </a:cubicBezTo>
                  <a:cubicBezTo>
                    <a:pt x="227" y="70"/>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6" name="Google Shape;20766;p55"/>
            <p:cNvSpPr/>
            <p:nvPr/>
          </p:nvSpPr>
          <p:spPr>
            <a:xfrm>
              <a:off x="5195925" y="2520225"/>
              <a:ext cx="6100" cy="6500"/>
            </a:xfrm>
            <a:custGeom>
              <a:avLst/>
              <a:gdLst/>
              <a:ahLst/>
              <a:cxnLst/>
              <a:rect l="l" t="t" r="r" b="b"/>
              <a:pathLst>
                <a:path w="244" h="260" extrusionOk="0">
                  <a:moveTo>
                    <a:pt x="129" y="0"/>
                  </a:moveTo>
                  <a:cubicBezTo>
                    <a:pt x="82" y="0"/>
                    <a:pt x="35" y="33"/>
                    <a:pt x="21" y="91"/>
                  </a:cubicBezTo>
                  <a:cubicBezTo>
                    <a:pt x="0" y="157"/>
                    <a:pt x="21" y="227"/>
                    <a:pt x="87" y="243"/>
                  </a:cubicBezTo>
                  <a:cubicBezTo>
                    <a:pt x="103" y="260"/>
                    <a:pt x="124" y="260"/>
                    <a:pt x="141" y="260"/>
                  </a:cubicBezTo>
                  <a:cubicBezTo>
                    <a:pt x="174" y="260"/>
                    <a:pt x="207" y="227"/>
                    <a:pt x="227" y="173"/>
                  </a:cubicBezTo>
                  <a:cubicBezTo>
                    <a:pt x="244" y="124"/>
                    <a:pt x="227" y="70"/>
                    <a:pt x="207" y="37"/>
                  </a:cubicBezTo>
                  <a:cubicBezTo>
                    <a:pt x="190" y="37"/>
                    <a:pt x="174" y="2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7" name="Google Shape;20767;p55"/>
            <p:cNvSpPr/>
            <p:nvPr/>
          </p:nvSpPr>
          <p:spPr>
            <a:xfrm>
              <a:off x="5205400" y="2580500"/>
              <a:ext cx="6000" cy="6750"/>
            </a:xfrm>
            <a:custGeom>
              <a:avLst/>
              <a:gdLst/>
              <a:ahLst/>
              <a:cxnLst/>
              <a:rect l="l" t="t" r="r" b="b"/>
              <a:pathLst>
                <a:path w="240" h="270" extrusionOk="0">
                  <a:moveTo>
                    <a:pt x="119" y="0"/>
                  </a:moveTo>
                  <a:cubicBezTo>
                    <a:pt x="70" y="0"/>
                    <a:pt x="29" y="32"/>
                    <a:pt x="17" y="83"/>
                  </a:cubicBezTo>
                  <a:cubicBezTo>
                    <a:pt x="1" y="154"/>
                    <a:pt x="34" y="236"/>
                    <a:pt x="87" y="257"/>
                  </a:cubicBezTo>
                  <a:cubicBezTo>
                    <a:pt x="100" y="265"/>
                    <a:pt x="115" y="269"/>
                    <a:pt x="130" y="269"/>
                  </a:cubicBezTo>
                  <a:cubicBezTo>
                    <a:pt x="170" y="269"/>
                    <a:pt x="211" y="238"/>
                    <a:pt x="223" y="187"/>
                  </a:cubicBezTo>
                  <a:cubicBezTo>
                    <a:pt x="240" y="116"/>
                    <a:pt x="223" y="30"/>
                    <a:pt x="174" y="13"/>
                  </a:cubicBezTo>
                  <a:cubicBezTo>
                    <a:pt x="155" y="5"/>
                    <a:pt x="13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8" name="Google Shape;20768;p55"/>
            <p:cNvSpPr/>
            <p:nvPr/>
          </p:nvSpPr>
          <p:spPr>
            <a:xfrm>
              <a:off x="5191700" y="2616075"/>
              <a:ext cx="6000" cy="6525"/>
            </a:xfrm>
            <a:custGeom>
              <a:avLst/>
              <a:gdLst/>
              <a:ahLst/>
              <a:cxnLst/>
              <a:rect l="l" t="t" r="r" b="b"/>
              <a:pathLst>
                <a:path w="240" h="261" extrusionOk="0">
                  <a:moveTo>
                    <a:pt x="103" y="0"/>
                  </a:moveTo>
                  <a:cubicBezTo>
                    <a:pt x="50" y="17"/>
                    <a:pt x="0" y="87"/>
                    <a:pt x="17" y="153"/>
                  </a:cubicBezTo>
                  <a:cubicBezTo>
                    <a:pt x="31" y="213"/>
                    <a:pt x="72" y="260"/>
                    <a:pt x="114" y="260"/>
                  </a:cubicBezTo>
                  <a:cubicBezTo>
                    <a:pt x="122" y="260"/>
                    <a:pt x="129" y="259"/>
                    <a:pt x="136" y="256"/>
                  </a:cubicBezTo>
                  <a:cubicBezTo>
                    <a:pt x="169" y="256"/>
                    <a:pt x="206" y="240"/>
                    <a:pt x="223" y="207"/>
                  </a:cubicBezTo>
                  <a:cubicBezTo>
                    <a:pt x="239" y="190"/>
                    <a:pt x="239" y="153"/>
                    <a:pt x="239" y="120"/>
                  </a:cubicBezTo>
                  <a:cubicBezTo>
                    <a:pt x="223" y="87"/>
                    <a:pt x="223"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9" name="Google Shape;20769;p55"/>
            <p:cNvSpPr/>
            <p:nvPr/>
          </p:nvSpPr>
          <p:spPr>
            <a:xfrm>
              <a:off x="5189950" y="2581600"/>
              <a:ext cx="6500" cy="6475"/>
            </a:xfrm>
            <a:custGeom>
              <a:avLst/>
              <a:gdLst/>
              <a:ahLst/>
              <a:cxnLst/>
              <a:rect l="l" t="t" r="r" b="b"/>
              <a:pathLst>
                <a:path w="260" h="259" extrusionOk="0">
                  <a:moveTo>
                    <a:pt x="141" y="1"/>
                  </a:moveTo>
                  <a:cubicBezTo>
                    <a:pt x="96" y="1"/>
                    <a:pt x="50" y="33"/>
                    <a:pt x="33" y="72"/>
                  </a:cubicBezTo>
                  <a:cubicBezTo>
                    <a:pt x="0" y="143"/>
                    <a:pt x="33" y="229"/>
                    <a:pt x="87" y="246"/>
                  </a:cubicBezTo>
                  <a:cubicBezTo>
                    <a:pt x="105" y="254"/>
                    <a:pt x="123" y="258"/>
                    <a:pt x="138" y="258"/>
                  </a:cubicBezTo>
                  <a:cubicBezTo>
                    <a:pt x="182" y="258"/>
                    <a:pt x="215" y="227"/>
                    <a:pt x="239" y="175"/>
                  </a:cubicBezTo>
                  <a:cubicBezTo>
                    <a:pt x="260" y="110"/>
                    <a:pt x="223" y="39"/>
                    <a:pt x="173" y="6"/>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0" name="Google Shape;20770;p55"/>
            <p:cNvSpPr/>
            <p:nvPr/>
          </p:nvSpPr>
          <p:spPr>
            <a:xfrm>
              <a:off x="5206750" y="2659475"/>
              <a:ext cx="6000" cy="6400"/>
            </a:xfrm>
            <a:custGeom>
              <a:avLst/>
              <a:gdLst/>
              <a:ahLst/>
              <a:cxnLst/>
              <a:rect l="l" t="t" r="r" b="b"/>
              <a:pathLst>
                <a:path w="240" h="256" extrusionOk="0">
                  <a:moveTo>
                    <a:pt x="103" y="0"/>
                  </a:moveTo>
                  <a:cubicBezTo>
                    <a:pt x="66" y="0"/>
                    <a:pt x="50" y="17"/>
                    <a:pt x="33" y="50"/>
                  </a:cubicBezTo>
                  <a:cubicBezTo>
                    <a:pt x="17" y="87"/>
                    <a:pt x="0" y="120"/>
                    <a:pt x="0" y="153"/>
                  </a:cubicBezTo>
                  <a:cubicBezTo>
                    <a:pt x="17" y="190"/>
                    <a:pt x="33" y="206"/>
                    <a:pt x="50" y="239"/>
                  </a:cubicBezTo>
                  <a:cubicBezTo>
                    <a:pt x="66" y="256"/>
                    <a:pt x="103" y="256"/>
                    <a:pt x="136" y="256"/>
                  </a:cubicBezTo>
                  <a:cubicBezTo>
                    <a:pt x="186" y="239"/>
                    <a:pt x="239" y="169"/>
                    <a:pt x="223" y="103"/>
                  </a:cubicBezTo>
                  <a:cubicBezTo>
                    <a:pt x="223" y="66"/>
                    <a:pt x="206" y="33"/>
                    <a:pt x="186"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1" name="Google Shape;20771;p55"/>
            <p:cNvSpPr/>
            <p:nvPr/>
          </p:nvSpPr>
          <p:spPr>
            <a:xfrm>
              <a:off x="5210150" y="2519700"/>
              <a:ext cx="6000" cy="6625"/>
            </a:xfrm>
            <a:custGeom>
              <a:avLst/>
              <a:gdLst/>
              <a:ahLst/>
              <a:cxnLst/>
              <a:rect l="l" t="t" r="r" b="b"/>
              <a:pathLst>
                <a:path w="240" h="265" extrusionOk="0">
                  <a:moveTo>
                    <a:pt x="107" y="0"/>
                  </a:moveTo>
                  <a:cubicBezTo>
                    <a:pt x="85" y="0"/>
                    <a:pt x="64" y="14"/>
                    <a:pt x="50" y="25"/>
                  </a:cubicBezTo>
                  <a:cubicBezTo>
                    <a:pt x="33" y="42"/>
                    <a:pt x="17" y="75"/>
                    <a:pt x="17" y="112"/>
                  </a:cubicBezTo>
                  <a:cubicBezTo>
                    <a:pt x="0" y="145"/>
                    <a:pt x="17" y="178"/>
                    <a:pt x="33" y="215"/>
                  </a:cubicBezTo>
                  <a:cubicBezTo>
                    <a:pt x="50" y="231"/>
                    <a:pt x="87" y="248"/>
                    <a:pt x="103" y="264"/>
                  </a:cubicBezTo>
                  <a:cubicBezTo>
                    <a:pt x="136" y="264"/>
                    <a:pt x="173" y="248"/>
                    <a:pt x="190" y="231"/>
                  </a:cubicBezTo>
                  <a:cubicBezTo>
                    <a:pt x="239" y="178"/>
                    <a:pt x="239" y="112"/>
                    <a:pt x="206" y="42"/>
                  </a:cubicBezTo>
                  <a:cubicBezTo>
                    <a:pt x="190" y="25"/>
                    <a:pt x="173" y="9"/>
                    <a:pt x="153" y="9"/>
                  </a:cubicBezTo>
                  <a:lnTo>
                    <a:pt x="136" y="9"/>
                  </a:lnTo>
                  <a:cubicBezTo>
                    <a:pt x="127" y="3"/>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2" name="Google Shape;20772;p55"/>
            <p:cNvSpPr/>
            <p:nvPr/>
          </p:nvSpPr>
          <p:spPr>
            <a:xfrm>
              <a:off x="5207575" y="2563700"/>
              <a:ext cx="5575" cy="6600"/>
            </a:xfrm>
            <a:custGeom>
              <a:avLst/>
              <a:gdLst/>
              <a:ahLst/>
              <a:cxnLst/>
              <a:rect l="l" t="t" r="r" b="b"/>
              <a:pathLst>
                <a:path w="223" h="264" extrusionOk="0">
                  <a:moveTo>
                    <a:pt x="87" y="1"/>
                  </a:moveTo>
                  <a:cubicBezTo>
                    <a:pt x="70" y="17"/>
                    <a:pt x="50" y="17"/>
                    <a:pt x="33" y="34"/>
                  </a:cubicBezTo>
                  <a:cubicBezTo>
                    <a:pt x="0" y="67"/>
                    <a:pt x="0" y="121"/>
                    <a:pt x="0" y="153"/>
                  </a:cubicBezTo>
                  <a:cubicBezTo>
                    <a:pt x="0" y="186"/>
                    <a:pt x="17" y="224"/>
                    <a:pt x="50" y="240"/>
                  </a:cubicBezTo>
                  <a:cubicBezTo>
                    <a:pt x="64" y="252"/>
                    <a:pt x="85" y="263"/>
                    <a:pt x="102" y="263"/>
                  </a:cubicBezTo>
                  <a:cubicBezTo>
                    <a:pt x="109" y="263"/>
                    <a:pt x="115" y="261"/>
                    <a:pt x="120" y="257"/>
                  </a:cubicBezTo>
                  <a:cubicBezTo>
                    <a:pt x="190" y="257"/>
                    <a:pt x="223" y="186"/>
                    <a:pt x="223" y="121"/>
                  </a:cubicBezTo>
                  <a:cubicBezTo>
                    <a:pt x="206" y="67"/>
                    <a:pt x="190" y="34"/>
                    <a:pt x="153"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3" name="Google Shape;20773;p55"/>
            <p:cNvSpPr/>
            <p:nvPr/>
          </p:nvSpPr>
          <p:spPr>
            <a:xfrm>
              <a:off x="5203650" y="2507850"/>
              <a:ext cx="2600" cy="2175"/>
            </a:xfrm>
            <a:custGeom>
              <a:avLst/>
              <a:gdLst/>
              <a:ahLst/>
              <a:cxnLst/>
              <a:rect l="l" t="t" r="r" b="b"/>
              <a:pathLst>
                <a:path w="104" h="87" extrusionOk="0">
                  <a:moveTo>
                    <a:pt x="1" y="0"/>
                  </a:moveTo>
                  <a:lnTo>
                    <a:pt x="1" y="0"/>
                  </a:lnTo>
                  <a:cubicBezTo>
                    <a:pt x="21" y="33"/>
                    <a:pt x="38" y="50"/>
                    <a:pt x="54" y="70"/>
                  </a:cubicBezTo>
                  <a:cubicBezTo>
                    <a:pt x="71" y="87"/>
                    <a:pt x="87" y="87"/>
                    <a:pt x="104" y="87"/>
                  </a:cubicBezTo>
                  <a:cubicBezTo>
                    <a:pt x="71" y="70"/>
                    <a:pt x="3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4" name="Google Shape;20774;p55"/>
            <p:cNvSpPr/>
            <p:nvPr/>
          </p:nvSpPr>
          <p:spPr>
            <a:xfrm>
              <a:off x="5198075" y="2596175"/>
              <a:ext cx="6125" cy="6525"/>
            </a:xfrm>
            <a:custGeom>
              <a:avLst/>
              <a:gdLst/>
              <a:ahLst/>
              <a:cxnLst/>
              <a:rect l="l" t="t" r="r" b="b"/>
              <a:pathLst>
                <a:path w="245" h="261" extrusionOk="0">
                  <a:moveTo>
                    <a:pt x="129" y="1"/>
                  </a:moveTo>
                  <a:cubicBezTo>
                    <a:pt x="83" y="1"/>
                    <a:pt x="35" y="33"/>
                    <a:pt x="17" y="91"/>
                  </a:cubicBezTo>
                  <a:cubicBezTo>
                    <a:pt x="1" y="161"/>
                    <a:pt x="17" y="227"/>
                    <a:pt x="88" y="248"/>
                  </a:cubicBezTo>
                  <a:cubicBezTo>
                    <a:pt x="102" y="257"/>
                    <a:pt x="117" y="261"/>
                    <a:pt x="132" y="261"/>
                  </a:cubicBezTo>
                  <a:cubicBezTo>
                    <a:pt x="173" y="261"/>
                    <a:pt x="211" y="229"/>
                    <a:pt x="224" y="178"/>
                  </a:cubicBezTo>
                  <a:cubicBezTo>
                    <a:pt x="244" y="108"/>
                    <a:pt x="224" y="42"/>
                    <a:pt x="158"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5" name="Google Shape;20775;p55"/>
            <p:cNvSpPr/>
            <p:nvPr/>
          </p:nvSpPr>
          <p:spPr>
            <a:xfrm>
              <a:off x="5194675" y="2566700"/>
              <a:ext cx="6025" cy="6425"/>
            </a:xfrm>
            <a:custGeom>
              <a:avLst/>
              <a:gdLst/>
              <a:ahLst/>
              <a:cxnLst/>
              <a:rect l="l" t="t" r="r" b="b"/>
              <a:pathLst>
                <a:path w="241" h="257" extrusionOk="0">
                  <a:moveTo>
                    <a:pt x="137" y="1"/>
                  </a:moveTo>
                  <a:cubicBezTo>
                    <a:pt x="104" y="1"/>
                    <a:pt x="71" y="1"/>
                    <a:pt x="50" y="33"/>
                  </a:cubicBezTo>
                  <a:cubicBezTo>
                    <a:pt x="1" y="66"/>
                    <a:pt x="1" y="153"/>
                    <a:pt x="34" y="207"/>
                  </a:cubicBezTo>
                  <a:cubicBezTo>
                    <a:pt x="50" y="240"/>
                    <a:pt x="87" y="256"/>
                    <a:pt x="104" y="256"/>
                  </a:cubicBezTo>
                  <a:cubicBezTo>
                    <a:pt x="137" y="256"/>
                    <a:pt x="174" y="256"/>
                    <a:pt x="191" y="223"/>
                  </a:cubicBezTo>
                  <a:cubicBezTo>
                    <a:pt x="207" y="207"/>
                    <a:pt x="224" y="170"/>
                    <a:pt x="224" y="137"/>
                  </a:cubicBezTo>
                  <a:cubicBezTo>
                    <a:pt x="240" y="104"/>
                    <a:pt x="224" y="66"/>
                    <a:pt x="207" y="50"/>
                  </a:cubicBezTo>
                  <a:cubicBezTo>
                    <a:pt x="191" y="33"/>
                    <a:pt x="174"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6" name="Google Shape;20776;p55"/>
            <p:cNvSpPr/>
            <p:nvPr/>
          </p:nvSpPr>
          <p:spPr>
            <a:xfrm>
              <a:off x="5199025" y="2644000"/>
              <a:ext cx="5575" cy="6425"/>
            </a:xfrm>
            <a:custGeom>
              <a:avLst/>
              <a:gdLst/>
              <a:ahLst/>
              <a:cxnLst/>
              <a:rect l="l" t="t" r="r" b="b"/>
              <a:pathLst>
                <a:path w="223" h="257" extrusionOk="0">
                  <a:moveTo>
                    <a:pt x="103" y="1"/>
                  </a:moveTo>
                  <a:cubicBezTo>
                    <a:pt x="33" y="17"/>
                    <a:pt x="0" y="87"/>
                    <a:pt x="0" y="153"/>
                  </a:cubicBezTo>
                  <a:cubicBezTo>
                    <a:pt x="17" y="190"/>
                    <a:pt x="17" y="223"/>
                    <a:pt x="50" y="240"/>
                  </a:cubicBezTo>
                  <a:cubicBezTo>
                    <a:pt x="66" y="256"/>
                    <a:pt x="103" y="256"/>
                    <a:pt x="136" y="256"/>
                  </a:cubicBezTo>
                  <a:cubicBezTo>
                    <a:pt x="153" y="256"/>
                    <a:pt x="186" y="240"/>
                    <a:pt x="206" y="207"/>
                  </a:cubicBezTo>
                  <a:cubicBezTo>
                    <a:pt x="223" y="170"/>
                    <a:pt x="223" y="137"/>
                    <a:pt x="223" y="104"/>
                  </a:cubicBezTo>
                  <a:cubicBezTo>
                    <a:pt x="223" y="67"/>
                    <a:pt x="206" y="50"/>
                    <a:pt x="169"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7" name="Google Shape;20777;p55"/>
            <p:cNvSpPr/>
            <p:nvPr/>
          </p:nvSpPr>
          <p:spPr>
            <a:xfrm>
              <a:off x="5202000" y="2676575"/>
              <a:ext cx="6000" cy="6525"/>
            </a:xfrm>
            <a:custGeom>
              <a:avLst/>
              <a:gdLst/>
              <a:ahLst/>
              <a:cxnLst/>
              <a:rect l="l" t="t" r="r" b="b"/>
              <a:pathLst>
                <a:path w="240" h="261" extrusionOk="0">
                  <a:moveTo>
                    <a:pt x="104" y="1"/>
                  </a:moveTo>
                  <a:cubicBezTo>
                    <a:pt x="87" y="1"/>
                    <a:pt x="87" y="1"/>
                    <a:pt x="67" y="21"/>
                  </a:cubicBezTo>
                  <a:cubicBezTo>
                    <a:pt x="34" y="38"/>
                    <a:pt x="1" y="87"/>
                    <a:pt x="17" y="157"/>
                  </a:cubicBezTo>
                  <a:cubicBezTo>
                    <a:pt x="17" y="190"/>
                    <a:pt x="34" y="227"/>
                    <a:pt x="50" y="244"/>
                  </a:cubicBezTo>
                  <a:cubicBezTo>
                    <a:pt x="87" y="260"/>
                    <a:pt x="104" y="260"/>
                    <a:pt x="137" y="260"/>
                  </a:cubicBezTo>
                  <a:cubicBezTo>
                    <a:pt x="190" y="244"/>
                    <a:pt x="240" y="190"/>
                    <a:pt x="223" y="104"/>
                  </a:cubicBezTo>
                  <a:lnTo>
                    <a:pt x="223" y="71"/>
                  </a:lnTo>
                  <a:cubicBezTo>
                    <a:pt x="207" y="54"/>
                    <a:pt x="19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8" name="Google Shape;20778;p55"/>
            <p:cNvSpPr/>
            <p:nvPr/>
          </p:nvSpPr>
          <p:spPr>
            <a:xfrm>
              <a:off x="5183975" y="2524125"/>
              <a:ext cx="6000" cy="6525"/>
            </a:xfrm>
            <a:custGeom>
              <a:avLst/>
              <a:gdLst/>
              <a:ahLst/>
              <a:cxnLst/>
              <a:rect l="l" t="t" r="r" b="b"/>
              <a:pathLst>
                <a:path w="240" h="261" extrusionOk="0">
                  <a:moveTo>
                    <a:pt x="103" y="1"/>
                  </a:moveTo>
                  <a:cubicBezTo>
                    <a:pt x="50" y="17"/>
                    <a:pt x="0" y="71"/>
                    <a:pt x="17" y="157"/>
                  </a:cubicBezTo>
                  <a:cubicBezTo>
                    <a:pt x="17" y="190"/>
                    <a:pt x="33" y="207"/>
                    <a:pt x="50" y="223"/>
                  </a:cubicBezTo>
                  <a:cubicBezTo>
                    <a:pt x="87" y="261"/>
                    <a:pt x="103" y="261"/>
                    <a:pt x="136" y="261"/>
                  </a:cubicBezTo>
                  <a:cubicBezTo>
                    <a:pt x="169" y="261"/>
                    <a:pt x="190" y="223"/>
                    <a:pt x="206" y="207"/>
                  </a:cubicBezTo>
                  <a:cubicBezTo>
                    <a:pt x="223" y="174"/>
                    <a:pt x="239" y="141"/>
                    <a:pt x="223" y="104"/>
                  </a:cubicBezTo>
                  <a:cubicBezTo>
                    <a:pt x="223" y="71"/>
                    <a:pt x="206" y="38"/>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9" name="Google Shape;20779;p55"/>
            <p:cNvSpPr/>
            <p:nvPr/>
          </p:nvSpPr>
          <p:spPr>
            <a:xfrm>
              <a:off x="5157275" y="2680800"/>
              <a:ext cx="6525" cy="6475"/>
            </a:xfrm>
            <a:custGeom>
              <a:avLst/>
              <a:gdLst/>
              <a:ahLst/>
              <a:cxnLst/>
              <a:rect l="l" t="t" r="r" b="b"/>
              <a:pathLst>
                <a:path w="261" h="259" extrusionOk="0">
                  <a:moveTo>
                    <a:pt x="139" y="1"/>
                  </a:moveTo>
                  <a:cubicBezTo>
                    <a:pt x="87" y="1"/>
                    <a:pt x="48" y="33"/>
                    <a:pt x="21" y="91"/>
                  </a:cubicBezTo>
                  <a:cubicBezTo>
                    <a:pt x="0" y="141"/>
                    <a:pt x="37" y="227"/>
                    <a:pt x="87" y="244"/>
                  </a:cubicBezTo>
                  <a:cubicBezTo>
                    <a:pt x="101" y="254"/>
                    <a:pt x="117" y="259"/>
                    <a:pt x="132" y="259"/>
                  </a:cubicBezTo>
                  <a:cubicBezTo>
                    <a:pt x="173" y="259"/>
                    <a:pt x="212" y="226"/>
                    <a:pt x="227" y="178"/>
                  </a:cubicBezTo>
                  <a:cubicBezTo>
                    <a:pt x="260" y="108"/>
                    <a:pt x="227" y="38"/>
                    <a:pt x="173"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0" name="Google Shape;20780;p55"/>
            <p:cNvSpPr/>
            <p:nvPr/>
          </p:nvSpPr>
          <p:spPr>
            <a:xfrm>
              <a:off x="5146950" y="2574925"/>
              <a:ext cx="6125" cy="6700"/>
            </a:xfrm>
            <a:custGeom>
              <a:avLst/>
              <a:gdLst/>
              <a:ahLst/>
              <a:cxnLst/>
              <a:rect l="l" t="t" r="r" b="b"/>
              <a:pathLst>
                <a:path w="245" h="268" extrusionOk="0">
                  <a:moveTo>
                    <a:pt x="114" y="1"/>
                  </a:moveTo>
                  <a:cubicBezTo>
                    <a:pt x="73" y="1"/>
                    <a:pt x="34" y="32"/>
                    <a:pt x="22" y="84"/>
                  </a:cubicBezTo>
                  <a:cubicBezTo>
                    <a:pt x="1" y="150"/>
                    <a:pt x="22" y="236"/>
                    <a:pt x="88" y="253"/>
                  </a:cubicBezTo>
                  <a:cubicBezTo>
                    <a:pt x="102" y="263"/>
                    <a:pt x="118" y="268"/>
                    <a:pt x="133" y="268"/>
                  </a:cubicBezTo>
                  <a:cubicBezTo>
                    <a:pt x="174" y="268"/>
                    <a:pt x="213" y="235"/>
                    <a:pt x="228" y="187"/>
                  </a:cubicBezTo>
                  <a:cubicBezTo>
                    <a:pt x="244" y="117"/>
                    <a:pt x="207" y="30"/>
                    <a:pt x="158" y="14"/>
                  </a:cubicBezTo>
                  <a:cubicBezTo>
                    <a:pt x="143" y="5"/>
                    <a:pt x="128"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1" name="Google Shape;20781;p55"/>
            <p:cNvSpPr/>
            <p:nvPr/>
          </p:nvSpPr>
          <p:spPr>
            <a:xfrm>
              <a:off x="5151300" y="2623400"/>
              <a:ext cx="5575" cy="6400"/>
            </a:xfrm>
            <a:custGeom>
              <a:avLst/>
              <a:gdLst/>
              <a:ahLst/>
              <a:cxnLst/>
              <a:rect l="l" t="t" r="r" b="b"/>
              <a:pathLst>
                <a:path w="223" h="256" extrusionOk="0">
                  <a:moveTo>
                    <a:pt x="103" y="0"/>
                  </a:moveTo>
                  <a:cubicBezTo>
                    <a:pt x="33" y="17"/>
                    <a:pt x="0" y="87"/>
                    <a:pt x="0" y="153"/>
                  </a:cubicBezTo>
                  <a:cubicBezTo>
                    <a:pt x="17" y="190"/>
                    <a:pt x="33" y="206"/>
                    <a:pt x="54" y="239"/>
                  </a:cubicBezTo>
                  <a:cubicBezTo>
                    <a:pt x="70" y="256"/>
                    <a:pt x="103" y="256"/>
                    <a:pt x="136" y="256"/>
                  </a:cubicBezTo>
                  <a:cubicBezTo>
                    <a:pt x="157" y="256"/>
                    <a:pt x="190" y="239"/>
                    <a:pt x="206" y="206"/>
                  </a:cubicBezTo>
                  <a:cubicBezTo>
                    <a:pt x="223" y="169"/>
                    <a:pt x="223" y="136"/>
                    <a:pt x="223" y="103"/>
                  </a:cubicBezTo>
                  <a:cubicBezTo>
                    <a:pt x="223" y="66"/>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2" name="Google Shape;20782;p55"/>
            <p:cNvSpPr/>
            <p:nvPr/>
          </p:nvSpPr>
          <p:spPr>
            <a:xfrm>
              <a:off x="5154700" y="2650700"/>
              <a:ext cx="5675" cy="6775"/>
            </a:xfrm>
            <a:custGeom>
              <a:avLst/>
              <a:gdLst/>
              <a:ahLst/>
              <a:cxnLst/>
              <a:rect l="l" t="t" r="r" b="b"/>
              <a:pathLst>
                <a:path w="227" h="271" extrusionOk="0">
                  <a:moveTo>
                    <a:pt x="114" y="1"/>
                  </a:moveTo>
                  <a:cubicBezTo>
                    <a:pt x="67" y="1"/>
                    <a:pt x="18" y="36"/>
                    <a:pt x="0" y="91"/>
                  </a:cubicBezTo>
                  <a:lnTo>
                    <a:pt x="0" y="145"/>
                  </a:lnTo>
                  <a:cubicBezTo>
                    <a:pt x="0" y="194"/>
                    <a:pt x="21" y="232"/>
                    <a:pt x="70" y="265"/>
                  </a:cubicBezTo>
                  <a:cubicBezTo>
                    <a:pt x="79" y="269"/>
                    <a:pt x="89" y="271"/>
                    <a:pt x="100" y="271"/>
                  </a:cubicBezTo>
                  <a:cubicBezTo>
                    <a:pt x="129" y="271"/>
                    <a:pt x="161" y="256"/>
                    <a:pt x="173" y="232"/>
                  </a:cubicBezTo>
                  <a:cubicBezTo>
                    <a:pt x="190" y="211"/>
                    <a:pt x="206" y="194"/>
                    <a:pt x="206" y="178"/>
                  </a:cubicBezTo>
                  <a:cubicBezTo>
                    <a:pt x="227" y="108"/>
                    <a:pt x="206" y="42"/>
                    <a:pt x="140" y="5"/>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3" name="Google Shape;20783;p55"/>
            <p:cNvSpPr/>
            <p:nvPr/>
          </p:nvSpPr>
          <p:spPr>
            <a:xfrm>
              <a:off x="5146150" y="2544325"/>
              <a:ext cx="6000" cy="6525"/>
            </a:xfrm>
            <a:custGeom>
              <a:avLst/>
              <a:gdLst/>
              <a:ahLst/>
              <a:cxnLst/>
              <a:rect l="l" t="t" r="r" b="b"/>
              <a:pathLst>
                <a:path w="240" h="261" extrusionOk="0">
                  <a:moveTo>
                    <a:pt x="136" y="1"/>
                  </a:moveTo>
                  <a:cubicBezTo>
                    <a:pt x="103" y="1"/>
                    <a:pt x="70" y="17"/>
                    <a:pt x="54" y="34"/>
                  </a:cubicBezTo>
                  <a:cubicBezTo>
                    <a:pt x="0" y="71"/>
                    <a:pt x="0" y="158"/>
                    <a:pt x="33" y="207"/>
                  </a:cubicBezTo>
                  <a:cubicBezTo>
                    <a:pt x="54" y="240"/>
                    <a:pt x="87" y="261"/>
                    <a:pt x="103" y="261"/>
                  </a:cubicBezTo>
                  <a:cubicBezTo>
                    <a:pt x="136" y="261"/>
                    <a:pt x="173" y="261"/>
                    <a:pt x="190" y="240"/>
                  </a:cubicBezTo>
                  <a:cubicBezTo>
                    <a:pt x="239" y="191"/>
                    <a:pt x="239" y="104"/>
                    <a:pt x="206" y="54"/>
                  </a:cubicBezTo>
                  <a:cubicBezTo>
                    <a:pt x="190" y="34"/>
                    <a:pt x="190" y="17"/>
                    <a:pt x="173" y="17"/>
                  </a:cubicBezTo>
                  <a:cubicBezTo>
                    <a:pt x="157"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4" name="Google Shape;20784;p55"/>
            <p:cNvSpPr/>
            <p:nvPr/>
          </p:nvSpPr>
          <p:spPr>
            <a:xfrm>
              <a:off x="5151300" y="2528575"/>
              <a:ext cx="6000" cy="6825"/>
            </a:xfrm>
            <a:custGeom>
              <a:avLst/>
              <a:gdLst/>
              <a:ahLst/>
              <a:cxnLst/>
              <a:rect l="l" t="t" r="r" b="b"/>
              <a:pathLst>
                <a:path w="240" h="273" extrusionOk="0">
                  <a:moveTo>
                    <a:pt x="128" y="0"/>
                  </a:moveTo>
                  <a:cubicBezTo>
                    <a:pt x="120" y="0"/>
                    <a:pt x="111" y="4"/>
                    <a:pt x="103" y="12"/>
                  </a:cubicBezTo>
                  <a:cubicBezTo>
                    <a:pt x="54" y="12"/>
                    <a:pt x="0" y="83"/>
                    <a:pt x="17" y="148"/>
                  </a:cubicBezTo>
                  <a:cubicBezTo>
                    <a:pt x="17" y="186"/>
                    <a:pt x="33" y="219"/>
                    <a:pt x="54" y="235"/>
                  </a:cubicBezTo>
                  <a:cubicBezTo>
                    <a:pt x="87" y="252"/>
                    <a:pt x="103" y="272"/>
                    <a:pt x="136" y="272"/>
                  </a:cubicBezTo>
                  <a:cubicBezTo>
                    <a:pt x="206" y="252"/>
                    <a:pt x="239" y="186"/>
                    <a:pt x="223" y="115"/>
                  </a:cubicBezTo>
                  <a:cubicBezTo>
                    <a:pt x="223" y="83"/>
                    <a:pt x="206" y="45"/>
                    <a:pt x="190" y="29"/>
                  </a:cubicBezTo>
                  <a:cubicBezTo>
                    <a:pt x="173" y="29"/>
                    <a:pt x="173" y="12"/>
                    <a:pt x="157" y="12"/>
                  </a:cubicBezTo>
                  <a:cubicBezTo>
                    <a:pt x="147" y="4"/>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5" name="Google Shape;20785;p55"/>
            <p:cNvSpPr/>
            <p:nvPr/>
          </p:nvSpPr>
          <p:spPr>
            <a:xfrm>
              <a:off x="5151300" y="2483600"/>
              <a:ext cx="6000" cy="6650"/>
            </a:xfrm>
            <a:custGeom>
              <a:avLst/>
              <a:gdLst/>
              <a:ahLst/>
              <a:cxnLst/>
              <a:rect l="l" t="t" r="r" b="b"/>
              <a:pathLst>
                <a:path w="240" h="266" extrusionOk="0">
                  <a:moveTo>
                    <a:pt x="132" y="1"/>
                  </a:moveTo>
                  <a:cubicBezTo>
                    <a:pt x="124" y="1"/>
                    <a:pt x="114" y="3"/>
                    <a:pt x="103" y="10"/>
                  </a:cubicBezTo>
                  <a:cubicBezTo>
                    <a:pt x="54" y="10"/>
                    <a:pt x="0" y="76"/>
                    <a:pt x="17" y="146"/>
                  </a:cubicBezTo>
                  <a:cubicBezTo>
                    <a:pt x="33" y="216"/>
                    <a:pt x="87" y="265"/>
                    <a:pt x="136" y="265"/>
                  </a:cubicBezTo>
                  <a:cubicBezTo>
                    <a:pt x="173" y="249"/>
                    <a:pt x="206" y="232"/>
                    <a:pt x="223" y="216"/>
                  </a:cubicBezTo>
                  <a:cubicBezTo>
                    <a:pt x="239" y="179"/>
                    <a:pt x="239" y="146"/>
                    <a:pt x="239" y="113"/>
                  </a:cubicBezTo>
                  <a:cubicBezTo>
                    <a:pt x="223" y="76"/>
                    <a:pt x="223" y="43"/>
                    <a:pt x="190" y="26"/>
                  </a:cubicBezTo>
                  <a:lnTo>
                    <a:pt x="173" y="10"/>
                  </a:lnTo>
                  <a:cubicBezTo>
                    <a:pt x="162" y="10"/>
                    <a:pt x="14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6" name="Google Shape;20786;p55"/>
            <p:cNvSpPr/>
            <p:nvPr/>
          </p:nvSpPr>
          <p:spPr>
            <a:xfrm>
              <a:off x="5150050" y="2499050"/>
              <a:ext cx="5600" cy="6650"/>
            </a:xfrm>
            <a:custGeom>
              <a:avLst/>
              <a:gdLst/>
              <a:ahLst/>
              <a:cxnLst/>
              <a:rect l="l" t="t" r="r" b="b"/>
              <a:pathLst>
                <a:path w="224" h="266" extrusionOk="0">
                  <a:moveTo>
                    <a:pt x="120" y="1"/>
                  </a:moveTo>
                  <a:cubicBezTo>
                    <a:pt x="115" y="1"/>
                    <a:pt x="109" y="3"/>
                    <a:pt x="104" y="10"/>
                  </a:cubicBezTo>
                  <a:cubicBezTo>
                    <a:pt x="34" y="10"/>
                    <a:pt x="1" y="76"/>
                    <a:pt x="1" y="146"/>
                  </a:cubicBezTo>
                  <a:cubicBezTo>
                    <a:pt x="17" y="179"/>
                    <a:pt x="34" y="216"/>
                    <a:pt x="50" y="233"/>
                  </a:cubicBezTo>
                  <a:cubicBezTo>
                    <a:pt x="67" y="249"/>
                    <a:pt x="104" y="266"/>
                    <a:pt x="137" y="266"/>
                  </a:cubicBezTo>
                  <a:cubicBezTo>
                    <a:pt x="170" y="249"/>
                    <a:pt x="186" y="233"/>
                    <a:pt x="207" y="216"/>
                  </a:cubicBezTo>
                  <a:cubicBezTo>
                    <a:pt x="223" y="179"/>
                    <a:pt x="223" y="146"/>
                    <a:pt x="223" y="113"/>
                  </a:cubicBezTo>
                  <a:cubicBezTo>
                    <a:pt x="223" y="76"/>
                    <a:pt x="207" y="43"/>
                    <a:pt x="186" y="27"/>
                  </a:cubicBezTo>
                  <a:cubicBezTo>
                    <a:pt x="170" y="27"/>
                    <a:pt x="170"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7" name="Google Shape;20787;p55"/>
            <p:cNvSpPr/>
            <p:nvPr/>
          </p:nvSpPr>
          <p:spPr>
            <a:xfrm>
              <a:off x="5206750" y="2534675"/>
              <a:ext cx="6000" cy="6700"/>
            </a:xfrm>
            <a:custGeom>
              <a:avLst/>
              <a:gdLst/>
              <a:ahLst/>
              <a:cxnLst/>
              <a:rect l="l" t="t" r="r" b="b"/>
              <a:pathLst>
                <a:path w="240" h="268" extrusionOk="0">
                  <a:moveTo>
                    <a:pt x="131" y="0"/>
                  </a:moveTo>
                  <a:cubicBezTo>
                    <a:pt x="123" y="0"/>
                    <a:pt x="114" y="2"/>
                    <a:pt x="103" y="8"/>
                  </a:cubicBezTo>
                  <a:cubicBezTo>
                    <a:pt x="50" y="8"/>
                    <a:pt x="0" y="78"/>
                    <a:pt x="17" y="148"/>
                  </a:cubicBezTo>
                  <a:cubicBezTo>
                    <a:pt x="17" y="181"/>
                    <a:pt x="33" y="214"/>
                    <a:pt x="66" y="234"/>
                  </a:cubicBezTo>
                  <a:cubicBezTo>
                    <a:pt x="83" y="251"/>
                    <a:pt x="120" y="267"/>
                    <a:pt x="136" y="267"/>
                  </a:cubicBezTo>
                  <a:cubicBezTo>
                    <a:pt x="206" y="251"/>
                    <a:pt x="239" y="181"/>
                    <a:pt x="239" y="111"/>
                  </a:cubicBezTo>
                  <a:cubicBezTo>
                    <a:pt x="223" y="61"/>
                    <a:pt x="206" y="28"/>
                    <a:pt x="169" y="8"/>
                  </a:cubicBezTo>
                  <a:cubicBezTo>
                    <a:pt x="158" y="8"/>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8" name="Google Shape;20788;p55"/>
            <p:cNvSpPr/>
            <p:nvPr/>
          </p:nvSpPr>
          <p:spPr>
            <a:xfrm>
              <a:off x="5177050" y="2539175"/>
              <a:ext cx="6000" cy="6525"/>
            </a:xfrm>
            <a:custGeom>
              <a:avLst/>
              <a:gdLst/>
              <a:ahLst/>
              <a:cxnLst/>
              <a:rect l="l" t="t" r="r" b="b"/>
              <a:pathLst>
                <a:path w="240" h="261" extrusionOk="0">
                  <a:moveTo>
                    <a:pt x="137" y="1"/>
                  </a:moveTo>
                  <a:cubicBezTo>
                    <a:pt x="104" y="1"/>
                    <a:pt x="71" y="1"/>
                    <a:pt x="54" y="17"/>
                  </a:cubicBezTo>
                  <a:cubicBezTo>
                    <a:pt x="1" y="71"/>
                    <a:pt x="1" y="157"/>
                    <a:pt x="34" y="207"/>
                  </a:cubicBezTo>
                  <a:cubicBezTo>
                    <a:pt x="54" y="240"/>
                    <a:pt x="87" y="260"/>
                    <a:pt x="104" y="260"/>
                  </a:cubicBezTo>
                  <a:cubicBezTo>
                    <a:pt x="137" y="260"/>
                    <a:pt x="174" y="260"/>
                    <a:pt x="191" y="223"/>
                  </a:cubicBezTo>
                  <a:cubicBezTo>
                    <a:pt x="224" y="207"/>
                    <a:pt x="224" y="174"/>
                    <a:pt x="240" y="137"/>
                  </a:cubicBezTo>
                  <a:cubicBezTo>
                    <a:pt x="240" y="104"/>
                    <a:pt x="224" y="71"/>
                    <a:pt x="207" y="54"/>
                  </a:cubicBezTo>
                  <a:cubicBezTo>
                    <a:pt x="191" y="34"/>
                    <a:pt x="191"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9" name="Google Shape;20789;p55"/>
            <p:cNvSpPr/>
            <p:nvPr/>
          </p:nvSpPr>
          <p:spPr>
            <a:xfrm>
              <a:off x="5216125" y="2547325"/>
              <a:ext cx="6100" cy="6675"/>
            </a:xfrm>
            <a:custGeom>
              <a:avLst/>
              <a:gdLst/>
              <a:ahLst/>
              <a:cxnLst/>
              <a:rect l="l" t="t" r="r" b="b"/>
              <a:pathLst>
                <a:path w="244" h="267" extrusionOk="0">
                  <a:moveTo>
                    <a:pt x="141" y="0"/>
                  </a:moveTo>
                  <a:cubicBezTo>
                    <a:pt x="120" y="0"/>
                    <a:pt x="87" y="17"/>
                    <a:pt x="71" y="38"/>
                  </a:cubicBezTo>
                  <a:cubicBezTo>
                    <a:pt x="17" y="87"/>
                    <a:pt x="0" y="157"/>
                    <a:pt x="54" y="223"/>
                  </a:cubicBezTo>
                  <a:cubicBezTo>
                    <a:pt x="71" y="244"/>
                    <a:pt x="87" y="260"/>
                    <a:pt x="120" y="260"/>
                  </a:cubicBezTo>
                  <a:cubicBezTo>
                    <a:pt x="131" y="265"/>
                    <a:pt x="140" y="267"/>
                    <a:pt x="148" y="267"/>
                  </a:cubicBezTo>
                  <a:cubicBezTo>
                    <a:pt x="168" y="267"/>
                    <a:pt x="183" y="255"/>
                    <a:pt x="207" y="244"/>
                  </a:cubicBezTo>
                  <a:cubicBezTo>
                    <a:pt x="223" y="223"/>
                    <a:pt x="244" y="190"/>
                    <a:pt x="244" y="157"/>
                  </a:cubicBezTo>
                  <a:cubicBezTo>
                    <a:pt x="244" y="120"/>
                    <a:pt x="244" y="87"/>
                    <a:pt x="223" y="54"/>
                  </a:cubicBezTo>
                  <a:cubicBezTo>
                    <a:pt x="207" y="38"/>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0" name="Google Shape;20790;p55"/>
            <p:cNvSpPr/>
            <p:nvPr/>
          </p:nvSpPr>
          <p:spPr>
            <a:xfrm>
              <a:off x="5205000" y="2627200"/>
              <a:ext cx="6400" cy="6525"/>
            </a:xfrm>
            <a:custGeom>
              <a:avLst/>
              <a:gdLst/>
              <a:ahLst/>
              <a:cxnLst/>
              <a:rect l="l" t="t" r="r" b="b"/>
              <a:pathLst>
                <a:path w="256" h="261" extrusionOk="0">
                  <a:moveTo>
                    <a:pt x="136" y="1"/>
                  </a:moveTo>
                  <a:cubicBezTo>
                    <a:pt x="120" y="1"/>
                    <a:pt x="87" y="17"/>
                    <a:pt x="70" y="38"/>
                  </a:cubicBezTo>
                  <a:cubicBezTo>
                    <a:pt x="17" y="71"/>
                    <a:pt x="0" y="157"/>
                    <a:pt x="50" y="207"/>
                  </a:cubicBezTo>
                  <a:cubicBezTo>
                    <a:pt x="70" y="244"/>
                    <a:pt x="87" y="260"/>
                    <a:pt x="120" y="260"/>
                  </a:cubicBezTo>
                  <a:cubicBezTo>
                    <a:pt x="153" y="260"/>
                    <a:pt x="173" y="260"/>
                    <a:pt x="206" y="244"/>
                  </a:cubicBezTo>
                  <a:cubicBezTo>
                    <a:pt x="256" y="190"/>
                    <a:pt x="256" y="104"/>
                    <a:pt x="223" y="54"/>
                  </a:cubicBezTo>
                  <a:cubicBezTo>
                    <a:pt x="206" y="38"/>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1" name="Google Shape;20791;p55"/>
            <p:cNvSpPr/>
            <p:nvPr/>
          </p:nvSpPr>
          <p:spPr>
            <a:xfrm>
              <a:off x="5205825" y="2611150"/>
              <a:ext cx="5575" cy="6700"/>
            </a:xfrm>
            <a:custGeom>
              <a:avLst/>
              <a:gdLst/>
              <a:ahLst/>
              <a:cxnLst/>
              <a:rect l="l" t="t" r="r" b="b"/>
              <a:pathLst>
                <a:path w="223" h="268" extrusionOk="0">
                  <a:moveTo>
                    <a:pt x="116" y="0"/>
                  </a:moveTo>
                  <a:cubicBezTo>
                    <a:pt x="107" y="0"/>
                    <a:pt x="98" y="2"/>
                    <a:pt x="87" y="8"/>
                  </a:cubicBezTo>
                  <a:cubicBezTo>
                    <a:pt x="37" y="8"/>
                    <a:pt x="0" y="78"/>
                    <a:pt x="0" y="144"/>
                  </a:cubicBezTo>
                  <a:cubicBezTo>
                    <a:pt x="0" y="181"/>
                    <a:pt x="17" y="214"/>
                    <a:pt x="54" y="230"/>
                  </a:cubicBezTo>
                  <a:cubicBezTo>
                    <a:pt x="70" y="247"/>
                    <a:pt x="103" y="267"/>
                    <a:pt x="120" y="267"/>
                  </a:cubicBezTo>
                  <a:cubicBezTo>
                    <a:pt x="190" y="247"/>
                    <a:pt x="223" y="181"/>
                    <a:pt x="223" y="111"/>
                  </a:cubicBezTo>
                  <a:cubicBezTo>
                    <a:pt x="223" y="78"/>
                    <a:pt x="206" y="41"/>
                    <a:pt x="173" y="24"/>
                  </a:cubicBezTo>
                  <a:lnTo>
                    <a:pt x="157" y="8"/>
                  </a:lnTo>
                  <a:cubicBezTo>
                    <a:pt x="146" y="8"/>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2" name="Google Shape;20792;p55"/>
            <p:cNvSpPr/>
            <p:nvPr/>
          </p:nvSpPr>
          <p:spPr>
            <a:xfrm>
              <a:off x="5159850" y="2587325"/>
              <a:ext cx="6525" cy="6525"/>
            </a:xfrm>
            <a:custGeom>
              <a:avLst/>
              <a:gdLst/>
              <a:ahLst/>
              <a:cxnLst/>
              <a:rect l="l" t="t" r="r" b="b"/>
              <a:pathLst>
                <a:path w="261" h="261" extrusionOk="0">
                  <a:moveTo>
                    <a:pt x="141" y="0"/>
                  </a:moveTo>
                  <a:cubicBezTo>
                    <a:pt x="103" y="0"/>
                    <a:pt x="87" y="17"/>
                    <a:pt x="54" y="33"/>
                  </a:cubicBezTo>
                  <a:cubicBezTo>
                    <a:pt x="21" y="66"/>
                    <a:pt x="0" y="153"/>
                    <a:pt x="37" y="206"/>
                  </a:cubicBezTo>
                  <a:cubicBezTo>
                    <a:pt x="66" y="245"/>
                    <a:pt x="102" y="261"/>
                    <a:pt x="134" y="261"/>
                  </a:cubicBezTo>
                  <a:cubicBezTo>
                    <a:pt x="156" y="261"/>
                    <a:pt x="176" y="253"/>
                    <a:pt x="190" y="239"/>
                  </a:cubicBezTo>
                  <a:cubicBezTo>
                    <a:pt x="244" y="190"/>
                    <a:pt x="260" y="103"/>
                    <a:pt x="206" y="50"/>
                  </a:cubicBezTo>
                  <a:cubicBezTo>
                    <a:pt x="206" y="33"/>
                    <a:pt x="190" y="17"/>
                    <a:pt x="174" y="17"/>
                  </a:cubicBezTo>
                  <a:cubicBezTo>
                    <a:pt x="157" y="0"/>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3" name="Google Shape;20793;p55"/>
            <p:cNvSpPr/>
            <p:nvPr/>
          </p:nvSpPr>
          <p:spPr>
            <a:xfrm>
              <a:off x="5157275" y="2637000"/>
              <a:ext cx="6525" cy="6625"/>
            </a:xfrm>
            <a:custGeom>
              <a:avLst/>
              <a:gdLst/>
              <a:ahLst/>
              <a:cxnLst/>
              <a:rect l="l" t="t" r="r" b="b"/>
              <a:pathLst>
                <a:path w="261" h="265" extrusionOk="0">
                  <a:moveTo>
                    <a:pt x="147" y="0"/>
                  </a:moveTo>
                  <a:cubicBezTo>
                    <a:pt x="102" y="0"/>
                    <a:pt x="51" y="33"/>
                    <a:pt x="37" y="91"/>
                  </a:cubicBezTo>
                  <a:cubicBezTo>
                    <a:pt x="0" y="141"/>
                    <a:pt x="37" y="227"/>
                    <a:pt x="87" y="244"/>
                  </a:cubicBezTo>
                  <a:cubicBezTo>
                    <a:pt x="103" y="264"/>
                    <a:pt x="124" y="264"/>
                    <a:pt x="140" y="264"/>
                  </a:cubicBezTo>
                  <a:cubicBezTo>
                    <a:pt x="190" y="264"/>
                    <a:pt x="227" y="227"/>
                    <a:pt x="244" y="178"/>
                  </a:cubicBezTo>
                  <a:cubicBezTo>
                    <a:pt x="260" y="124"/>
                    <a:pt x="244" y="75"/>
                    <a:pt x="206" y="37"/>
                  </a:cubicBezTo>
                  <a:cubicBezTo>
                    <a:pt x="206" y="21"/>
                    <a:pt x="190" y="21"/>
                    <a:pt x="173"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4" name="Google Shape;20794;p55"/>
            <p:cNvSpPr/>
            <p:nvPr/>
          </p:nvSpPr>
          <p:spPr>
            <a:xfrm>
              <a:off x="5163350" y="2619375"/>
              <a:ext cx="6000" cy="6625"/>
            </a:xfrm>
            <a:custGeom>
              <a:avLst/>
              <a:gdLst/>
              <a:ahLst/>
              <a:cxnLst/>
              <a:rect l="l" t="t" r="r" b="b"/>
              <a:pathLst>
                <a:path w="240" h="265" extrusionOk="0">
                  <a:moveTo>
                    <a:pt x="126" y="0"/>
                  </a:moveTo>
                  <a:cubicBezTo>
                    <a:pt x="81" y="0"/>
                    <a:pt x="31" y="33"/>
                    <a:pt x="17" y="91"/>
                  </a:cubicBezTo>
                  <a:cubicBezTo>
                    <a:pt x="1" y="161"/>
                    <a:pt x="17" y="227"/>
                    <a:pt x="87" y="264"/>
                  </a:cubicBezTo>
                  <a:lnTo>
                    <a:pt x="137" y="264"/>
                  </a:lnTo>
                  <a:cubicBezTo>
                    <a:pt x="170" y="264"/>
                    <a:pt x="207" y="227"/>
                    <a:pt x="223" y="178"/>
                  </a:cubicBezTo>
                  <a:cubicBezTo>
                    <a:pt x="240" y="145"/>
                    <a:pt x="223" y="91"/>
                    <a:pt x="207" y="58"/>
                  </a:cubicBezTo>
                  <a:lnTo>
                    <a:pt x="153" y="4"/>
                  </a:ln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5" name="Google Shape;20795;p55"/>
            <p:cNvSpPr/>
            <p:nvPr/>
          </p:nvSpPr>
          <p:spPr>
            <a:xfrm>
              <a:off x="5175825" y="2511650"/>
              <a:ext cx="6000" cy="6450"/>
            </a:xfrm>
            <a:custGeom>
              <a:avLst/>
              <a:gdLst/>
              <a:ahLst/>
              <a:cxnLst/>
              <a:rect l="l" t="t" r="r" b="b"/>
              <a:pathLst>
                <a:path w="240" h="258" extrusionOk="0">
                  <a:moveTo>
                    <a:pt x="120" y="1"/>
                  </a:moveTo>
                  <a:cubicBezTo>
                    <a:pt x="83" y="1"/>
                    <a:pt x="66" y="1"/>
                    <a:pt x="33" y="22"/>
                  </a:cubicBezTo>
                  <a:cubicBezTo>
                    <a:pt x="17" y="54"/>
                    <a:pt x="0" y="71"/>
                    <a:pt x="0" y="104"/>
                  </a:cubicBezTo>
                  <a:cubicBezTo>
                    <a:pt x="0" y="141"/>
                    <a:pt x="0" y="174"/>
                    <a:pt x="17" y="207"/>
                  </a:cubicBezTo>
                  <a:cubicBezTo>
                    <a:pt x="46" y="239"/>
                    <a:pt x="82" y="257"/>
                    <a:pt x="117" y="257"/>
                  </a:cubicBezTo>
                  <a:cubicBezTo>
                    <a:pt x="142" y="257"/>
                    <a:pt x="166" y="248"/>
                    <a:pt x="186" y="228"/>
                  </a:cubicBezTo>
                  <a:cubicBezTo>
                    <a:pt x="223" y="191"/>
                    <a:pt x="240" y="104"/>
                    <a:pt x="207" y="54"/>
                  </a:cubicBezTo>
                  <a:cubicBezTo>
                    <a:pt x="186"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6" name="Google Shape;20796;p55"/>
            <p:cNvSpPr/>
            <p:nvPr/>
          </p:nvSpPr>
          <p:spPr>
            <a:xfrm>
              <a:off x="5128925" y="2765125"/>
              <a:ext cx="6100" cy="6575"/>
            </a:xfrm>
            <a:custGeom>
              <a:avLst/>
              <a:gdLst/>
              <a:ahLst/>
              <a:cxnLst/>
              <a:rect l="l" t="t" r="r" b="b"/>
              <a:pathLst>
                <a:path w="244" h="263" extrusionOk="0">
                  <a:moveTo>
                    <a:pt x="141" y="0"/>
                  </a:moveTo>
                  <a:cubicBezTo>
                    <a:pt x="124" y="0"/>
                    <a:pt x="87" y="17"/>
                    <a:pt x="71" y="33"/>
                  </a:cubicBezTo>
                  <a:cubicBezTo>
                    <a:pt x="21" y="87"/>
                    <a:pt x="0" y="153"/>
                    <a:pt x="54" y="223"/>
                  </a:cubicBezTo>
                  <a:cubicBezTo>
                    <a:pt x="71" y="239"/>
                    <a:pt x="87" y="256"/>
                    <a:pt x="124" y="256"/>
                  </a:cubicBezTo>
                  <a:cubicBezTo>
                    <a:pt x="134" y="261"/>
                    <a:pt x="142" y="263"/>
                    <a:pt x="150" y="263"/>
                  </a:cubicBezTo>
                  <a:cubicBezTo>
                    <a:pt x="168" y="263"/>
                    <a:pt x="183" y="251"/>
                    <a:pt x="207" y="239"/>
                  </a:cubicBezTo>
                  <a:cubicBezTo>
                    <a:pt x="227" y="206"/>
                    <a:pt x="244" y="190"/>
                    <a:pt x="244" y="153"/>
                  </a:cubicBezTo>
                  <a:cubicBezTo>
                    <a:pt x="244" y="120"/>
                    <a:pt x="244" y="87"/>
                    <a:pt x="22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7" name="Google Shape;20797;p55"/>
            <p:cNvSpPr/>
            <p:nvPr/>
          </p:nvSpPr>
          <p:spPr>
            <a:xfrm>
              <a:off x="5262925" y="2614725"/>
              <a:ext cx="3525" cy="6525"/>
            </a:xfrm>
            <a:custGeom>
              <a:avLst/>
              <a:gdLst/>
              <a:ahLst/>
              <a:cxnLst/>
              <a:rect l="l" t="t" r="r" b="b"/>
              <a:pathLst>
                <a:path w="141" h="261" extrusionOk="0">
                  <a:moveTo>
                    <a:pt x="103" y="1"/>
                  </a:moveTo>
                  <a:cubicBezTo>
                    <a:pt x="70" y="21"/>
                    <a:pt x="54" y="54"/>
                    <a:pt x="37" y="87"/>
                  </a:cubicBezTo>
                  <a:cubicBezTo>
                    <a:pt x="0" y="157"/>
                    <a:pt x="37" y="228"/>
                    <a:pt x="87" y="261"/>
                  </a:cubicBezTo>
                  <a:lnTo>
                    <a:pt x="140" y="261"/>
                  </a:lnTo>
                  <a:cubicBezTo>
                    <a:pt x="140" y="174"/>
                    <a:pt x="124" y="8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8" name="Google Shape;20798;p55"/>
            <p:cNvSpPr/>
            <p:nvPr/>
          </p:nvSpPr>
          <p:spPr>
            <a:xfrm>
              <a:off x="5114400" y="2767550"/>
              <a:ext cx="6000" cy="6550"/>
            </a:xfrm>
            <a:custGeom>
              <a:avLst/>
              <a:gdLst/>
              <a:ahLst/>
              <a:cxnLst/>
              <a:rect l="l" t="t" r="r" b="b"/>
              <a:pathLst>
                <a:path w="240" h="262" extrusionOk="0">
                  <a:moveTo>
                    <a:pt x="125" y="0"/>
                  </a:moveTo>
                  <a:cubicBezTo>
                    <a:pt x="79" y="0"/>
                    <a:pt x="42" y="2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190" y="23"/>
                    <a:pt x="190" y="23"/>
                    <a:pt x="169" y="6"/>
                  </a:cubicBezTo>
                  <a:cubicBezTo>
                    <a:pt x="154" y="2"/>
                    <a:pt x="139"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9" name="Google Shape;20799;p55"/>
            <p:cNvSpPr/>
            <p:nvPr/>
          </p:nvSpPr>
          <p:spPr>
            <a:xfrm>
              <a:off x="5169325" y="2775825"/>
              <a:ext cx="6000" cy="6650"/>
            </a:xfrm>
            <a:custGeom>
              <a:avLst/>
              <a:gdLst/>
              <a:ahLst/>
              <a:cxnLst/>
              <a:rect l="l" t="t" r="r" b="b"/>
              <a:pathLst>
                <a:path w="240" h="266" extrusionOk="0">
                  <a:moveTo>
                    <a:pt x="104" y="1"/>
                  </a:moveTo>
                  <a:cubicBezTo>
                    <a:pt x="87" y="1"/>
                    <a:pt x="87" y="17"/>
                    <a:pt x="71" y="17"/>
                  </a:cubicBezTo>
                  <a:cubicBezTo>
                    <a:pt x="34" y="34"/>
                    <a:pt x="1" y="87"/>
                    <a:pt x="1" y="153"/>
                  </a:cubicBezTo>
                  <a:cubicBezTo>
                    <a:pt x="17" y="191"/>
                    <a:pt x="34" y="224"/>
                    <a:pt x="54" y="240"/>
                  </a:cubicBezTo>
                  <a:cubicBezTo>
                    <a:pt x="66" y="252"/>
                    <a:pt x="85" y="265"/>
                    <a:pt x="108" y="265"/>
                  </a:cubicBezTo>
                  <a:cubicBezTo>
                    <a:pt x="117" y="265"/>
                    <a:pt x="127" y="263"/>
                    <a:pt x="137" y="256"/>
                  </a:cubicBezTo>
                  <a:cubicBezTo>
                    <a:pt x="190" y="256"/>
                    <a:pt x="240" y="191"/>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0" name="Google Shape;20800;p55"/>
            <p:cNvSpPr/>
            <p:nvPr/>
          </p:nvSpPr>
          <p:spPr>
            <a:xfrm>
              <a:off x="5132425" y="2794775"/>
              <a:ext cx="6425" cy="6550"/>
            </a:xfrm>
            <a:custGeom>
              <a:avLst/>
              <a:gdLst/>
              <a:ahLst/>
              <a:cxnLst/>
              <a:rect l="l" t="t" r="r" b="b"/>
              <a:pathLst>
                <a:path w="257" h="262" extrusionOk="0">
                  <a:moveTo>
                    <a:pt x="127" y="1"/>
                  </a:moveTo>
                  <a:cubicBezTo>
                    <a:pt x="87" y="1"/>
                    <a:pt x="46" y="32"/>
                    <a:pt x="34" y="84"/>
                  </a:cubicBezTo>
                  <a:cubicBezTo>
                    <a:pt x="1" y="154"/>
                    <a:pt x="34" y="220"/>
                    <a:pt x="87" y="257"/>
                  </a:cubicBezTo>
                  <a:cubicBezTo>
                    <a:pt x="96" y="260"/>
                    <a:pt x="105" y="261"/>
                    <a:pt x="114" y="261"/>
                  </a:cubicBezTo>
                  <a:cubicBezTo>
                    <a:pt x="160" y="261"/>
                    <a:pt x="212" y="229"/>
                    <a:pt x="240" y="171"/>
                  </a:cubicBezTo>
                  <a:cubicBezTo>
                    <a:pt x="256" y="117"/>
                    <a:pt x="223" y="34"/>
                    <a:pt x="170" y="14"/>
                  </a:cubicBezTo>
                  <a:cubicBezTo>
                    <a:pt x="157"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1" name="Google Shape;20801;p55"/>
            <p:cNvSpPr/>
            <p:nvPr/>
          </p:nvSpPr>
          <p:spPr>
            <a:xfrm>
              <a:off x="5094600" y="2785725"/>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1"/>
                    <a:pt x="83" y="263"/>
                    <a:pt x="114" y="263"/>
                  </a:cubicBezTo>
                  <a:cubicBezTo>
                    <a:pt x="140" y="263"/>
                    <a:pt x="166" y="255"/>
                    <a:pt x="190" y="240"/>
                  </a:cubicBezTo>
                  <a:cubicBezTo>
                    <a:pt x="240" y="190"/>
                    <a:pt x="240" y="104"/>
                    <a:pt x="207" y="50"/>
                  </a:cubicBezTo>
                  <a:cubicBezTo>
                    <a:pt x="190" y="34"/>
                    <a:pt x="174" y="17"/>
                    <a:pt x="157"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2" name="Google Shape;20802;p55"/>
            <p:cNvSpPr/>
            <p:nvPr/>
          </p:nvSpPr>
          <p:spPr>
            <a:xfrm>
              <a:off x="5089450" y="2760475"/>
              <a:ext cx="6525" cy="6450"/>
            </a:xfrm>
            <a:custGeom>
              <a:avLst/>
              <a:gdLst/>
              <a:ahLst/>
              <a:cxnLst/>
              <a:rect l="l" t="t" r="r" b="b"/>
              <a:pathLst>
                <a:path w="261" h="258" extrusionOk="0">
                  <a:moveTo>
                    <a:pt x="129" y="0"/>
                  </a:moveTo>
                  <a:cubicBezTo>
                    <a:pt x="88" y="0"/>
                    <a:pt x="49" y="32"/>
                    <a:pt x="33" y="83"/>
                  </a:cubicBezTo>
                  <a:cubicBezTo>
                    <a:pt x="0" y="149"/>
                    <a:pt x="33" y="219"/>
                    <a:pt x="87" y="252"/>
                  </a:cubicBezTo>
                  <a:cubicBezTo>
                    <a:pt x="100" y="256"/>
                    <a:pt x="113" y="258"/>
                    <a:pt x="124" y="258"/>
                  </a:cubicBezTo>
                  <a:cubicBezTo>
                    <a:pt x="175" y="258"/>
                    <a:pt x="213" y="223"/>
                    <a:pt x="240" y="170"/>
                  </a:cubicBezTo>
                  <a:cubicBezTo>
                    <a:pt x="260" y="100"/>
                    <a:pt x="223" y="29"/>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3" name="Google Shape;20803;p55"/>
            <p:cNvSpPr/>
            <p:nvPr/>
          </p:nvSpPr>
          <p:spPr>
            <a:xfrm>
              <a:off x="5107475" y="2754400"/>
              <a:ext cx="6025" cy="6575"/>
            </a:xfrm>
            <a:custGeom>
              <a:avLst/>
              <a:gdLst/>
              <a:ahLst/>
              <a:cxnLst/>
              <a:rect l="l" t="t" r="r" b="b"/>
              <a:pathLst>
                <a:path w="241" h="263" extrusionOk="0">
                  <a:moveTo>
                    <a:pt x="104" y="0"/>
                  </a:moveTo>
                  <a:cubicBezTo>
                    <a:pt x="71" y="17"/>
                    <a:pt x="55" y="33"/>
                    <a:pt x="34" y="50"/>
                  </a:cubicBezTo>
                  <a:cubicBezTo>
                    <a:pt x="17" y="83"/>
                    <a:pt x="1" y="120"/>
                    <a:pt x="1" y="153"/>
                  </a:cubicBezTo>
                  <a:cubicBezTo>
                    <a:pt x="17" y="186"/>
                    <a:pt x="34" y="223"/>
                    <a:pt x="55" y="239"/>
                  </a:cubicBezTo>
                  <a:cubicBezTo>
                    <a:pt x="66" y="251"/>
                    <a:pt x="86" y="263"/>
                    <a:pt x="108" y="263"/>
                  </a:cubicBezTo>
                  <a:cubicBezTo>
                    <a:pt x="118" y="263"/>
                    <a:pt x="127" y="261"/>
                    <a:pt x="137" y="256"/>
                  </a:cubicBezTo>
                  <a:cubicBezTo>
                    <a:pt x="191" y="256"/>
                    <a:pt x="240" y="186"/>
                    <a:pt x="224" y="120"/>
                  </a:cubicBezTo>
                  <a:cubicBezTo>
                    <a:pt x="224" y="83"/>
                    <a:pt x="207" y="50"/>
                    <a:pt x="191" y="33"/>
                  </a:cubicBezTo>
                  <a:cubicBezTo>
                    <a:pt x="174" y="17"/>
                    <a:pt x="174" y="17"/>
                    <a:pt x="158"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4" name="Google Shape;20804;p55"/>
            <p:cNvSpPr/>
            <p:nvPr/>
          </p:nvSpPr>
          <p:spPr>
            <a:xfrm>
              <a:off x="5136250" y="2748725"/>
              <a:ext cx="5575" cy="6525"/>
            </a:xfrm>
            <a:custGeom>
              <a:avLst/>
              <a:gdLst/>
              <a:ahLst/>
              <a:cxnLst/>
              <a:rect l="l" t="t" r="r" b="b"/>
              <a:pathLst>
                <a:path w="223" h="261" extrusionOk="0">
                  <a:moveTo>
                    <a:pt x="87" y="1"/>
                  </a:moveTo>
                  <a:cubicBezTo>
                    <a:pt x="70" y="1"/>
                    <a:pt x="37" y="21"/>
                    <a:pt x="17" y="54"/>
                  </a:cubicBezTo>
                  <a:cubicBezTo>
                    <a:pt x="0" y="87"/>
                    <a:pt x="0" y="124"/>
                    <a:pt x="0" y="157"/>
                  </a:cubicBezTo>
                  <a:cubicBezTo>
                    <a:pt x="0" y="190"/>
                    <a:pt x="17" y="207"/>
                    <a:pt x="54" y="244"/>
                  </a:cubicBezTo>
                  <a:cubicBezTo>
                    <a:pt x="70" y="260"/>
                    <a:pt x="103" y="260"/>
                    <a:pt x="120" y="260"/>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5" name="Google Shape;20805;p55"/>
            <p:cNvSpPr/>
            <p:nvPr/>
          </p:nvSpPr>
          <p:spPr>
            <a:xfrm>
              <a:off x="5101925" y="2771925"/>
              <a:ext cx="5575" cy="6675"/>
            </a:xfrm>
            <a:custGeom>
              <a:avLst/>
              <a:gdLst/>
              <a:ahLst/>
              <a:cxnLst/>
              <a:rect l="l" t="t" r="r" b="b"/>
              <a:pathLst>
                <a:path w="223" h="267" extrusionOk="0">
                  <a:moveTo>
                    <a:pt x="103" y="0"/>
                  </a:moveTo>
                  <a:cubicBezTo>
                    <a:pt x="33" y="21"/>
                    <a:pt x="0" y="87"/>
                    <a:pt x="0" y="157"/>
                  </a:cubicBezTo>
                  <a:cubicBezTo>
                    <a:pt x="0" y="190"/>
                    <a:pt x="17" y="227"/>
                    <a:pt x="50" y="243"/>
                  </a:cubicBezTo>
                  <a:cubicBezTo>
                    <a:pt x="64" y="255"/>
                    <a:pt x="85" y="267"/>
                    <a:pt x="108" y="267"/>
                  </a:cubicBezTo>
                  <a:cubicBezTo>
                    <a:pt x="117" y="267"/>
                    <a:pt x="127" y="265"/>
                    <a:pt x="136" y="260"/>
                  </a:cubicBezTo>
                  <a:cubicBezTo>
                    <a:pt x="190" y="260"/>
                    <a:pt x="223" y="190"/>
                    <a:pt x="223" y="124"/>
                  </a:cubicBezTo>
                  <a:cubicBezTo>
                    <a:pt x="223" y="87"/>
                    <a:pt x="206" y="54"/>
                    <a:pt x="173" y="37"/>
                  </a:cubicBezTo>
                  <a:cubicBezTo>
                    <a:pt x="173"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6" name="Google Shape;20806;p55"/>
            <p:cNvSpPr/>
            <p:nvPr/>
          </p:nvSpPr>
          <p:spPr>
            <a:xfrm>
              <a:off x="5097600" y="2817975"/>
              <a:ext cx="6100" cy="6425"/>
            </a:xfrm>
            <a:custGeom>
              <a:avLst/>
              <a:gdLst/>
              <a:ahLst/>
              <a:cxnLst/>
              <a:rect l="l" t="t" r="r" b="b"/>
              <a:pathLst>
                <a:path w="244" h="257" extrusionOk="0">
                  <a:moveTo>
                    <a:pt x="129" y="1"/>
                  </a:moveTo>
                  <a:cubicBezTo>
                    <a:pt x="87" y="1"/>
                    <a:pt x="44" y="32"/>
                    <a:pt x="17" y="84"/>
                  </a:cubicBezTo>
                  <a:cubicBezTo>
                    <a:pt x="0" y="154"/>
                    <a:pt x="37" y="220"/>
                    <a:pt x="87" y="257"/>
                  </a:cubicBezTo>
                  <a:lnTo>
                    <a:pt x="140" y="257"/>
                  </a:lnTo>
                  <a:cubicBezTo>
                    <a:pt x="173" y="257"/>
                    <a:pt x="223" y="220"/>
                    <a:pt x="243" y="187"/>
                  </a:cubicBezTo>
                  <a:cubicBezTo>
                    <a:pt x="243" y="137"/>
                    <a:pt x="243" y="84"/>
                    <a:pt x="206" y="51"/>
                  </a:cubicBezTo>
                  <a:cubicBezTo>
                    <a:pt x="206" y="34"/>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7" name="Google Shape;20807;p55"/>
            <p:cNvSpPr/>
            <p:nvPr/>
          </p:nvSpPr>
          <p:spPr>
            <a:xfrm>
              <a:off x="5139750" y="2779125"/>
              <a:ext cx="6400" cy="6550"/>
            </a:xfrm>
            <a:custGeom>
              <a:avLst/>
              <a:gdLst/>
              <a:ahLst/>
              <a:cxnLst/>
              <a:rect l="l" t="t" r="r" b="b"/>
              <a:pathLst>
                <a:path w="256" h="262" extrusionOk="0">
                  <a:moveTo>
                    <a:pt x="142" y="1"/>
                  </a:moveTo>
                  <a:cubicBezTo>
                    <a:pt x="97" y="1"/>
                    <a:pt x="47" y="31"/>
                    <a:pt x="33" y="75"/>
                  </a:cubicBezTo>
                  <a:cubicBezTo>
                    <a:pt x="0" y="145"/>
                    <a:pt x="33" y="228"/>
                    <a:pt x="83" y="248"/>
                  </a:cubicBezTo>
                  <a:cubicBezTo>
                    <a:pt x="101" y="257"/>
                    <a:pt x="119" y="261"/>
                    <a:pt x="135" y="261"/>
                  </a:cubicBezTo>
                  <a:cubicBezTo>
                    <a:pt x="180" y="261"/>
                    <a:pt x="215" y="230"/>
                    <a:pt x="240" y="178"/>
                  </a:cubicBezTo>
                  <a:cubicBezTo>
                    <a:pt x="256" y="108"/>
                    <a:pt x="223" y="4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8" name="Google Shape;20808;p55"/>
            <p:cNvSpPr/>
            <p:nvPr/>
          </p:nvSpPr>
          <p:spPr>
            <a:xfrm>
              <a:off x="5162425" y="2793775"/>
              <a:ext cx="6525" cy="6475"/>
            </a:xfrm>
            <a:custGeom>
              <a:avLst/>
              <a:gdLst/>
              <a:ahLst/>
              <a:cxnLst/>
              <a:rect l="l" t="t" r="r" b="b"/>
              <a:pathLst>
                <a:path w="261" h="259" extrusionOk="0">
                  <a:moveTo>
                    <a:pt x="147" y="0"/>
                  </a:moveTo>
                  <a:cubicBezTo>
                    <a:pt x="102" y="0"/>
                    <a:pt x="51" y="33"/>
                    <a:pt x="38" y="91"/>
                  </a:cubicBezTo>
                  <a:cubicBezTo>
                    <a:pt x="0" y="140"/>
                    <a:pt x="38" y="227"/>
                    <a:pt x="87" y="244"/>
                  </a:cubicBezTo>
                  <a:cubicBezTo>
                    <a:pt x="106" y="254"/>
                    <a:pt x="124" y="258"/>
                    <a:pt x="140" y="258"/>
                  </a:cubicBezTo>
                  <a:cubicBezTo>
                    <a:pt x="183" y="258"/>
                    <a:pt x="217" y="226"/>
                    <a:pt x="244" y="178"/>
                  </a:cubicBezTo>
                  <a:cubicBezTo>
                    <a:pt x="260" y="107"/>
                    <a:pt x="227" y="37"/>
                    <a:pt x="174"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9" name="Google Shape;20809;p55"/>
            <p:cNvSpPr/>
            <p:nvPr/>
          </p:nvSpPr>
          <p:spPr>
            <a:xfrm>
              <a:off x="5166350" y="2743150"/>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4" y="256"/>
                    <a:pt x="85" y="267"/>
                    <a:pt x="102" y="267"/>
                  </a:cubicBezTo>
                  <a:cubicBezTo>
                    <a:pt x="109" y="267"/>
                    <a:pt x="115" y="265"/>
                    <a:pt x="120" y="261"/>
                  </a:cubicBezTo>
                  <a:cubicBezTo>
                    <a:pt x="153" y="261"/>
                    <a:pt x="190" y="244"/>
                    <a:pt x="206" y="207"/>
                  </a:cubicBezTo>
                  <a:cubicBezTo>
                    <a:pt x="223" y="191"/>
                    <a:pt x="223" y="158"/>
                    <a:pt x="223" y="120"/>
                  </a:cubicBezTo>
                  <a:cubicBezTo>
                    <a:pt x="223" y="87"/>
                    <a:pt x="206" y="55"/>
                    <a:pt x="173" y="38"/>
                  </a:cubicBezTo>
                  <a:cubicBezTo>
                    <a:pt x="173"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0" name="Google Shape;20810;p55"/>
            <p:cNvSpPr/>
            <p:nvPr/>
          </p:nvSpPr>
          <p:spPr>
            <a:xfrm>
              <a:off x="5153875" y="2776250"/>
              <a:ext cx="6000" cy="6525"/>
            </a:xfrm>
            <a:custGeom>
              <a:avLst/>
              <a:gdLst/>
              <a:ahLst/>
              <a:cxnLst/>
              <a:rect l="l" t="t" r="r" b="b"/>
              <a:pathLst>
                <a:path w="240" h="261" extrusionOk="0">
                  <a:moveTo>
                    <a:pt x="136" y="0"/>
                  </a:moveTo>
                  <a:cubicBezTo>
                    <a:pt x="103" y="0"/>
                    <a:pt x="70" y="0"/>
                    <a:pt x="54" y="33"/>
                  </a:cubicBezTo>
                  <a:cubicBezTo>
                    <a:pt x="0" y="70"/>
                    <a:pt x="0" y="157"/>
                    <a:pt x="33" y="207"/>
                  </a:cubicBezTo>
                  <a:cubicBezTo>
                    <a:pt x="54" y="239"/>
                    <a:pt x="87" y="260"/>
                    <a:pt x="103" y="260"/>
                  </a:cubicBezTo>
                  <a:cubicBezTo>
                    <a:pt x="136" y="260"/>
                    <a:pt x="173" y="260"/>
                    <a:pt x="190" y="239"/>
                  </a:cubicBezTo>
                  <a:cubicBezTo>
                    <a:pt x="239" y="190"/>
                    <a:pt x="239" y="103"/>
                    <a:pt x="206" y="54"/>
                  </a:cubicBezTo>
                  <a:cubicBezTo>
                    <a:pt x="190" y="33"/>
                    <a:pt x="173" y="17"/>
                    <a:pt x="157"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1" name="Google Shape;20811;p55"/>
            <p:cNvSpPr/>
            <p:nvPr/>
          </p:nvSpPr>
          <p:spPr>
            <a:xfrm>
              <a:off x="5159025" y="2760375"/>
              <a:ext cx="6000" cy="6625"/>
            </a:xfrm>
            <a:custGeom>
              <a:avLst/>
              <a:gdLst/>
              <a:ahLst/>
              <a:cxnLst/>
              <a:rect l="l" t="t" r="r" b="b"/>
              <a:pathLst>
                <a:path w="240" h="265" extrusionOk="0">
                  <a:moveTo>
                    <a:pt x="103" y="0"/>
                  </a:moveTo>
                  <a:cubicBezTo>
                    <a:pt x="33" y="17"/>
                    <a:pt x="0" y="87"/>
                    <a:pt x="0" y="153"/>
                  </a:cubicBezTo>
                  <a:cubicBezTo>
                    <a:pt x="17" y="190"/>
                    <a:pt x="33" y="223"/>
                    <a:pt x="54" y="240"/>
                  </a:cubicBezTo>
                  <a:cubicBezTo>
                    <a:pt x="66" y="251"/>
                    <a:pt x="85" y="265"/>
                    <a:pt x="107" y="265"/>
                  </a:cubicBezTo>
                  <a:cubicBezTo>
                    <a:pt x="117" y="265"/>
                    <a:pt x="127" y="262"/>
                    <a:pt x="136" y="256"/>
                  </a:cubicBezTo>
                  <a:cubicBezTo>
                    <a:pt x="190" y="256"/>
                    <a:pt x="239" y="190"/>
                    <a:pt x="223" y="120"/>
                  </a:cubicBezTo>
                  <a:cubicBezTo>
                    <a:pt x="223" y="87"/>
                    <a:pt x="207" y="50"/>
                    <a:pt x="190" y="33"/>
                  </a:cubicBezTo>
                  <a:cubicBezTo>
                    <a:pt x="174" y="17"/>
                    <a:pt x="174"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2" name="Google Shape;20812;p55"/>
            <p:cNvSpPr/>
            <p:nvPr/>
          </p:nvSpPr>
          <p:spPr>
            <a:xfrm>
              <a:off x="5150875" y="2745975"/>
              <a:ext cx="6000" cy="6700"/>
            </a:xfrm>
            <a:custGeom>
              <a:avLst/>
              <a:gdLst/>
              <a:ahLst/>
              <a:cxnLst/>
              <a:rect l="l" t="t" r="r" b="b"/>
              <a:pathLst>
                <a:path w="240" h="268" extrusionOk="0">
                  <a:moveTo>
                    <a:pt x="109" y="1"/>
                  </a:moveTo>
                  <a:cubicBezTo>
                    <a:pt x="86" y="1"/>
                    <a:pt x="65" y="13"/>
                    <a:pt x="50" y="28"/>
                  </a:cubicBezTo>
                  <a:cubicBezTo>
                    <a:pt x="1" y="78"/>
                    <a:pt x="1" y="164"/>
                    <a:pt x="34" y="214"/>
                  </a:cubicBezTo>
                  <a:cubicBezTo>
                    <a:pt x="50" y="251"/>
                    <a:pt x="87" y="267"/>
                    <a:pt x="104" y="267"/>
                  </a:cubicBezTo>
                  <a:cubicBezTo>
                    <a:pt x="137" y="267"/>
                    <a:pt x="174" y="251"/>
                    <a:pt x="190" y="234"/>
                  </a:cubicBezTo>
                  <a:cubicBezTo>
                    <a:pt x="223" y="214"/>
                    <a:pt x="223" y="181"/>
                    <a:pt x="240" y="148"/>
                  </a:cubicBezTo>
                  <a:cubicBezTo>
                    <a:pt x="240" y="111"/>
                    <a:pt x="223" y="78"/>
                    <a:pt x="207" y="45"/>
                  </a:cubicBezTo>
                  <a:cubicBezTo>
                    <a:pt x="190" y="28"/>
                    <a:pt x="190" y="28"/>
                    <a:pt x="153" y="7"/>
                  </a:cubicBezTo>
                  <a:lnTo>
                    <a:pt x="137" y="7"/>
                  </a:lnTo>
                  <a:cubicBezTo>
                    <a:pt x="127" y="3"/>
                    <a:pt x="118"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3" name="Google Shape;20813;p55"/>
            <p:cNvSpPr/>
            <p:nvPr/>
          </p:nvSpPr>
          <p:spPr>
            <a:xfrm>
              <a:off x="5141800" y="2762350"/>
              <a:ext cx="5700" cy="6600"/>
            </a:xfrm>
            <a:custGeom>
              <a:avLst/>
              <a:gdLst/>
              <a:ahLst/>
              <a:cxnLst/>
              <a:rect l="l" t="t" r="r" b="b"/>
              <a:pathLst>
                <a:path w="228" h="264" extrusionOk="0">
                  <a:moveTo>
                    <a:pt x="123" y="1"/>
                  </a:moveTo>
                  <a:cubicBezTo>
                    <a:pt x="117" y="1"/>
                    <a:pt x="111" y="3"/>
                    <a:pt x="104" y="8"/>
                  </a:cubicBezTo>
                  <a:cubicBezTo>
                    <a:pt x="87" y="8"/>
                    <a:pt x="54" y="25"/>
                    <a:pt x="38" y="41"/>
                  </a:cubicBezTo>
                  <a:cubicBezTo>
                    <a:pt x="21" y="57"/>
                    <a:pt x="1" y="111"/>
                    <a:pt x="21" y="144"/>
                  </a:cubicBezTo>
                  <a:cubicBezTo>
                    <a:pt x="21" y="177"/>
                    <a:pt x="38" y="214"/>
                    <a:pt x="54" y="231"/>
                  </a:cubicBezTo>
                  <a:cubicBezTo>
                    <a:pt x="87" y="247"/>
                    <a:pt x="104" y="264"/>
                    <a:pt x="141" y="264"/>
                  </a:cubicBezTo>
                  <a:cubicBezTo>
                    <a:pt x="190" y="247"/>
                    <a:pt x="228" y="198"/>
                    <a:pt x="228" y="128"/>
                  </a:cubicBezTo>
                  <a:lnTo>
                    <a:pt x="228" y="111"/>
                  </a:lnTo>
                  <a:cubicBezTo>
                    <a:pt x="228" y="57"/>
                    <a:pt x="190" y="25"/>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4" name="Google Shape;20814;p55"/>
            <p:cNvSpPr/>
            <p:nvPr/>
          </p:nvSpPr>
          <p:spPr>
            <a:xfrm>
              <a:off x="5144900" y="2718325"/>
              <a:ext cx="6000" cy="6400"/>
            </a:xfrm>
            <a:custGeom>
              <a:avLst/>
              <a:gdLst/>
              <a:ahLst/>
              <a:cxnLst/>
              <a:rect l="l" t="t" r="r" b="b"/>
              <a:pathLst>
                <a:path w="240" h="256" extrusionOk="0">
                  <a:moveTo>
                    <a:pt x="120" y="0"/>
                  </a:moveTo>
                  <a:cubicBezTo>
                    <a:pt x="104" y="0"/>
                    <a:pt x="66" y="0"/>
                    <a:pt x="50" y="17"/>
                  </a:cubicBezTo>
                  <a:cubicBezTo>
                    <a:pt x="17" y="50"/>
                    <a:pt x="1" y="66"/>
                    <a:pt x="1" y="103"/>
                  </a:cubicBezTo>
                  <a:cubicBezTo>
                    <a:pt x="1" y="153"/>
                    <a:pt x="17" y="169"/>
                    <a:pt x="34" y="206"/>
                  </a:cubicBezTo>
                  <a:cubicBezTo>
                    <a:pt x="50" y="239"/>
                    <a:pt x="66" y="256"/>
                    <a:pt x="104" y="256"/>
                  </a:cubicBezTo>
                  <a:cubicBezTo>
                    <a:pt x="137" y="256"/>
                    <a:pt x="153" y="239"/>
                    <a:pt x="186" y="223"/>
                  </a:cubicBezTo>
                  <a:cubicBezTo>
                    <a:pt x="223" y="186"/>
                    <a:pt x="240" y="103"/>
                    <a:pt x="207" y="50"/>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5" name="Google Shape;20815;p55"/>
            <p:cNvSpPr/>
            <p:nvPr/>
          </p:nvSpPr>
          <p:spPr>
            <a:xfrm>
              <a:off x="5112650" y="2784925"/>
              <a:ext cx="6000" cy="6725"/>
            </a:xfrm>
            <a:custGeom>
              <a:avLst/>
              <a:gdLst/>
              <a:ahLst/>
              <a:cxnLst/>
              <a:rect l="l" t="t" r="r" b="b"/>
              <a:pathLst>
                <a:path w="240" h="269" extrusionOk="0">
                  <a:moveTo>
                    <a:pt x="104" y="1"/>
                  </a:moveTo>
                  <a:cubicBezTo>
                    <a:pt x="87" y="1"/>
                    <a:pt x="70" y="6"/>
                    <a:pt x="54" y="16"/>
                  </a:cubicBezTo>
                  <a:cubicBezTo>
                    <a:pt x="33" y="33"/>
                    <a:pt x="17" y="66"/>
                    <a:pt x="0" y="82"/>
                  </a:cubicBezTo>
                  <a:lnTo>
                    <a:pt x="0" y="169"/>
                  </a:lnTo>
                  <a:cubicBezTo>
                    <a:pt x="17" y="202"/>
                    <a:pt x="33" y="239"/>
                    <a:pt x="70" y="255"/>
                  </a:cubicBezTo>
                  <a:cubicBezTo>
                    <a:pt x="83" y="264"/>
                    <a:pt x="98" y="268"/>
                    <a:pt x="113" y="268"/>
                  </a:cubicBezTo>
                  <a:cubicBezTo>
                    <a:pt x="153" y="268"/>
                    <a:pt x="194" y="237"/>
                    <a:pt x="206"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6" name="Google Shape;20816;p55"/>
            <p:cNvSpPr/>
            <p:nvPr/>
          </p:nvSpPr>
          <p:spPr>
            <a:xfrm>
              <a:off x="5059350" y="2761300"/>
              <a:ext cx="6525" cy="6750"/>
            </a:xfrm>
            <a:custGeom>
              <a:avLst/>
              <a:gdLst/>
              <a:ahLst/>
              <a:cxnLst/>
              <a:rect l="l" t="t" r="r" b="b"/>
              <a:pathLst>
                <a:path w="261" h="270" extrusionOk="0">
                  <a:moveTo>
                    <a:pt x="122" y="0"/>
                  </a:moveTo>
                  <a:cubicBezTo>
                    <a:pt x="78" y="0"/>
                    <a:pt x="45" y="32"/>
                    <a:pt x="21" y="83"/>
                  </a:cubicBezTo>
                  <a:cubicBezTo>
                    <a:pt x="1" y="153"/>
                    <a:pt x="38" y="240"/>
                    <a:pt x="87" y="256"/>
                  </a:cubicBezTo>
                  <a:cubicBezTo>
                    <a:pt x="101" y="265"/>
                    <a:pt x="116" y="269"/>
                    <a:pt x="131" y="269"/>
                  </a:cubicBezTo>
                  <a:cubicBezTo>
                    <a:pt x="173" y="269"/>
                    <a:pt x="212" y="238"/>
                    <a:pt x="227" y="186"/>
                  </a:cubicBezTo>
                  <a:cubicBezTo>
                    <a:pt x="260" y="116"/>
                    <a:pt x="227" y="34"/>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7" name="Google Shape;20817;p55"/>
            <p:cNvSpPr/>
            <p:nvPr/>
          </p:nvSpPr>
          <p:spPr>
            <a:xfrm>
              <a:off x="5055950" y="2731850"/>
              <a:ext cx="6000" cy="6600"/>
            </a:xfrm>
            <a:custGeom>
              <a:avLst/>
              <a:gdLst/>
              <a:ahLst/>
              <a:cxnLst/>
              <a:rect l="l" t="t" r="r" b="b"/>
              <a:pathLst>
                <a:path w="240" h="264" extrusionOk="0">
                  <a:moveTo>
                    <a:pt x="111" y="1"/>
                  </a:moveTo>
                  <a:cubicBezTo>
                    <a:pt x="92" y="1"/>
                    <a:pt x="77" y="12"/>
                    <a:pt x="54" y="24"/>
                  </a:cubicBezTo>
                  <a:cubicBezTo>
                    <a:pt x="17" y="78"/>
                    <a:pt x="0" y="160"/>
                    <a:pt x="33" y="214"/>
                  </a:cubicBezTo>
                  <a:cubicBezTo>
                    <a:pt x="71" y="247"/>
                    <a:pt x="87" y="263"/>
                    <a:pt x="120" y="263"/>
                  </a:cubicBezTo>
                  <a:cubicBezTo>
                    <a:pt x="157" y="263"/>
                    <a:pt x="174" y="247"/>
                    <a:pt x="207" y="230"/>
                  </a:cubicBezTo>
                  <a:cubicBezTo>
                    <a:pt x="223" y="214"/>
                    <a:pt x="240" y="181"/>
                    <a:pt x="240" y="144"/>
                  </a:cubicBezTo>
                  <a:cubicBezTo>
                    <a:pt x="240" y="111"/>
                    <a:pt x="240" y="78"/>
                    <a:pt x="223" y="41"/>
                  </a:cubicBezTo>
                  <a:cubicBezTo>
                    <a:pt x="207" y="24"/>
                    <a:pt x="190" y="24"/>
                    <a:pt x="174" y="8"/>
                  </a:cubicBezTo>
                  <a:lnTo>
                    <a:pt x="137" y="8"/>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8" name="Google Shape;20818;p55"/>
            <p:cNvSpPr/>
            <p:nvPr/>
          </p:nvSpPr>
          <p:spPr>
            <a:xfrm>
              <a:off x="5060275" y="2809325"/>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7" y="256"/>
                    <a:pt x="104" y="256"/>
                    <a:pt x="137" y="256"/>
                  </a:cubicBezTo>
                  <a:cubicBezTo>
                    <a:pt x="170" y="240"/>
                    <a:pt x="190" y="223"/>
                    <a:pt x="207" y="207"/>
                  </a:cubicBezTo>
                  <a:cubicBezTo>
                    <a:pt x="223" y="174"/>
                    <a:pt x="240" y="137"/>
                    <a:pt x="223" y="104"/>
                  </a:cubicBezTo>
                  <a:cubicBezTo>
                    <a:pt x="223" y="71"/>
                    <a:pt x="207" y="34"/>
                    <a:pt x="190"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9" name="Google Shape;20819;p55"/>
            <p:cNvSpPr/>
            <p:nvPr/>
          </p:nvSpPr>
          <p:spPr>
            <a:xfrm>
              <a:off x="5063275" y="2715225"/>
              <a:ext cx="5575" cy="6700"/>
            </a:xfrm>
            <a:custGeom>
              <a:avLst/>
              <a:gdLst/>
              <a:ahLst/>
              <a:cxnLst/>
              <a:rect l="l" t="t" r="r" b="b"/>
              <a:pathLst>
                <a:path w="223" h="268" extrusionOk="0">
                  <a:moveTo>
                    <a:pt x="87" y="1"/>
                  </a:moveTo>
                  <a:cubicBezTo>
                    <a:pt x="70" y="21"/>
                    <a:pt x="33" y="38"/>
                    <a:pt x="17" y="54"/>
                  </a:cubicBezTo>
                  <a:cubicBezTo>
                    <a:pt x="0" y="87"/>
                    <a:pt x="0" y="124"/>
                    <a:pt x="0" y="157"/>
                  </a:cubicBezTo>
                  <a:cubicBezTo>
                    <a:pt x="0" y="190"/>
                    <a:pt x="17" y="227"/>
                    <a:pt x="33" y="244"/>
                  </a:cubicBezTo>
                  <a:cubicBezTo>
                    <a:pt x="59" y="256"/>
                    <a:pt x="84" y="267"/>
                    <a:pt x="101" y="267"/>
                  </a:cubicBezTo>
                  <a:cubicBezTo>
                    <a:pt x="109" y="267"/>
                    <a:pt x="115" y="265"/>
                    <a:pt x="120" y="260"/>
                  </a:cubicBezTo>
                  <a:cubicBezTo>
                    <a:pt x="190" y="260"/>
                    <a:pt x="223" y="190"/>
                    <a:pt x="223" y="124"/>
                  </a:cubicBezTo>
                  <a:cubicBezTo>
                    <a:pt x="206" y="87"/>
                    <a:pt x="190" y="54"/>
                    <a:pt x="173" y="38"/>
                  </a:cubicBezTo>
                  <a:cubicBezTo>
                    <a:pt x="173" y="21"/>
                    <a:pt x="153" y="21"/>
                    <a:pt x="153" y="21"/>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0" name="Google Shape;20820;p55"/>
            <p:cNvSpPr/>
            <p:nvPr/>
          </p:nvSpPr>
          <p:spPr>
            <a:xfrm>
              <a:off x="5053375" y="2781400"/>
              <a:ext cx="5600" cy="6600"/>
            </a:xfrm>
            <a:custGeom>
              <a:avLst/>
              <a:gdLst/>
              <a:ahLst/>
              <a:cxnLst/>
              <a:rect l="l" t="t" r="r" b="b"/>
              <a:pathLst>
                <a:path w="224" h="264" extrusionOk="0">
                  <a:moveTo>
                    <a:pt x="103" y="1"/>
                  </a:moveTo>
                  <a:cubicBezTo>
                    <a:pt x="33" y="17"/>
                    <a:pt x="0" y="87"/>
                    <a:pt x="0" y="157"/>
                  </a:cubicBezTo>
                  <a:cubicBezTo>
                    <a:pt x="15" y="215"/>
                    <a:pt x="58" y="263"/>
                    <a:pt x="113" y="263"/>
                  </a:cubicBezTo>
                  <a:cubicBezTo>
                    <a:pt x="120" y="263"/>
                    <a:pt x="128" y="262"/>
                    <a:pt x="136" y="260"/>
                  </a:cubicBezTo>
                  <a:cubicBezTo>
                    <a:pt x="157" y="260"/>
                    <a:pt x="190" y="240"/>
                    <a:pt x="207" y="207"/>
                  </a:cubicBezTo>
                  <a:cubicBezTo>
                    <a:pt x="223" y="174"/>
                    <a:pt x="223" y="137"/>
                    <a:pt x="223"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1" name="Google Shape;20821;p55"/>
            <p:cNvSpPr/>
            <p:nvPr/>
          </p:nvSpPr>
          <p:spPr>
            <a:xfrm>
              <a:off x="5086050" y="2727275"/>
              <a:ext cx="6000" cy="6525"/>
            </a:xfrm>
            <a:custGeom>
              <a:avLst/>
              <a:gdLst/>
              <a:ahLst/>
              <a:cxnLst/>
              <a:rect l="l" t="t" r="r" b="b"/>
              <a:pathLst>
                <a:path w="240" h="261" extrusionOk="0">
                  <a:moveTo>
                    <a:pt x="103" y="1"/>
                  </a:moveTo>
                  <a:cubicBezTo>
                    <a:pt x="33" y="1"/>
                    <a:pt x="0" y="71"/>
                    <a:pt x="0" y="137"/>
                  </a:cubicBezTo>
                  <a:cubicBezTo>
                    <a:pt x="17" y="174"/>
                    <a:pt x="17" y="207"/>
                    <a:pt x="50" y="224"/>
                  </a:cubicBezTo>
                  <a:cubicBezTo>
                    <a:pt x="66" y="261"/>
                    <a:pt x="103" y="261"/>
                    <a:pt x="136" y="261"/>
                  </a:cubicBezTo>
                  <a:cubicBezTo>
                    <a:pt x="190" y="240"/>
                    <a:pt x="239" y="174"/>
                    <a:pt x="223" y="104"/>
                  </a:cubicBezTo>
                  <a:cubicBezTo>
                    <a:pt x="223" y="71"/>
                    <a:pt x="206" y="34"/>
                    <a:pt x="169"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2" name="Google Shape;20822;p55"/>
            <p:cNvSpPr/>
            <p:nvPr/>
          </p:nvSpPr>
          <p:spPr>
            <a:xfrm>
              <a:off x="5146150" y="2474750"/>
              <a:ext cx="2175" cy="850"/>
            </a:xfrm>
            <a:custGeom>
              <a:avLst/>
              <a:gdLst/>
              <a:ahLst/>
              <a:cxnLst/>
              <a:rect l="l" t="t" r="r" b="b"/>
              <a:pathLst>
                <a:path w="87" h="34" extrusionOk="0">
                  <a:moveTo>
                    <a:pt x="0" y="1"/>
                  </a:moveTo>
                  <a:cubicBezTo>
                    <a:pt x="5" y="1"/>
                    <a:pt x="11" y="2"/>
                    <a:pt x="18" y="4"/>
                  </a:cubicBezTo>
                  <a:lnTo>
                    <a:pt x="18" y="4"/>
                  </a:lnTo>
                  <a:cubicBezTo>
                    <a:pt x="18" y="3"/>
                    <a:pt x="17" y="2"/>
                    <a:pt x="16" y="1"/>
                  </a:cubicBezTo>
                  <a:close/>
                  <a:moveTo>
                    <a:pt x="18" y="4"/>
                  </a:moveTo>
                  <a:cubicBezTo>
                    <a:pt x="35" y="34"/>
                    <a:pt x="55" y="34"/>
                    <a:pt x="87" y="34"/>
                  </a:cubicBezTo>
                  <a:cubicBezTo>
                    <a:pt x="63" y="22"/>
                    <a:pt x="37" y="10"/>
                    <a:pt x="1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3" name="Google Shape;20823;p55"/>
            <p:cNvSpPr/>
            <p:nvPr/>
          </p:nvSpPr>
          <p:spPr>
            <a:xfrm>
              <a:off x="5104900" y="2460650"/>
              <a:ext cx="5600" cy="4250"/>
            </a:xfrm>
            <a:custGeom>
              <a:avLst/>
              <a:gdLst/>
              <a:ahLst/>
              <a:cxnLst/>
              <a:rect l="l" t="t" r="r" b="b"/>
              <a:pathLst>
                <a:path w="224" h="170" extrusionOk="0">
                  <a:moveTo>
                    <a:pt x="17" y="0"/>
                  </a:moveTo>
                  <a:cubicBezTo>
                    <a:pt x="17" y="17"/>
                    <a:pt x="1" y="33"/>
                    <a:pt x="17" y="66"/>
                  </a:cubicBezTo>
                  <a:cubicBezTo>
                    <a:pt x="17" y="103"/>
                    <a:pt x="34" y="120"/>
                    <a:pt x="54" y="153"/>
                  </a:cubicBezTo>
                  <a:cubicBezTo>
                    <a:pt x="87" y="169"/>
                    <a:pt x="104" y="169"/>
                    <a:pt x="137" y="169"/>
                  </a:cubicBezTo>
                  <a:cubicBezTo>
                    <a:pt x="190" y="153"/>
                    <a:pt x="223" y="120"/>
                    <a:pt x="223" y="50"/>
                  </a:cubicBezTo>
                  <a:cubicBezTo>
                    <a:pt x="158" y="33"/>
                    <a:pt x="87"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4" name="Google Shape;20824;p55"/>
            <p:cNvSpPr/>
            <p:nvPr/>
          </p:nvSpPr>
          <p:spPr>
            <a:xfrm>
              <a:off x="5052950" y="2796850"/>
              <a:ext cx="4775" cy="6525"/>
            </a:xfrm>
            <a:custGeom>
              <a:avLst/>
              <a:gdLst/>
              <a:ahLst/>
              <a:cxnLst/>
              <a:rect l="l" t="t" r="r" b="b"/>
              <a:pathLst>
                <a:path w="191" h="261" extrusionOk="0">
                  <a:moveTo>
                    <a:pt x="50" y="1"/>
                  </a:moveTo>
                  <a:cubicBezTo>
                    <a:pt x="34" y="1"/>
                    <a:pt x="17" y="17"/>
                    <a:pt x="1" y="34"/>
                  </a:cubicBezTo>
                  <a:lnTo>
                    <a:pt x="1" y="224"/>
                  </a:lnTo>
                  <a:lnTo>
                    <a:pt x="1" y="240"/>
                  </a:lnTo>
                  <a:cubicBezTo>
                    <a:pt x="34" y="261"/>
                    <a:pt x="50" y="261"/>
                    <a:pt x="87" y="261"/>
                  </a:cubicBezTo>
                  <a:cubicBezTo>
                    <a:pt x="120" y="261"/>
                    <a:pt x="137" y="240"/>
                    <a:pt x="153" y="207"/>
                  </a:cubicBezTo>
                  <a:cubicBezTo>
                    <a:pt x="174" y="174"/>
                    <a:pt x="191" y="137"/>
                    <a:pt x="191" y="104"/>
                  </a:cubicBezTo>
                  <a:cubicBezTo>
                    <a:pt x="174" y="71"/>
                    <a:pt x="153" y="55"/>
                    <a:pt x="137" y="17"/>
                  </a:cubicBezTo>
                  <a:cubicBezTo>
                    <a:pt x="137" y="17"/>
                    <a:pt x="120"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5" name="Google Shape;20825;p55"/>
            <p:cNvSpPr/>
            <p:nvPr/>
          </p:nvSpPr>
          <p:spPr>
            <a:xfrm>
              <a:off x="5079975" y="2789550"/>
              <a:ext cx="5675" cy="6500"/>
            </a:xfrm>
            <a:custGeom>
              <a:avLst/>
              <a:gdLst/>
              <a:ahLst/>
              <a:cxnLst/>
              <a:rect l="l" t="t" r="r" b="b"/>
              <a:pathLst>
                <a:path w="227" h="260" extrusionOk="0">
                  <a:moveTo>
                    <a:pt x="87" y="0"/>
                  </a:moveTo>
                  <a:cubicBezTo>
                    <a:pt x="37" y="17"/>
                    <a:pt x="0" y="87"/>
                    <a:pt x="0" y="157"/>
                  </a:cubicBezTo>
                  <a:cubicBezTo>
                    <a:pt x="0" y="190"/>
                    <a:pt x="21" y="206"/>
                    <a:pt x="54" y="243"/>
                  </a:cubicBezTo>
                  <a:cubicBezTo>
                    <a:pt x="70" y="260"/>
                    <a:pt x="103" y="260"/>
                    <a:pt x="124" y="260"/>
                  </a:cubicBezTo>
                  <a:cubicBezTo>
                    <a:pt x="190" y="243"/>
                    <a:pt x="227" y="173"/>
                    <a:pt x="227" y="103"/>
                  </a:cubicBezTo>
                  <a:cubicBezTo>
                    <a:pt x="227" y="70"/>
                    <a:pt x="206" y="54"/>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6" name="Google Shape;20826;p55"/>
            <p:cNvSpPr/>
            <p:nvPr/>
          </p:nvSpPr>
          <p:spPr>
            <a:xfrm>
              <a:off x="5071825" y="2684825"/>
              <a:ext cx="6100" cy="6400"/>
            </a:xfrm>
            <a:custGeom>
              <a:avLst/>
              <a:gdLst/>
              <a:ahLst/>
              <a:cxnLst/>
              <a:rect l="l" t="t" r="r" b="b"/>
              <a:pathLst>
                <a:path w="244" h="256" extrusionOk="0">
                  <a:moveTo>
                    <a:pt x="120" y="0"/>
                  </a:moveTo>
                  <a:cubicBezTo>
                    <a:pt x="87" y="0"/>
                    <a:pt x="70" y="17"/>
                    <a:pt x="37" y="33"/>
                  </a:cubicBezTo>
                  <a:cubicBezTo>
                    <a:pt x="17" y="50"/>
                    <a:pt x="0" y="83"/>
                    <a:pt x="0" y="120"/>
                  </a:cubicBezTo>
                  <a:cubicBezTo>
                    <a:pt x="0" y="153"/>
                    <a:pt x="0" y="186"/>
                    <a:pt x="17" y="206"/>
                  </a:cubicBezTo>
                  <a:cubicBezTo>
                    <a:pt x="37" y="239"/>
                    <a:pt x="70" y="256"/>
                    <a:pt x="103" y="256"/>
                  </a:cubicBezTo>
                  <a:cubicBezTo>
                    <a:pt x="120" y="256"/>
                    <a:pt x="157" y="256"/>
                    <a:pt x="174" y="239"/>
                  </a:cubicBezTo>
                  <a:cubicBezTo>
                    <a:pt x="223" y="186"/>
                    <a:pt x="244" y="103"/>
                    <a:pt x="190" y="50"/>
                  </a:cubicBezTo>
                  <a:cubicBezTo>
                    <a:pt x="190" y="33"/>
                    <a:pt x="174" y="17"/>
                    <a:pt x="157" y="17"/>
                  </a:cubicBezTo>
                  <a:cubicBezTo>
                    <a:pt x="141" y="0"/>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7" name="Google Shape;20827;p55"/>
            <p:cNvSpPr/>
            <p:nvPr/>
          </p:nvSpPr>
          <p:spPr>
            <a:xfrm>
              <a:off x="5077400" y="2809325"/>
              <a:ext cx="6100" cy="6625"/>
            </a:xfrm>
            <a:custGeom>
              <a:avLst/>
              <a:gdLst/>
              <a:ahLst/>
              <a:cxnLst/>
              <a:rect l="l" t="t" r="r" b="b"/>
              <a:pathLst>
                <a:path w="244" h="265" extrusionOk="0">
                  <a:moveTo>
                    <a:pt x="140" y="1"/>
                  </a:moveTo>
                  <a:cubicBezTo>
                    <a:pt x="103" y="1"/>
                    <a:pt x="70" y="17"/>
                    <a:pt x="54" y="34"/>
                  </a:cubicBezTo>
                  <a:cubicBezTo>
                    <a:pt x="21" y="50"/>
                    <a:pt x="21" y="87"/>
                    <a:pt x="0" y="120"/>
                  </a:cubicBezTo>
                  <a:cubicBezTo>
                    <a:pt x="0" y="153"/>
                    <a:pt x="21" y="190"/>
                    <a:pt x="37" y="207"/>
                  </a:cubicBezTo>
                  <a:cubicBezTo>
                    <a:pt x="56" y="248"/>
                    <a:pt x="88" y="265"/>
                    <a:pt x="121" y="265"/>
                  </a:cubicBezTo>
                  <a:cubicBezTo>
                    <a:pt x="144" y="265"/>
                    <a:pt x="169" y="256"/>
                    <a:pt x="190" y="240"/>
                  </a:cubicBezTo>
                  <a:cubicBezTo>
                    <a:pt x="243" y="190"/>
                    <a:pt x="243" y="104"/>
                    <a:pt x="206" y="50"/>
                  </a:cubicBezTo>
                  <a:cubicBezTo>
                    <a:pt x="190" y="34"/>
                    <a:pt x="173" y="17"/>
                    <a:pt x="157" y="17"/>
                  </a:cubicBezTo>
                  <a:cubicBezTo>
                    <a:pt x="157" y="1"/>
                    <a:pt x="14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8" name="Google Shape;20828;p55"/>
            <p:cNvSpPr/>
            <p:nvPr/>
          </p:nvSpPr>
          <p:spPr>
            <a:xfrm>
              <a:off x="5081300" y="2773575"/>
              <a:ext cx="6425" cy="6475"/>
            </a:xfrm>
            <a:custGeom>
              <a:avLst/>
              <a:gdLst/>
              <a:ahLst/>
              <a:cxnLst/>
              <a:rect l="l" t="t" r="r" b="b"/>
              <a:pathLst>
                <a:path w="257" h="259" extrusionOk="0">
                  <a:moveTo>
                    <a:pt x="140" y="0"/>
                  </a:moveTo>
                  <a:cubicBezTo>
                    <a:pt x="86" y="0"/>
                    <a:pt x="45" y="33"/>
                    <a:pt x="17" y="91"/>
                  </a:cubicBezTo>
                  <a:cubicBezTo>
                    <a:pt x="1" y="140"/>
                    <a:pt x="34" y="227"/>
                    <a:pt x="87" y="243"/>
                  </a:cubicBezTo>
                  <a:cubicBezTo>
                    <a:pt x="101" y="254"/>
                    <a:pt x="116" y="258"/>
                    <a:pt x="131" y="258"/>
                  </a:cubicBezTo>
                  <a:cubicBezTo>
                    <a:pt x="171" y="258"/>
                    <a:pt x="211" y="225"/>
                    <a:pt x="223" y="177"/>
                  </a:cubicBezTo>
                  <a:cubicBezTo>
                    <a:pt x="256" y="107"/>
                    <a:pt x="223" y="37"/>
                    <a:pt x="174" y="4"/>
                  </a:cubicBezTo>
                  <a:cubicBezTo>
                    <a:pt x="162" y="1"/>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9" name="Google Shape;20829;p55"/>
            <p:cNvSpPr/>
            <p:nvPr/>
          </p:nvSpPr>
          <p:spPr>
            <a:xfrm>
              <a:off x="5067075" y="2776250"/>
              <a:ext cx="6100" cy="6675"/>
            </a:xfrm>
            <a:custGeom>
              <a:avLst/>
              <a:gdLst/>
              <a:ahLst/>
              <a:cxnLst/>
              <a:rect l="l" t="t" r="r" b="b"/>
              <a:pathLst>
                <a:path w="244" h="267" extrusionOk="0">
                  <a:moveTo>
                    <a:pt x="104" y="0"/>
                  </a:moveTo>
                  <a:cubicBezTo>
                    <a:pt x="38" y="17"/>
                    <a:pt x="1" y="87"/>
                    <a:pt x="1" y="157"/>
                  </a:cubicBezTo>
                  <a:cubicBezTo>
                    <a:pt x="21" y="190"/>
                    <a:pt x="38" y="223"/>
                    <a:pt x="54" y="239"/>
                  </a:cubicBezTo>
                  <a:cubicBezTo>
                    <a:pt x="66" y="254"/>
                    <a:pt x="86" y="267"/>
                    <a:pt x="110" y="267"/>
                  </a:cubicBezTo>
                  <a:cubicBezTo>
                    <a:pt x="120" y="267"/>
                    <a:pt x="130" y="265"/>
                    <a:pt x="141" y="260"/>
                  </a:cubicBezTo>
                  <a:cubicBezTo>
                    <a:pt x="190" y="260"/>
                    <a:pt x="244" y="190"/>
                    <a:pt x="227" y="120"/>
                  </a:cubicBezTo>
                  <a:cubicBezTo>
                    <a:pt x="227" y="87"/>
                    <a:pt x="207" y="54"/>
                    <a:pt x="190" y="33"/>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0" name="Google Shape;20830;p55"/>
            <p:cNvSpPr/>
            <p:nvPr/>
          </p:nvSpPr>
          <p:spPr>
            <a:xfrm>
              <a:off x="5068825" y="2729050"/>
              <a:ext cx="5600" cy="6400"/>
            </a:xfrm>
            <a:custGeom>
              <a:avLst/>
              <a:gdLst/>
              <a:ahLst/>
              <a:cxnLst/>
              <a:rect l="l" t="t" r="r" b="b"/>
              <a:pathLst>
                <a:path w="224" h="256" extrusionOk="0">
                  <a:moveTo>
                    <a:pt x="104" y="0"/>
                  </a:moveTo>
                  <a:cubicBezTo>
                    <a:pt x="71" y="0"/>
                    <a:pt x="54" y="17"/>
                    <a:pt x="34" y="33"/>
                  </a:cubicBezTo>
                  <a:cubicBezTo>
                    <a:pt x="17" y="66"/>
                    <a:pt x="1" y="103"/>
                    <a:pt x="1" y="153"/>
                  </a:cubicBezTo>
                  <a:cubicBezTo>
                    <a:pt x="17" y="190"/>
                    <a:pt x="34" y="206"/>
                    <a:pt x="54" y="239"/>
                  </a:cubicBezTo>
                  <a:cubicBezTo>
                    <a:pt x="71" y="256"/>
                    <a:pt x="104" y="256"/>
                    <a:pt x="137" y="256"/>
                  </a:cubicBezTo>
                  <a:cubicBezTo>
                    <a:pt x="190" y="239"/>
                    <a:pt x="223" y="190"/>
                    <a:pt x="223" y="120"/>
                  </a:cubicBezTo>
                  <a:lnTo>
                    <a:pt x="223" y="103"/>
                  </a:lnTo>
                  <a:cubicBezTo>
                    <a:pt x="223" y="66"/>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1" name="Google Shape;20831;p55"/>
            <p:cNvSpPr/>
            <p:nvPr/>
          </p:nvSpPr>
          <p:spPr>
            <a:xfrm>
              <a:off x="5066675" y="2792525"/>
              <a:ext cx="6100" cy="6525"/>
            </a:xfrm>
            <a:custGeom>
              <a:avLst/>
              <a:gdLst/>
              <a:ahLst/>
              <a:cxnLst/>
              <a:rect l="l" t="t" r="r" b="b"/>
              <a:pathLst>
                <a:path w="244" h="261" extrusionOk="0">
                  <a:moveTo>
                    <a:pt x="140" y="1"/>
                  </a:moveTo>
                  <a:cubicBezTo>
                    <a:pt x="103" y="1"/>
                    <a:pt x="70" y="1"/>
                    <a:pt x="54" y="21"/>
                  </a:cubicBezTo>
                  <a:cubicBezTo>
                    <a:pt x="0" y="71"/>
                    <a:pt x="0" y="157"/>
                    <a:pt x="37" y="207"/>
                  </a:cubicBezTo>
                  <a:cubicBezTo>
                    <a:pt x="54" y="244"/>
                    <a:pt x="87" y="261"/>
                    <a:pt x="103" y="261"/>
                  </a:cubicBezTo>
                  <a:cubicBezTo>
                    <a:pt x="140" y="261"/>
                    <a:pt x="173" y="261"/>
                    <a:pt x="190" y="228"/>
                  </a:cubicBezTo>
                  <a:cubicBezTo>
                    <a:pt x="243" y="190"/>
                    <a:pt x="243" y="104"/>
                    <a:pt x="206" y="54"/>
                  </a:cubicBezTo>
                  <a:cubicBezTo>
                    <a:pt x="190" y="38"/>
                    <a:pt x="190"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2" name="Google Shape;20832;p55"/>
            <p:cNvSpPr/>
            <p:nvPr/>
          </p:nvSpPr>
          <p:spPr>
            <a:xfrm>
              <a:off x="5066675" y="2745825"/>
              <a:ext cx="6500" cy="6525"/>
            </a:xfrm>
            <a:custGeom>
              <a:avLst/>
              <a:gdLst/>
              <a:ahLst/>
              <a:cxnLst/>
              <a:rect l="l" t="t" r="r" b="b"/>
              <a:pathLst>
                <a:path w="260" h="261" extrusionOk="0">
                  <a:moveTo>
                    <a:pt x="129" y="1"/>
                  </a:moveTo>
                  <a:cubicBezTo>
                    <a:pt x="88" y="1"/>
                    <a:pt x="49" y="32"/>
                    <a:pt x="37" y="84"/>
                  </a:cubicBezTo>
                  <a:cubicBezTo>
                    <a:pt x="0" y="154"/>
                    <a:pt x="37" y="220"/>
                    <a:pt x="87" y="257"/>
                  </a:cubicBezTo>
                  <a:cubicBezTo>
                    <a:pt x="99" y="260"/>
                    <a:pt x="110" y="261"/>
                    <a:pt x="121" y="261"/>
                  </a:cubicBezTo>
                  <a:cubicBezTo>
                    <a:pt x="173" y="261"/>
                    <a:pt x="213" y="228"/>
                    <a:pt x="243" y="170"/>
                  </a:cubicBezTo>
                  <a:cubicBezTo>
                    <a:pt x="260" y="100"/>
                    <a:pt x="223" y="34"/>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3" name="Google Shape;20833;p55"/>
            <p:cNvSpPr/>
            <p:nvPr/>
          </p:nvSpPr>
          <p:spPr>
            <a:xfrm>
              <a:off x="5124700" y="2780025"/>
              <a:ext cx="6000" cy="6650"/>
            </a:xfrm>
            <a:custGeom>
              <a:avLst/>
              <a:gdLst/>
              <a:ahLst/>
              <a:cxnLst/>
              <a:rect l="l" t="t" r="r" b="b"/>
              <a:pathLst>
                <a:path w="240" h="266" extrusionOk="0">
                  <a:moveTo>
                    <a:pt x="132" y="0"/>
                  </a:moveTo>
                  <a:cubicBezTo>
                    <a:pt x="79" y="0"/>
                    <a:pt x="30" y="35"/>
                    <a:pt x="17" y="88"/>
                  </a:cubicBezTo>
                  <a:cubicBezTo>
                    <a:pt x="0" y="159"/>
                    <a:pt x="33" y="229"/>
                    <a:pt x="87" y="262"/>
                  </a:cubicBezTo>
                  <a:cubicBezTo>
                    <a:pt x="95" y="264"/>
                    <a:pt x="104" y="266"/>
                    <a:pt x="114" y="266"/>
                  </a:cubicBezTo>
                  <a:cubicBezTo>
                    <a:pt x="159" y="266"/>
                    <a:pt x="209" y="233"/>
                    <a:pt x="223" y="175"/>
                  </a:cubicBezTo>
                  <a:cubicBezTo>
                    <a:pt x="240" y="109"/>
                    <a:pt x="223" y="39"/>
                    <a:pt x="169" y="6"/>
                  </a:cubicBezTo>
                  <a:cubicBezTo>
                    <a:pt x="157" y="2"/>
                    <a:pt x="14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4" name="Google Shape;20834;p55"/>
            <p:cNvSpPr/>
            <p:nvPr/>
          </p:nvSpPr>
          <p:spPr>
            <a:xfrm>
              <a:off x="5068425" y="2824475"/>
              <a:ext cx="5175" cy="2100"/>
            </a:xfrm>
            <a:custGeom>
              <a:avLst/>
              <a:gdLst/>
              <a:ahLst/>
              <a:cxnLst/>
              <a:rect l="l" t="t" r="r" b="b"/>
              <a:pathLst>
                <a:path w="207" h="84" extrusionOk="0">
                  <a:moveTo>
                    <a:pt x="120" y="1"/>
                  </a:moveTo>
                  <a:cubicBezTo>
                    <a:pt x="108" y="1"/>
                    <a:pt x="95" y="5"/>
                    <a:pt x="87" y="13"/>
                  </a:cubicBezTo>
                  <a:cubicBezTo>
                    <a:pt x="70" y="13"/>
                    <a:pt x="33" y="30"/>
                    <a:pt x="17" y="63"/>
                  </a:cubicBezTo>
                  <a:lnTo>
                    <a:pt x="0" y="83"/>
                  </a:lnTo>
                  <a:lnTo>
                    <a:pt x="206" y="83"/>
                  </a:lnTo>
                  <a:cubicBezTo>
                    <a:pt x="206" y="63"/>
                    <a:pt x="190" y="46"/>
                    <a:pt x="173" y="30"/>
                  </a:cubicBezTo>
                  <a:lnTo>
                    <a:pt x="153" y="13"/>
                  </a:lnTo>
                  <a:cubicBezTo>
                    <a:pt x="145" y="5"/>
                    <a:pt x="132"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5" name="Google Shape;20835;p55"/>
            <p:cNvSpPr/>
            <p:nvPr/>
          </p:nvSpPr>
          <p:spPr>
            <a:xfrm>
              <a:off x="5263425" y="2665025"/>
              <a:ext cx="2100" cy="5600"/>
            </a:xfrm>
            <a:custGeom>
              <a:avLst/>
              <a:gdLst/>
              <a:ahLst/>
              <a:cxnLst/>
              <a:rect l="l" t="t" r="r" b="b"/>
              <a:pathLst>
                <a:path w="84" h="224" extrusionOk="0">
                  <a:moveTo>
                    <a:pt x="83" y="1"/>
                  </a:moveTo>
                  <a:lnTo>
                    <a:pt x="83" y="1"/>
                  </a:lnTo>
                  <a:cubicBezTo>
                    <a:pt x="34" y="34"/>
                    <a:pt x="1" y="87"/>
                    <a:pt x="17" y="153"/>
                  </a:cubicBezTo>
                  <a:cubicBezTo>
                    <a:pt x="17" y="174"/>
                    <a:pt x="34" y="207"/>
                    <a:pt x="50" y="223"/>
                  </a:cubicBezTo>
                  <a:cubicBezTo>
                    <a:pt x="50" y="153"/>
                    <a:pt x="67" y="87"/>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6" name="Google Shape;20836;p55"/>
            <p:cNvSpPr/>
            <p:nvPr/>
          </p:nvSpPr>
          <p:spPr>
            <a:xfrm>
              <a:off x="5085625" y="2821800"/>
              <a:ext cx="6000" cy="4250"/>
            </a:xfrm>
            <a:custGeom>
              <a:avLst/>
              <a:gdLst/>
              <a:ahLst/>
              <a:cxnLst/>
              <a:rect l="l" t="t" r="r" b="b"/>
              <a:pathLst>
                <a:path w="240" h="170" extrusionOk="0">
                  <a:moveTo>
                    <a:pt x="104" y="1"/>
                  </a:moveTo>
                  <a:cubicBezTo>
                    <a:pt x="50" y="17"/>
                    <a:pt x="1" y="87"/>
                    <a:pt x="17" y="153"/>
                  </a:cubicBezTo>
                  <a:lnTo>
                    <a:pt x="17" y="170"/>
                  </a:lnTo>
                  <a:cubicBezTo>
                    <a:pt x="83" y="170"/>
                    <a:pt x="170" y="153"/>
                    <a:pt x="240" y="153"/>
                  </a:cubicBezTo>
                  <a:lnTo>
                    <a:pt x="240" y="120"/>
                  </a:lnTo>
                  <a:cubicBezTo>
                    <a:pt x="223" y="87"/>
                    <a:pt x="223" y="50"/>
                    <a:pt x="186" y="34"/>
                  </a:cubicBezTo>
                  <a:cubicBezTo>
                    <a:pt x="186" y="17"/>
                    <a:pt x="170" y="17"/>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7" name="Google Shape;20837;p55"/>
            <p:cNvSpPr/>
            <p:nvPr/>
          </p:nvSpPr>
          <p:spPr>
            <a:xfrm>
              <a:off x="5253125" y="2602225"/>
              <a:ext cx="6000" cy="6550"/>
            </a:xfrm>
            <a:custGeom>
              <a:avLst/>
              <a:gdLst/>
              <a:ahLst/>
              <a:cxnLst/>
              <a:rect l="l" t="t" r="r" b="b"/>
              <a:pathLst>
                <a:path w="240" h="262" extrusionOk="0">
                  <a:moveTo>
                    <a:pt x="124" y="0"/>
                  </a:moveTo>
                  <a:cubicBezTo>
                    <a:pt x="79" y="0"/>
                    <a:pt x="30" y="35"/>
                    <a:pt x="17" y="88"/>
                  </a:cubicBezTo>
                  <a:cubicBezTo>
                    <a:pt x="1" y="159"/>
                    <a:pt x="17" y="229"/>
                    <a:pt x="83" y="262"/>
                  </a:cubicBezTo>
                  <a:lnTo>
                    <a:pt x="137" y="262"/>
                  </a:lnTo>
                  <a:cubicBezTo>
                    <a:pt x="170" y="262"/>
                    <a:pt x="207" y="229"/>
                    <a:pt x="223" y="175"/>
                  </a:cubicBezTo>
                  <a:cubicBezTo>
                    <a:pt x="240" y="126"/>
                    <a:pt x="223" y="72"/>
                    <a:pt x="207" y="39"/>
                  </a:cubicBezTo>
                  <a:cubicBezTo>
                    <a:pt x="186" y="39"/>
                    <a:pt x="170" y="23"/>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8" name="Google Shape;20838;p55"/>
            <p:cNvSpPr/>
            <p:nvPr/>
          </p:nvSpPr>
          <p:spPr>
            <a:xfrm>
              <a:off x="5250950" y="2619725"/>
              <a:ext cx="6025" cy="6600"/>
            </a:xfrm>
            <a:custGeom>
              <a:avLst/>
              <a:gdLst/>
              <a:ahLst/>
              <a:cxnLst/>
              <a:rect l="l" t="t" r="r" b="b"/>
              <a:pathLst>
                <a:path w="241" h="264" extrusionOk="0">
                  <a:moveTo>
                    <a:pt x="126" y="0"/>
                  </a:moveTo>
                  <a:cubicBezTo>
                    <a:pt x="103" y="0"/>
                    <a:pt x="82" y="13"/>
                    <a:pt x="67" y="28"/>
                  </a:cubicBezTo>
                  <a:cubicBezTo>
                    <a:pt x="34" y="44"/>
                    <a:pt x="17" y="61"/>
                    <a:pt x="17" y="94"/>
                  </a:cubicBezTo>
                  <a:cubicBezTo>
                    <a:pt x="1" y="110"/>
                    <a:pt x="1" y="147"/>
                    <a:pt x="17" y="180"/>
                  </a:cubicBezTo>
                  <a:cubicBezTo>
                    <a:pt x="17" y="213"/>
                    <a:pt x="50" y="234"/>
                    <a:pt x="88" y="250"/>
                  </a:cubicBezTo>
                  <a:cubicBezTo>
                    <a:pt x="101" y="259"/>
                    <a:pt x="115" y="263"/>
                    <a:pt x="130" y="263"/>
                  </a:cubicBezTo>
                  <a:cubicBezTo>
                    <a:pt x="170" y="263"/>
                    <a:pt x="212" y="232"/>
                    <a:pt x="224" y="180"/>
                  </a:cubicBezTo>
                  <a:cubicBezTo>
                    <a:pt x="240" y="110"/>
                    <a:pt x="224" y="44"/>
                    <a:pt x="154" y="7"/>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9" name="Google Shape;20839;p55"/>
            <p:cNvSpPr/>
            <p:nvPr/>
          </p:nvSpPr>
          <p:spPr>
            <a:xfrm>
              <a:off x="5112225" y="2817475"/>
              <a:ext cx="5600" cy="5175"/>
            </a:xfrm>
            <a:custGeom>
              <a:avLst/>
              <a:gdLst/>
              <a:ahLst/>
              <a:cxnLst/>
              <a:rect l="l" t="t" r="r" b="b"/>
              <a:pathLst>
                <a:path w="224" h="207" extrusionOk="0">
                  <a:moveTo>
                    <a:pt x="120" y="1"/>
                  </a:moveTo>
                  <a:cubicBezTo>
                    <a:pt x="87" y="1"/>
                    <a:pt x="71" y="1"/>
                    <a:pt x="34" y="34"/>
                  </a:cubicBezTo>
                  <a:cubicBezTo>
                    <a:pt x="17" y="54"/>
                    <a:pt x="1" y="87"/>
                    <a:pt x="1" y="120"/>
                  </a:cubicBezTo>
                  <a:cubicBezTo>
                    <a:pt x="1" y="157"/>
                    <a:pt x="1" y="190"/>
                    <a:pt x="17" y="207"/>
                  </a:cubicBezTo>
                  <a:cubicBezTo>
                    <a:pt x="87" y="190"/>
                    <a:pt x="153" y="190"/>
                    <a:pt x="207" y="174"/>
                  </a:cubicBezTo>
                  <a:cubicBezTo>
                    <a:pt x="223" y="137"/>
                    <a:pt x="223" y="87"/>
                    <a:pt x="190" y="54"/>
                  </a:cubicBezTo>
                  <a:cubicBezTo>
                    <a:pt x="190" y="34"/>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0" name="Google Shape;20840;p55"/>
            <p:cNvSpPr/>
            <p:nvPr/>
          </p:nvSpPr>
          <p:spPr>
            <a:xfrm>
              <a:off x="5247050" y="2667200"/>
              <a:ext cx="6100" cy="6575"/>
            </a:xfrm>
            <a:custGeom>
              <a:avLst/>
              <a:gdLst/>
              <a:ahLst/>
              <a:cxnLst/>
              <a:rect l="l" t="t" r="r" b="b"/>
              <a:pathLst>
                <a:path w="244" h="263" extrusionOk="0">
                  <a:moveTo>
                    <a:pt x="103" y="0"/>
                  </a:moveTo>
                  <a:cubicBezTo>
                    <a:pt x="54" y="17"/>
                    <a:pt x="0" y="87"/>
                    <a:pt x="17" y="153"/>
                  </a:cubicBezTo>
                  <a:cubicBezTo>
                    <a:pt x="17" y="190"/>
                    <a:pt x="37" y="223"/>
                    <a:pt x="70" y="239"/>
                  </a:cubicBezTo>
                  <a:cubicBezTo>
                    <a:pt x="82" y="251"/>
                    <a:pt x="102" y="263"/>
                    <a:pt x="120" y="263"/>
                  </a:cubicBezTo>
                  <a:cubicBezTo>
                    <a:pt x="127" y="263"/>
                    <a:pt x="134" y="261"/>
                    <a:pt x="141" y="256"/>
                  </a:cubicBezTo>
                  <a:cubicBezTo>
                    <a:pt x="206" y="256"/>
                    <a:pt x="244" y="190"/>
                    <a:pt x="244" y="120"/>
                  </a:cubicBezTo>
                  <a:cubicBezTo>
                    <a:pt x="223" y="66"/>
                    <a:pt x="206" y="33"/>
                    <a:pt x="173"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1" name="Google Shape;20841;p55"/>
            <p:cNvSpPr/>
            <p:nvPr/>
          </p:nvSpPr>
          <p:spPr>
            <a:xfrm>
              <a:off x="5250550" y="2652150"/>
              <a:ext cx="6000" cy="6625"/>
            </a:xfrm>
            <a:custGeom>
              <a:avLst/>
              <a:gdLst/>
              <a:ahLst/>
              <a:cxnLst/>
              <a:rect l="l" t="t" r="r" b="b"/>
              <a:pathLst>
                <a:path w="240" h="265" extrusionOk="0">
                  <a:moveTo>
                    <a:pt x="137" y="0"/>
                  </a:moveTo>
                  <a:cubicBezTo>
                    <a:pt x="104" y="0"/>
                    <a:pt x="66" y="17"/>
                    <a:pt x="50" y="33"/>
                  </a:cubicBezTo>
                  <a:cubicBezTo>
                    <a:pt x="33" y="50"/>
                    <a:pt x="17" y="87"/>
                    <a:pt x="17" y="120"/>
                  </a:cubicBezTo>
                  <a:cubicBezTo>
                    <a:pt x="1" y="153"/>
                    <a:pt x="17" y="190"/>
                    <a:pt x="33" y="223"/>
                  </a:cubicBezTo>
                  <a:cubicBezTo>
                    <a:pt x="50" y="240"/>
                    <a:pt x="83" y="256"/>
                    <a:pt x="104" y="256"/>
                  </a:cubicBezTo>
                  <a:cubicBezTo>
                    <a:pt x="113" y="262"/>
                    <a:pt x="123" y="265"/>
                    <a:pt x="133" y="265"/>
                  </a:cubicBezTo>
                  <a:cubicBezTo>
                    <a:pt x="155" y="265"/>
                    <a:pt x="174" y="251"/>
                    <a:pt x="186" y="240"/>
                  </a:cubicBezTo>
                  <a:cubicBezTo>
                    <a:pt x="240" y="190"/>
                    <a:pt x="240" y="103"/>
                    <a:pt x="207" y="50"/>
                  </a:cubicBezTo>
                  <a:cubicBezTo>
                    <a:pt x="186" y="33"/>
                    <a:pt x="17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2" name="Google Shape;20842;p55"/>
            <p:cNvSpPr/>
            <p:nvPr/>
          </p:nvSpPr>
          <p:spPr>
            <a:xfrm>
              <a:off x="5236325" y="2652875"/>
              <a:ext cx="6000" cy="6625"/>
            </a:xfrm>
            <a:custGeom>
              <a:avLst/>
              <a:gdLst/>
              <a:ahLst/>
              <a:cxnLst/>
              <a:rect l="l" t="t" r="r" b="b"/>
              <a:pathLst>
                <a:path w="240" h="265" extrusionOk="0">
                  <a:moveTo>
                    <a:pt x="128" y="0"/>
                  </a:moveTo>
                  <a:cubicBezTo>
                    <a:pt x="81" y="0"/>
                    <a:pt x="31" y="30"/>
                    <a:pt x="17" y="74"/>
                  </a:cubicBezTo>
                  <a:cubicBezTo>
                    <a:pt x="1" y="145"/>
                    <a:pt x="17" y="227"/>
                    <a:pt x="87" y="248"/>
                  </a:cubicBezTo>
                  <a:cubicBezTo>
                    <a:pt x="104" y="264"/>
                    <a:pt x="120" y="264"/>
                    <a:pt x="137" y="264"/>
                  </a:cubicBezTo>
                  <a:cubicBezTo>
                    <a:pt x="174" y="248"/>
                    <a:pt x="207" y="227"/>
                    <a:pt x="223" y="178"/>
                  </a:cubicBezTo>
                  <a:cubicBezTo>
                    <a:pt x="240" y="124"/>
                    <a:pt x="223" y="74"/>
                    <a:pt x="207" y="41"/>
                  </a:cubicBezTo>
                  <a:cubicBezTo>
                    <a:pt x="190" y="21"/>
                    <a:pt x="174" y="21"/>
                    <a:pt x="157" y="4"/>
                  </a:cubicBezTo>
                  <a:cubicBezTo>
                    <a:pt x="148" y="1"/>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3" name="Google Shape;20843;p55"/>
            <p:cNvSpPr/>
            <p:nvPr/>
          </p:nvSpPr>
          <p:spPr>
            <a:xfrm>
              <a:off x="5214875" y="2766350"/>
              <a:ext cx="3025" cy="3525"/>
            </a:xfrm>
            <a:custGeom>
              <a:avLst/>
              <a:gdLst/>
              <a:ahLst/>
              <a:cxnLst/>
              <a:rect l="l" t="t" r="r" b="b"/>
              <a:pathLst>
                <a:path w="121" h="141" extrusionOk="0">
                  <a:moveTo>
                    <a:pt x="121" y="1"/>
                  </a:moveTo>
                  <a:cubicBezTo>
                    <a:pt x="104" y="1"/>
                    <a:pt x="104" y="1"/>
                    <a:pt x="88" y="17"/>
                  </a:cubicBezTo>
                  <a:cubicBezTo>
                    <a:pt x="34" y="17"/>
                    <a:pt x="1" y="71"/>
                    <a:pt x="1" y="141"/>
                  </a:cubicBezTo>
                  <a:cubicBezTo>
                    <a:pt x="34" y="87"/>
                    <a:pt x="67" y="54"/>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4" name="Google Shape;20844;p55"/>
            <p:cNvSpPr/>
            <p:nvPr/>
          </p:nvSpPr>
          <p:spPr>
            <a:xfrm>
              <a:off x="5238500" y="2728925"/>
              <a:ext cx="5175" cy="6525"/>
            </a:xfrm>
            <a:custGeom>
              <a:avLst/>
              <a:gdLst/>
              <a:ahLst/>
              <a:cxnLst/>
              <a:rect l="l" t="t" r="r" b="b"/>
              <a:pathLst>
                <a:path w="207" h="261" extrusionOk="0">
                  <a:moveTo>
                    <a:pt x="125" y="1"/>
                  </a:moveTo>
                  <a:cubicBezTo>
                    <a:pt x="80" y="1"/>
                    <a:pt x="30" y="30"/>
                    <a:pt x="17" y="71"/>
                  </a:cubicBezTo>
                  <a:cubicBezTo>
                    <a:pt x="0" y="141"/>
                    <a:pt x="17" y="228"/>
                    <a:pt x="87" y="244"/>
                  </a:cubicBezTo>
                  <a:lnTo>
                    <a:pt x="103" y="261"/>
                  </a:lnTo>
                  <a:lnTo>
                    <a:pt x="103" y="228"/>
                  </a:lnTo>
                  <a:cubicBezTo>
                    <a:pt x="136" y="174"/>
                    <a:pt x="173" y="108"/>
                    <a:pt x="206" y="55"/>
                  </a:cubicBezTo>
                  <a:cubicBezTo>
                    <a:pt x="190" y="38"/>
                    <a:pt x="173" y="22"/>
                    <a:pt x="153" y="5"/>
                  </a:cubicBezTo>
                  <a:cubicBezTo>
                    <a:pt x="144"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5" name="Google Shape;20845;p55"/>
            <p:cNvSpPr/>
            <p:nvPr/>
          </p:nvSpPr>
          <p:spPr>
            <a:xfrm>
              <a:off x="5245800" y="2713200"/>
              <a:ext cx="5600" cy="6375"/>
            </a:xfrm>
            <a:custGeom>
              <a:avLst/>
              <a:gdLst/>
              <a:ahLst/>
              <a:cxnLst/>
              <a:rect l="l" t="t" r="r" b="b"/>
              <a:pathLst>
                <a:path w="224" h="255" extrusionOk="0">
                  <a:moveTo>
                    <a:pt x="110" y="1"/>
                  </a:moveTo>
                  <a:cubicBezTo>
                    <a:pt x="70" y="1"/>
                    <a:pt x="29" y="34"/>
                    <a:pt x="17" y="82"/>
                  </a:cubicBezTo>
                  <a:cubicBezTo>
                    <a:pt x="1" y="152"/>
                    <a:pt x="17" y="222"/>
                    <a:pt x="87" y="255"/>
                  </a:cubicBezTo>
                  <a:lnTo>
                    <a:pt x="137" y="255"/>
                  </a:lnTo>
                  <a:cubicBezTo>
                    <a:pt x="153" y="205"/>
                    <a:pt x="191" y="135"/>
                    <a:pt x="223" y="65"/>
                  </a:cubicBezTo>
                  <a:cubicBezTo>
                    <a:pt x="207" y="49"/>
                    <a:pt x="191" y="16"/>
                    <a:pt x="153" y="16"/>
                  </a:cubicBezTo>
                  <a:cubicBezTo>
                    <a:pt x="140" y="6"/>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6" name="Google Shape;20846;p55"/>
            <p:cNvSpPr/>
            <p:nvPr/>
          </p:nvSpPr>
          <p:spPr>
            <a:xfrm>
              <a:off x="5256525" y="2680075"/>
              <a:ext cx="5600" cy="6425"/>
            </a:xfrm>
            <a:custGeom>
              <a:avLst/>
              <a:gdLst/>
              <a:ahLst/>
              <a:cxnLst/>
              <a:rect l="l" t="t" r="r" b="b"/>
              <a:pathLst>
                <a:path w="224" h="257" extrusionOk="0">
                  <a:moveTo>
                    <a:pt x="137" y="1"/>
                  </a:moveTo>
                  <a:cubicBezTo>
                    <a:pt x="120" y="1"/>
                    <a:pt x="87" y="17"/>
                    <a:pt x="50" y="34"/>
                  </a:cubicBezTo>
                  <a:cubicBezTo>
                    <a:pt x="17" y="67"/>
                    <a:pt x="1" y="153"/>
                    <a:pt x="50" y="207"/>
                  </a:cubicBezTo>
                  <a:cubicBezTo>
                    <a:pt x="71" y="240"/>
                    <a:pt x="87" y="256"/>
                    <a:pt x="120" y="256"/>
                  </a:cubicBezTo>
                  <a:cubicBezTo>
                    <a:pt x="137" y="256"/>
                    <a:pt x="174" y="256"/>
                    <a:pt x="190" y="240"/>
                  </a:cubicBezTo>
                  <a:cubicBezTo>
                    <a:pt x="207" y="190"/>
                    <a:pt x="207" y="137"/>
                    <a:pt x="223" y="67"/>
                  </a:cubicBezTo>
                  <a:lnTo>
                    <a:pt x="223" y="50"/>
                  </a:lnTo>
                  <a:cubicBezTo>
                    <a:pt x="207" y="34"/>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7" name="Google Shape;20847;p55"/>
            <p:cNvSpPr/>
            <p:nvPr/>
          </p:nvSpPr>
          <p:spPr>
            <a:xfrm>
              <a:off x="5140150" y="2809750"/>
              <a:ext cx="5600" cy="5575"/>
            </a:xfrm>
            <a:custGeom>
              <a:avLst/>
              <a:gdLst/>
              <a:ahLst/>
              <a:cxnLst/>
              <a:rect l="l" t="t" r="r" b="b"/>
              <a:pathLst>
                <a:path w="224" h="223" extrusionOk="0">
                  <a:moveTo>
                    <a:pt x="104" y="0"/>
                  </a:moveTo>
                  <a:cubicBezTo>
                    <a:pt x="50" y="17"/>
                    <a:pt x="1" y="70"/>
                    <a:pt x="17" y="157"/>
                  </a:cubicBezTo>
                  <a:cubicBezTo>
                    <a:pt x="17" y="173"/>
                    <a:pt x="34" y="206"/>
                    <a:pt x="50" y="223"/>
                  </a:cubicBezTo>
                  <a:cubicBezTo>
                    <a:pt x="104" y="206"/>
                    <a:pt x="170" y="173"/>
                    <a:pt x="224" y="157"/>
                  </a:cubicBezTo>
                  <a:lnTo>
                    <a:pt x="224" y="103"/>
                  </a:lnTo>
                  <a:cubicBezTo>
                    <a:pt x="224" y="70"/>
                    <a:pt x="207" y="33"/>
                    <a:pt x="191"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8" name="Google Shape;20848;p55"/>
            <p:cNvSpPr/>
            <p:nvPr/>
          </p:nvSpPr>
          <p:spPr>
            <a:xfrm>
              <a:off x="5194675" y="2783450"/>
              <a:ext cx="4375" cy="3550"/>
            </a:xfrm>
            <a:custGeom>
              <a:avLst/>
              <a:gdLst/>
              <a:ahLst/>
              <a:cxnLst/>
              <a:rect l="l" t="t" r="r" b="b"/>
              <a:pathLst>
                <a:path w="175" h="142" extrusionOk="0">
                  <a:moveTo>
                    <a:pt x="127" y="1"/>
                  </a:moveTo>
                  <a:cubicBezTo>
                    <a:pt x="82" y="1"/>
                    <a:pt x="31" y="34"/>
                    <a:pt x="17" y="92"/>
                  </a:cubicBezTo>
                  <a:cubicBezTo>
                    <a:pt x="17" y="108"/>
                    <a:pt x="1" y="125"/>
                    <a:pt x="17" y="141"/>
                  </a:cubicBezTo>
                  <a:cubicBezTo>
                    <a:pt x="71" y="108"/>
                    <a:pt x="120" y="55"/>
                    <a:pt x="174" y="22"/>
                  </a:cubicBezTo>
                  <a:cubicBezTo>
                    <a:pt x="174" y="22"/>
                    <a:pt x="174" y="5"/>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9" name="Google Shape;20849;p55"/>
            <p:cNvSpPr/>
            <p:nvPr/>
          </p:nvSpPr>
          <p:spPr>
            <a:xfrm>
              <a:off x="5126350" y="2814900"/>
              <a:ext cx="5700" cy="4775"/>
            </a:xfrm>
            <a:custGeom>
              <a:avLst/>
              <a:gdLst/>
              <a:ahLst/>
              <a:cxnLst/>
              <a:rect l="l" t="t" r="r" b="b"/>
              <a:pathLst>
                <a:path w="228" h="191" extrusionOk="0">
                  <a:moveTo>
                    <a:pt x="103" y="0"/>
                  </a:moveTo>
                  <a:cubicBezTo>
                    <a:pt x="38" y="0"/>
                    <a:pt x="0" y="71"/>
                    <a:pt x="21" y="137"/>
                  </a:cubicBezTo>
                  <a:lnTo>
                    <a:pt x="21" y="190"/>
                  </a:lnTo>
                  <a:cubicBezTo>
                    <a:pt x="87" y="174"/>
                    <a:pt x="157" y="157"/>
                    <a:pt x="227" y="120"/>
                  </a:cubicBezTo>
                  <a:lnTo>
                    <a:pt x="227" y="104"/>
                  </a:lnTo>
                  <a:cubicBezTo>
                    <a:pt x="227" y="71"/>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0" name="Google Shape;20850;p55"/>
            <p:cNvSpPr/>
            <p:nvPr/>
          </p:nvSpPr>
          <p:spPr>
            <a:xfrm>
              <a:off x="5154700" y="2806850"/>
              <a:ext cx="4750" cy="3325"/>
            </a:xfrm>
            <a:custGeom>
              <a:avLst/>
              <a:gdLst/>
              <a:ahLst/>
              <a:cxnLst/>
              <a:rect l="l" t="t" r="r" b="b"/>
              <a:pathLst>
                <a:path w="190" h="133" extrusionOk="0">
                  <a:moveTo>
                    <a:pt x="113" y="0"/>
                  </a:moveTo>
                  <a:cubicBezTo>
                    <a:pt x="72" y="0"/>
                    <a:pt x="33" y="32"/>
                    <a:pt x="21" y="83"/>
                  </a:cubicBezTo>
                  <a:cubicBezTo>
                    <a:pt x="0" y="100"/>
                    <a:pt x="0" y="116"/>
                    <a:pt x="0" y="133"/>
                  </a:cubicBezTo>
                  <a:cubicBezTo>
                    <a:pt x="70" y="100"/>
                    <a:pt x="140" y="83"/>
                    <a:pt x="190" y="46"/>
                  </a:cubicBezTo>
                  <a:cubicBezTo>
                    <a:pt x="190" y="30"/>
                    <a:pt x="173"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1" name="Google Shape;20851;p55"/>
            <p:cNvSpPr/>
            <p:nvPr/>
          </p:nvSpPr>
          <p:spPr>
            <a:xfrm>
              <a:off x="5174075" y="2758625"/>
              <a:ext cx="6000" cy="6525"/>
            </a:xfrm>
            <a:custGeom>
              <a:avLst/>
              <a:gdLst/>
              <a:ahLst/>
              <a:cxnLst/>
              <a:rect l="l" t="t" r="r" b="b"/>
              <a:pathLst>
                <a:path w="240" h="261" extrusionOk="0">
                  <a:moveTo>
                    <a:pt x="103" y="0"/>
                  </a:moveTo>
                  <a:cubicBezTo>
                    <a:pt x="70" y="0"/>
                    <a:pt x="33" y="17"/>
                    <a:pt x="17" y="54"/>
                  </a:cubicBezTo>
                  <a:cubicBezTo>
                    <a:pt x="0" y="87"/>
                    <a:pt x="0" y="120"/>
                    <a:pt x="0" y="157"/>
                  </a:cubicBezTo>
                  <a:cubicBezTo>
                    <a:pt x="17" y="190"/>
                    <a:pt x="17" y="206"/>
                    <a:pt x="50" y="244"/>
                  </a:cubicBezTo>
                  <a:cubicBezTo>
                    <a:pt x="70" y="260"/>
                    <a:pt x="103" y="260"/>
                    <a:pt x="136" y="260"/>
                  </a:cubicBezTo>
                  <a:cubicBezTo>
                    <a:pt x="190" y="244"/>
                    <a:pt x="239" y="174"/>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2" name="Google Shape;20852;p55"/>
            <p:cNvSpPr/>
            <p:nvPr/>
          </p:nvSpPr>
          <p:spPr>
            <a:xfrm>
              <a:off x="5180450" y="2787900"/>
              <a:ext cx="6125" cy="6400"/>
            </a:xfrm>
            <a:custGeom>
              <a:avLst/>
              <a:gdLst/>
              <a:ahLst/>
              <a:cxnLst/>
              <a:rect l="l" t="t" r="r" b="b"/>
              <a:pathLst>
                <a:path w="245" h="256" extrusionOk="0">
                  <a:moveTo>
                    <a:pt x="104" y="0"/>
                  </a:moveTo>
                  <a:cubicBezTo>
                    <a:pt x="71" y="0"/>
                    <a:pt x="55" y="17"/>
                    <a:pt x="38" y="50"/>
                  </a:cubicBezTo>
                  <a:cubicBezTo>
                    <a:pt x="22" y="83"/>
                    <a:pt x="1" y="120"/>
                    <a:pt x="22" y="153"/>
                  </a:cubicBezTo>
                  <a:cubicBezTo>
                    <a:pt x="22" y="186"/>
                    <a:pt x="38" y="206"/>
                    <a:pt x="55" y="239"/>
                  </a:cubicBezTo>
                  <a:cubicBezTo>
                    <a:pt x="88" y="256"/>
                    <a:pt x="104" y="256"/>
                    <a:pt x="141" y="256"/>
                  </a:cubicBezTo>
                  <a:cubicBezTo>
                    <a:pt x="207" y="239"/>
                    <a:pt x="244" y="169"/>
                    <a:pt x="228" y="103"/>
                  </a:cubicBezTo>
                  <a:cubicBezTo>
                    <a:pt x="228" y="66"/>
                    <a:pt x="207" y="50"/>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3" name="Google Shape;20853;p55"/>
            <p:cNvSpPr/>
            <p:nvPr/>
          </p:nvSpPr>
          <p:spPr>
            <a:xfrm>
              <a:off x="5185625" y="2723575"/>
              <a:ext cx="6100" cy="6475"/>
            </a:xfrm>
            <a:custGeom>
              <a:avLst/>
              <a:gdLst/>
              <a:ahLst/>
              <a:cxnLst/>
              <a:rect l="l" t="t" r="r" b="b"/>
              <a:pathLst>
                <a:path w="244" h="259" extrusionOk="0">
                  <a:moveTo>
                    <a:pt x="131" y="1"/>
                  </a:moveTo>
                  <a:cubicBezTo>
                    <a:pt x="123" y="1"/>
                    <a:pt x="113" y="5"/>
                    <a:pt x="103" y="13"/>
                  </a:cubicBezTo>
                  <a:cubicBezTo>
                    <a:pt x="37" y="13"/>
                    <a:pt x="0" y="79"/>
                    <a:pt x="0" y="149"/>
                  </a:cubicBezTo>
                  <a:cubicBezTo>
                    <a:pt x="21" y="182"/>
                    <a:pt x="37" y="219"/>
                    <a:pt x="54" y="236"/>
                  </a:cubicBezTo>
                  <a:cubicBezTo>
                    <a:pt x="65" y="247"/>
                    <a:pt x="85" y="259"/>
                    <a:pt x="109" y="259"/>
                  </a:cubicBezTo>
                  <a:cubicBezTo>
                    <a:pt x="119" y="259"/>
                    <a:pt x="129" y="257"/>
                    <a:pt x="140" y="252"/>
                  </a:cubicBezTo>
                  <a:cubicBezTo>
                    <a:pt x="190" y="252"/>
                    <a:pt x="243" y="182"/>
                    <a:pt x="227" y="116"/>
                  </a:cubicBezTo>
                  <a:cubicBezTo>
                    <a:pt x="227" y="79"/>
                    <a:pt x="206" y="46"/>
                    <a:pt x="190" y="29"/>
                  </a:cubicBezTo>
                  <a:cubicBezTo>
                    <a:pt x="173" y="13"/>
                    <a:pt x="173" y="13"/>
                    <a:pt x="157" y="13"/>
                  </a:cubicBezTo>
                  <a:cubicBezTo>
                    <a:pt x="148" y="5"/>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4" name="Google Shape;20854;p55"/>
            <p:cNvSpPr/>
            <p:nvPr/>
          </p:nvSpPr>
          <p:spPr>
            <a:xfrm>
              <a:off x="5184800" y="2771100"/>
              <a:ext cx="5575" cy="6500"/>
            </a:xfrm>
            <a:custGeom>
              <a:avLst/>
              <a:gdLst/>
              <a:ahLst/>
              <a:cxnLst/>
              <a:rect l="l" t="t" r="r" b="b"/>
              <a:pathLst>
                <a:path w="223" h="260" extrusionOk="0">
                  <a:moveTo>
                    <a:pt x="136" y="0"/>
                  </a:moveTo>
                  <a:cubicBezTo>
                    <a:pt x="103" y="0"/>
                    <a:pt x="70" y="0"/>
                    <a:pt x="54" y="17"/>
                  </a:cubicBezTo>
                  <a:cubicBezTo>
                    <a:pt x="0" y="70"/>
                    <a:pt x="0" y="157"/>
                    <a:pt x="33" y="206"/>
                  </a:cubicBezTo>
                  <a:cubicBezTo>
                    <a:pt x="54" y="239"/>
                    <a:pt x="70" y="260"/>
                    <a:pt x="103" y="260"/>
                  </a:cubicBezTo>
                  <a:cubicBezTo>
                    <a:pt x="136" y="260"/>
                    <a:pt x="173" y="239"/>
                    <a:pt x="190" y="223"/>
                  </a:cubicBezTo>
                  <a:cubicBezTo>
                    <a:pt x="206" y="206"/>
                    <a:pt x="223" y="173"/>
                    <a:pt x="223" y="136"/>
                  </a:cubicBezTo>
                  <a:cubicBezTo>
                    <a:pt x="223" y="103"/>
                    <a:pt x="223" y="70"/>
                    <a:pt x="206" y="54"/>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5" name="Google Shape;20855;p55"/>
            <p:cNvSpPr/>
            <p:nvPr/>
          </p:nvSpPr>
          <p:spPr>
            <a:xfrm>
              <a:off x="5187375" y="2707650"/>
              <a:ext cx="6000" cy="6475"/>
            </a:xfrm>
            <a:custGeom>
              <a:avLst/>
              <a:gdLst/>
              <a:ahLst/>
              <a:cxnLst/>
              <a:rect l="l" t="t" r="r" b="b"/>
              <a:pathLst>
                <a:path w="240" h="259" extrusionOk="0">
                  <a:moveTo>
                    <a:pt x="111" y="0"/>
                  </a:moveTo>
                  <a:cubicBezTo>
                    <a:pt x="69" y="0"/>
                    <a:pt x="29" y="33"/>
                    <a:pt x="17" y="81"/>
                  </a:cubicBezTo>
                  <a:cubicBezTo>
                    <a:pt x="0" y="151"/>
                    <a:pt x="17" y="221"/>
                    <a:pt x="70" y="254"/>
                  </a:cubicBezTo>
                  <a:cubicBezTo>
                    <a:pt x="82" y="257"/>
                    <a:pt x="94" y="258"/>
                    <a:pt x="105" y="258"/>
                  </a:cubicBezTo>
                  <a:cubicBezTo>
                    <a:pt x="159" y="258"/>
                    <a:pt x="209" y="228"/>
                    <a:pt x="223" y="184"/>
                  </a:cubicBezTo>
                  <a:cubicBezTo>
                    <a:pt x="239" y="118"/>
                    <a:pt x="206"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6" name="Google Shape;20856;p55"/>
            <p:cNvSpPr/>
            <p:nvPr/>
          </p:nvSpPr>
          <p:spPr>
            <a:xfrm>
              <a:off x="5084300" y="2647500"/>
              <a:ext cx="6500" cy="6525"/>
            </a:xfrm>
            <a:custGeom>
              <a:avLst/>
              <a:gdLst/>
              <a:ahLst/>
              <a:cxnLst/>
              <a:rect l="l" t="t" r="r" b="b"/>
              <a:pathLst>
                <a:path w="260" h="261" extrusionOk="0">
                  <a:moveTo>
                    <a:pt x="122" y="0"/>
                  </a:moveTo>
                  <a:cubicBezTo>
                    <a:pt x="78" y="0"/>
                    <a:pt x="44" y="32"/>
                    <a:pt x="17" y="83"/>
                  </a:cubicBezTo>
                  <a:cubicBezTo>
                    <a:pt x="0" y="153"/>
                    <a:pt x="33" y="219"/>
                    <a:pt x="87" y="256"/>
                  </a:cubicBezTo>
                  <a:cubicBezTo>
                    <a:pt x="95" y="259"/>
                    <a:pt x="103" y="260"/>
                    <a:pt x="112" y="260"/>
                  </a:cubicBezTo>
                  <a:cubicBezTo>
                    <a:pt x="157" y="260"/>
                    <a:pt x="209" y="225"/>
                    <a:pt x="223" y="170"/>
                  </a:cubicBezTo>
                  <a:cubicBezTo>
                    <a:pt x="260" y="116"/>
                    <a:pt x="223" y="30"/>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7" name="Google Shape;20857;p55"/>
            <p:cNvSpPr/>
            <p:nvPr/>
          </p:nvSpPr>
          <p:spPr>
            <a:xfrm>
              <a:off x="5183550" y="2743400"/>
              <a:ext cx="5600" cy="6600"/>
            </a:xfrm>
            <a:custGeom>
              <a:avLst/>
              <a:gdLst/>
              <a:ahLst/>
              <a:cxnLst/>
              <a:rect l="l" t="t" r="r" b="b"/>
              <a:pathLst>
                <a:path w="224" h="264" extrusionOk="0">
                  <a:moveTo>
                    <a:pt x="93" y="1"/>
                  </a:moveTo>
                  <a:cubicBezTo>
                    <a:pt x="72" y="1"/>
                    <a:pt x="57" y="13"/>
                    <a:pt x="34" y="28"/>
                  </a:cubicBezTo>
                  <a:cubicBezTo>
                    <a:pt x="17" y="61"/>
                    <a:pt x="1" y="77"/>
                    <a:pt x="1" y="110"/>
                  </a:cubicBezTo>
                  <a:cubicBezTo>
                    <a:pt x="1" y="148"/>
                    <a:pt x="1" y="181"/>
                    <a:pt x="17" y="214"/>
                  </a:cubicBezTo>
                  <a:cubicBezTo>
                    <a:pt x="36" y="245"/>
                    <a:pt x="69" y="264"/>
                    <a:pt x="102" y="264"/>
                  </a:cubicBezTo>
                  <a:cubicBezTo>
                    <a:pt x="125" y="264"/>
                    <a:pt x="149" y="255"/>
                    <a:pt x="170" y="234"/>
                  </a:cubicBezTo>
                  <a:cubicBezTo>
                    <a:pt x="223" y="181"/>
                    <a:pt x="223" y="110"/>
                    <a:pt x="186" y="45"/>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8" name="Google Shape;20858;p55"/>
            <p:cNvSpPr/>
            <p:nvPr/>
          </p:nvSpPr>
          <p:spPr>
            <a:xfrm>
              <a:off x="5174475" y="2662975"/>
              <a:ext cx="6000" cy="6575"/>
            </a:xfrm>
            <a:custGeom>
              <a:avLst/>
              <a:gdLst/>
              <a:ahLst/>
              <a:cxnLst/>
              <a:rect l="l" t="t" r="r" b="b"/>
              <a:pathLst>
                <a:path w="240" h="263" extrusionOk="0">
                  <a:moveTo>
                    <a:pt x="129" y="0"/>
                  </a:moveTo>
                  <a:cubicBezTo>
                    <a:pt x="120" y="0"/>
                    <a:pt x="112" y="4"/>
                    <a:pt x="104" y="13"/>
                  </a:cubicBezTo>
                  <a:cubicBezTo>
                    <a:pt x="87" y="13"/>
                    <a:pt x="71" y="29"/>
                    <a:pt x="54" y="50"/>
                  </a:cubicBezTo>
                  <a:cubicBezTo>
                    <a:pt x="17" y="66"/>
                    <a:pt x="1" y="116"/>
                    <a:pt x="17" y="153"/>
                  </a:cubicBezTo>
                  <a:cubicBezTo>
                    <a:pt x="17" y="186"/>
                    <a:pt x="34" y="219"/>
                    <a:pt x="54" y="235"/>
                  </a:cubicBezTo>
                  <a:cubicBezTo>
                    <a:pt x="78" y="250"/>
                    <a:pt x="93" y="263"/>
                    <a:pt x="112" y="263"/>
                  </a:cubicBezTo>
                  <a:cubicBezTo>
                    <a:pt x="119" y="263"/>
                    <a:pt x="127" y="261"/>
                    <a:pt x="137" y="256"/>
                  </a:cubicBezTo>
                  <a:cubicBezTo>
                    <a:pt x="190" y="256"/>
                    <a:pt x="240" y="186"/>
                    <a:pt x="240" y="132"/>
                  </a:cubicBezTo>
                  <a:cubicBezTo>
                    <a:pt x="240" y="116"/>
                    <a:pt x="240" y="116"/>
                    <a:pt x="223" y="116"/>
                  </a:cubicBezTo>
                  <a:cubicBezTo>
                    <a:pt x="223" y="66"/>
                    <a:pt x="207" y="29"/>
                    <a:pt x="157" y="13"/>
                  </a:cubicBezTo>
                  <a:cubicBezTo>
                    <a:pt x="147" y="4"/>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9" name="Google Shape;20859;p55"/>
            <p:cNvSpPr/>
            <p:nvPr/>
          </p:nvSpPr>
          <p:spPr>
            <a:xfrm>
              <a:off x="5177475" y="2618900"/>
              <a:ext cx="6100" cy="6675"/>
            </a:xfrm>
            <a:custGeom>
              <a:avLst/>
              <a:gdLst/>
              <a:ahLst/>
              <a:cxnLst/>
              <a:rect l="l" t="t" r="r" b="b"/>
              <a:pathLst>
                <a:path w="244" h="267" extrusionOk="0">
                  <a:moveTo>
                    <a:pt x="109" y="0"/>
                  </a:moveTo>
                  <a:cubicBezTo>
                    <a:pt x="86" y="0"/>
                    <a:pt x="66" y="12"/>
                    <a:pt x="54" y="23"/>
                  </a:cubicBezTo>
                  <a:cubicBezTo>
                    <a:pt x="17" y="61"/>
                    <a:pt x="17" y="77"/>
                    <a:pt x="0" y="110"/>
                  </a:cubicBezTo>
                  <a:cubicBezTo>
                    <a:pt x="0" y="143"/>
                    <a:pt x="17" y="180"/>
                    <a:pt x="37" y="213"/>
                  </a:cubicBezTo>
                  <a:cubicBezTo>
                    <a:pt x="54" y="230"/>
                    <a:pt x="70" y="246"/>
                    <a:pt x="103" y="267"/>
                  </a:cubicBezTo>
                  <a:cubicBezTo>
                    <a:pt x="141" y="267"/>
                    <a:pt x="174" y="246"/>
                    <a:pt x="190" y="230"/>
                  </a:cubicBezTo>
                  <a:cubicBezTo>
                    <a:pt x="244" y="180"/>
                    <a:pt x="244" y="110"/>
                    <a:pt x="207" y="40"/>
                  </a:cubicBezTo>
                  <a:cubicBezTo>
                    <a:pt x="190" y="23"/>
                    <a:pt x="174" y="23"/>
                    <a:pt x="157" y="7"/>
                  </a:cubicBezTo>
                  <a:lnTo>
                    <a:pt x="141" y="7"/>
                  </a:lnTo>
                  <a:cubicBezTo>
                    <a:pt x="130" y="2"/>
                    <a:pt x="119"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0" name="Google Shape;20860;p55"/>
            <p:cNvSpPr/>
            <p:nvPr/>
          </p:nvSpPr>
          <p:spPr>
            <a:xfrm>
              <a:off x="5213550" y="2688625"/>
              <a:ext cx="5600" cy="6525"/>
            </a:xfrm>
            <a:custGeom>
              <a:avLst/>
              <a:gdLst/>
              <a:ahLst/>
              <a:cxnLst/>
              <a:rect l="l" t="t" r="r" b="b"/>
              <a:pathLst>
                <a:path w="224" h="261" extrusionOk="0">
                  <a:moveTo>
                    <a:pt x="87" y="1"/>
                  </a:moveTo>
                  <a:cubicBezTo>
                    <a:pt x="70" y="1"/>
                    <a:pt x="37" y="17"/>
                    <a:pt x="17" y="54"/>
                  </a:cubicBezTo>
                  <a:cubicBezTo>
                    <a:pt x="0" y="71"/>
                    <a:pt x="0" y="104"/>
                    <a:pt x="0" y="137"/>
                  </a:cubicBezTo>
                  <a:cubicBezTo>
                    <a:pt x="0" y="174"/>
                    <a:pt x="17" y="207"/>
                    <a:pt x="37" y="224"/>
                  </a:cubicBezTo>
                  <a:cubicBezTo>
                    <a:pt x="70" y="261"/>
                    <a:pt x="103" y="261"/>
                    <a:pt x="120" y="261"/>
                  </a:cubicBezTo>
                  <a:cubicBezTo>
                    <a:pt x="190" y="240"/>
                    <a:pt x="223" y="174"/>
                    <a:pt x="223" y="104"/>
                  </a:cubicBezTo>
                  <a:cubicBezTo>
                    <a:pt x="207" y="71"/>
                    <a:pt x="190"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1" name="Google Shape;20861;p55"/>
            <p:cNvSpPr/>
            <p:nvPr/>
          </p:nvSpPr>
          <p:spPr>
            <a:xfrm>
              <a:off x="5217875" y="2751300"/>
              <a:ext cx="6000" cy="6700"/>
            </a:xfrm>
            <a:custGeom>
              <a:avLst/>
              <a:gdLst/>
              <a:ahLst/>
              <a:cxnLst/>
              <a:rect l="l" t="t" r="r" b="b"/>
              <a:pathLst>
                <a:path w="240" h="268" extrusionOk="0">
                  <a:moveTo>
                    <a:pt x="120" y="1"/>
                  </a:moveTo>
                  <a:cubicBezTo>
                    <a:pt x="104" y="1"/>
                    <a:pt x="71" y="21"/>
                    <a:pt x="50" y="38"/>
                  </a:cubicBezTo>
                  <a:cubicBezTo>
                    <a:pt x="17" y="54"/>
                    <a:pt x="17" y="87"/>
                    <a:pt x="1" y="124"/>
                  </a:cubicBezTo>
                  <a:cubicBezTo>
                    <a:pt x="1" y="157"/>
                    <a:pt x="17" y="190"/>
                    <a:pt x="34" y="227"/>
                  </a:cubicBezTo>
                  <a:cubicBezTo>
                    <a:pt x="50" y="244"/>
                    <a:pt x="71" y="260"/>
                    <a:pt x="104" y="260"/>
                  </a:cubicBezTo>
                  <a:cubicBezTo>
                    <a:pt x="113" y="265"/>
                    <a:pt x="122" y="267"/>
                    <a:pt x="129" y="267"/>
                  </a:cubicBezTo>
                  <a:cubicBezTo>
                    <a:pt x="148" y="267"/>
                    <a:pt x="164" y="256"/>
                    <a:pt x="190" y="244"/>
                  </a:cubicBezTo>
                  <a:cubicBezTo>
                    <a:pt x="240" y="190"/>
                    <a:pt x="240" y="104"/>
                    <a:pt x="207" y="54"/>
                  </a:cubicBezTo>
                  <a:cubicBezTo>
                    <a:pt x="190" y="38"/>
                    <a:pt x="174" y="21"/>
                    <a:pt x="153" y="21"/>
                  </a:cubicBezTo>
                  <a:cubicBezTo>
                    <a:pt x="153" y="2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2" name="Google Shape;20862;p55"/>
            <p:cNvSpPr/>
            <p:nvPr/>
          </p:nvSpPr>
          <p:spPr>
            <a:xfrm>
              <a:off x="5195925" y="2737175"/>
              <a:ext cx="6100" cy="6425"/>
            </a:xfrm>
            <a:custGeom>
              <a:avLst/>
              <a:gdLst/>
              <a:ahLst/>
              <a:cxnLst/>
              <a:rect l="l" t="t" r="r" b="b"/>
              <a:pathLst>
                <a:path w="244" h="257" extrusionOk="0">
                  <a:moveTo>
                    <a:pt x="103" y="1"/>
                  </a:moveTo>
                  <a:cubicBezTo>
                    <a:pt x="70" y="1"/>
                    <a:pt x="54" y="17"/>
                    <a:pt x="37" y="50"/>
                  </a:cubicBezTo>
                  <a:cubicBezTo>
                    <a:pt x="21" y="87"/>
                    <a:pt x="0" y="120"/>
                    <a:pt x="0" y="153"/>
                  </a:cubicBezTo>
                  <a:cubicBezTo>
                    <a:pt x="21" y="190"/>
                    <a:pt x="37" y="207"/>
                    <a:pt x="54" y="223"/>
                  </a:cubicBezTo>
                  <a:cubicBezTo>
                    <a:pt x="70" y="256"/>
                    <a:pt x="103" y="256"/>
                    <a:pt x="141" y="256"/>
                  </a:cubicBezTo>
                  <a:cubicBezTo>
                    <a:pt x="190"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3" name="Google Shape;20863;p55"/>
            <p:cNvSpPr/>
            <p:nvPr/>
          </p:nvSpPr>
          <p:spPr>
            <a:xfrm>
              <a:off x="5220050" y="2701600"/>
              <a:ext cx="6400" cy="6425"/>
            </a:xfrm>
            <a:custGeom>
              <a:avLst/>
              <a:gdLst/>
              <a:ahLst/>
              <a:cxnLst/>
              <a:rect l="l" t="t" r="r" b="b"/>
              <a:pathLst>
                <a:path w="256" h="257" extrusionOk="0">
                  <a:moveTo>
                    <a:pt x="127" y="1"/>
                  </a:moveTo>
                  <a:cubicBezTo>
                    <a:pt x="86" y="1"/>
                    <a:pt x="45" y="32"/>
                    <a:pt x="33" y="84"/>
                  </a:cubicBezTo>
                  <a:cubicBezTo>
                    <a:pt x="0" y="154"/>
                    <a:pt x="33" y="220"/>
                    <a:pt x="87" y="257"/>
                  </a:cubicBezTo>
                  <a:lnTo>
                    <a:pt x="136" y="257"/>
                  </a:lnTo>
                  <a:cubicBezTo>
                    <a:pt x="190" y="257"/>
                    <a:pt x="223" y="220"/>
                    <a:pt x="239" y="170"/>
                  </a:cubicBezTo>
                  <a:cubicBezTo>
                    <a:pt x="256" y="133"/>
                    <a:pt x="239" y="84"/>
                    <a:pt x="206" y="51"/>
                  </a:cubicBezTo>
                  <a:cubicBezTo>
                    <a:pt x="206" y="30"/>
                    <a:pt x="190" y="14"/>
                    <a:pt x="169" y="14"/>
                  </a:cubicBezTo>
                  <a:cubicBezTo>
                    <a:pt x="156" y="5"/>
                    <a:pt x="14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4" name="Google Shape;20864;p55"/>
            <p:cNvSpPr/>
            <p:nvPr/>
          </p:nvSpPr>
          <p:spPr>
            <a:xfrm>
              <a:off x="5230350" y="2714075"/>
              <a:ext cx="6425" cy="6700"/>
            </a:xfrm>
            <a:custGeom>
              <a:avLst/>
              <a:gdLst/>
              <a:ahLst/>
              <a:cxnLst/>
              <a:rect l="l" t="t" r="r" b="b"/>
              <a:pathLst>
                <a:path w="257" h="268" extrusionOk="0">
                  <a:moveTo>
                    <a:pt x="127" y="1"/>
                  </a:moveTo>
                  <a:cubicBezTo>
                    <a:pt x="87" y="1"/>
                    <a:pt x="46" y="32"/>
                    <a:pt x="33" y="84"/>
                  </a:cubicBezTo>
                  <a:cubicBezTo>
                    <a:pt x="0" y="150"/>
                    <a:pt x="33" y="236"/>
                    <a:pt x="87" y="253"/>
                  </a:cubicBezTo>
                  <a:cubicBezTo>
                    <a:pt x="105" y="263"/>
                    <a:pt x="122" y="267"/>
                    <a:pt x="138" y="267"/>
                  </a:cubicBezTo>
                  <a:cubicBezTo>
                    <a:pt x="181" y="267"/>
                    <a:pt x="216" y="235"/>
                    <a:pt x="240" y="187"/>
                  </a:cubicBezTo>
                  <a:cubicBezTo>
                    <a:pt x="256" y="117"/>
                    <a:pt x="223" y="30"/>
                    <a:pt x="169" y="14"/>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5" name="Google Shape;20865;p55"/>
            <p:cNvSpPr/>
            <p:nvPr/>
          </p:nvSpPr>
          <p:spPr>
            <a:xfrm>
              <a:off x="5218300" y="2719150"/>
              <a:ext cx="6000" cy="6375"/>
            </a:xfrm>
            <a:custGeom>
              <a:avLst/>
              <a:gdLst/>
              <a:ahLst/>
              <a:cxnLst/>
              <a:rect l="l" t="t" r="r" b="b"/>
              <a:pathLst>
                <a:path w="240" h="255" extrusionOk="0">
                  <a:moveTo>
                    <a:pt x="157" y="0"/>
                  </a:moveTo>
                  <a:cubicBezTo>
                    <a:pt x="120" y="0"/>
                    <a:pt x="87" y="0"/>
                    <a:pt x="70" y="17"/>
                  </a:cubicBezTo>
                  <a:cubicBezTo>
                    <a:pt x="33" y="33"/>
                    <a:pt x="17" y="50"/>
                    <a:pt x="17" y="87"/>
                  </a:cubicBezTo>
                  <a:cubicBezTo>
                    <a:pt x="0" y="103"/>
                    <a:pt x="0" y="136"/>
                    <a:pt x="17" y="173"/>
                  </a:cubicBezTo>
                  <a:cubicBezTo>
                    <a:pt x="17" y="206"/>
                    <a:pt x="54" y="239"/>
                    <a:pt x="70" y="239"/>
                  </a:cubicBezTo>
                  <a:cubicBezTo>
                    <a:pt x="88" y="250"/>
                    <a:pt x="105" y="254"/>
                    <a:pt x="121" y="254"/>
                  </a:cubicBezTo>
                  <a:cubicBezTo>
                    <a:pt x="164" y="254"/>
                    <a:pt x="199" y="221"/>
                    <a:pt x="223" y="173"/>
                  </a:cubicBezTo>
                  <a:cubicBezTo>
                    <a:pt x="239" y="103"/>
                    <a:pt x="206"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6" name="Google Shape;20866;p55"/>
            <p:cNvSpPr/>
            <p:nvPr/>
          </p:nvSpPr>
          <p:spPr>
            <a:xfrm>
              <a:off x="5235100" y="2699350"/>
              <a:ext cx="6000" cy="6525"/>
            </a:xfrm>
            <a:custGeom>
              <a:avLst/>
              <a:gdLst/>
              <a:ahLst/>
              <a:cxnLst/>
              <a:rect l="l" t="t" r="r" b="b"/>
              <a:pathLst>
                <a:path w="240" h="261" extrusionOk="0">
                  <a:moveTo>
                    <a:pt x="136" y="1"/>
                  </a:moveTo>
                  <a:cubicBezTo>
                    <a:pt x="103" y="1"/>
                    <a:pt x="66" y="1"/>
                    <a:pt x="50" y="17"/>
                  </a:cubicBezTo>
                  <a:cubicBezTo>
                    <a:pt x="0" y="71"/>
                    <a:pt x="0" y="157"/>
                    <a:pt x="33" y="207"/>
                  </a:cubicBezTo>
                  <a:cubicBezTo>
                    <a:pt x="50" y="244"/>
                    <a:pt x="83" y="260"/>
                    <a:pt x="103" y="260"/>
                  </a:cubicBezTo>
                  <a:cubicBezTo>
                    <a:pt x="136" y="260"/>
                    <a:pt x="169" y="260"/>
                    <a:pt x="186" y="223"/>
                  </a:cubicBezTo>
                  <a:cubicBezTo>
                    <a:pt x="206" y="207"/>
                    <a:pt x="223" y="174"/>
                    <a:pt x="223" y="141"/>
                  </a:cubicBezTo>
                  <a:cubicBezTo>
                    <a:pt x="239" y="104"/>
                    <a:pt x="223" y="71"/>
                    <a:pt x="206" y="54"/>
                  </a:cubicBezTo>
                  <a:cubicBezTo>
                    <a:pt x="186" y="38"/>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7" name="Google Shape;20867;p55"/>
            <p:cNvSpPr/>
            <p:nvPr/>
          </p:nvSpPr>
          <p:spPr>
            <a:xfrm>
              <a:off x="5197675" y="2769500"/>
              <a:ext cx="6000" cy="6775"/>
            </a:xfrm>
            <a:custGeom>
              <a:avLst/>
              <a:gdLst/>
              <a:ahLst/>
              <a:cxnLst/>
              <a:rect l="l" t="t" r="r" b="b"/>
              <a:pathLst>
                <a:path w="240" h="271" extrusionOk="0">
                  <a:moveTo>
                    <a:pt x="128" y="0"/>
                  </a:moveTo>
                  <a:cubicBezTo>
                    <a:pt x="87" y="0"/>
                    <a:pt x="48" y="33"/>
                    <a:pt x="33" y="81"/>
                  </a:cubicBezTo>
                  <a:cubicBezTo>
                    <a:pt x="0" y="151"/>
                    <a:pt x="33" y="237"/>
                    <a:pt x="87" y="254"/>
                  </a:cubicBezTo>
                  <a:cubicBezTo>
                    <a:pt x="104" y="270"/>
                    <a:pt x="120" y="270"/>
                    <a:pt x="137" y="270"/>
                  </a:cubicBezTo>
                  <a:cubicBezTo>
                    <a:pt x="174" y="254"/>
                    <a:pt x="223" y="237"/>
                    <a:pt x="240" y="184"/>
                  </a:cubicBezTo>
                  <a:cubicBezTo>
                    <a:pt x="240" y="134"/>
                    <a:pt x="240" y="81"/>
                    <a:pt x="207" y="48"/>
                  </a:cubicBezTo>
                  <a:cubicBezTo>
                    <a:pt x="207" y="31"/>
                    <a:pt x="190" y="15"/>
                    <a:pt x="174"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8" name="Google Shape;20868;p55"/>
            <p:cNvSpPr/>
            <p:nvPr/>
          </p:nvSpPr>
          <p:spPr>
            <a:xfrm>
              <a:off x="5210975" y="2735425"/>
              <a:ext cx="6100" cy="6525"/>
            </a:xfrm>
            <a:custGeom>
              <a:avLst/>
              <a:gdLst/>
              <a:ahLst/>
              <a:cxnLst/>
              <a:rect l="l" t="t" r="r" b="b"/>
              <a:pathLst>
                <a:path w="244" h="261" extrusionOk="0">
                  <a:moveTo>
                    <a:pt x="103" y="1"/>
                  </a:moveTo>
                  <a:cubicBezTo>
                    <a:pt x="37" y="17"/>
                    <a:pt x="0" y="87"/>
                    <a:pt x="17" y="157"/>
                  </a:cubicBezTo>
                  <a:cubicBezTo>
                    <a:pt x="17" y="190"/>
                    <a:pt x="37" y="223"/>
                    <a:pt x="70" y="244"/>
                  </a:cubicBezTo>
                  <a:cubicBezTo>
                    <a:pt x="87" y="260"/>
                    <a:pt x="103" y="260"/>
                    <a:pt x="140" y="260"/>
                  </a:cubicBezTo>
                  <a:cubicBezTo>
                    <a:pt x="173" y="260"/>
                    <a:pt x="190" y="244"/>
                    <a:pt x="206" y="207"/>
                  </a:cubicBezTo>
                  <a:cubicBezTo>
                    <a:pt x="223" y="174"/>
                    <a:pt x="244" y="141"/>
                    <a:pt x="223" y="104"/>
                  </a:cubicBezTo>
                  <a:cubicBezTo>
                    <a:pt x="223" y="71"/>
                    <a:pt x="206" y="5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9" name="Google Shape;20869;p55"/>
            <p:cNvSpPr/>
            <p:nvPr/>
          </p:nvSpPr>
          <p:spPr>
            <a:xfrm>
              <a:off x="5191700" y="2756050"/>
              <a:ext cx="5575" cy="6525"/>
            </a:xfrm>
            <a:custGeom>
              <a:avLst/>
              <a:gdLst/>
              <a:ahLst/>
              <a:cxnLst/>
              <a:rect l="l" t="t" r="r" b="b"/>
              <a:pathLst>
                <a:path w="223" h="261" extrusionOk="0">
                  <a:moveTo>
                    <a:pt x="103" y="0"/>
                  </a:moveTo>
                  <a:cubicBezTo>
                    <a:pt x="33" y="0"/>
                    <a:pt x="0" y="70"/>
                    <a:pt x="0" y="140"/>
                  </a:cubicBezTo>
                  <a:cubicBezTo>
                    <a:pt x="17" y="173"/>
                    <a:pt x="33" y="206"/>
                    <a:pt x="50" y="223"/>
                  </a:cubicBezTo>
                  <a:cubicBezTo>
                    <a:pt x="66" y="260"/>
                    <a:pt x="103" y="260"/>
                    <a:pt x="136" y="260"/>
                  </a:cubicBezTo>
                  <a:cubicBezTo>
                    <a:pt x="153" y="244"/>
                    <a:pt x="190" y="223"/>
                    <a:pt x="206" y="206"/>
                  </a:cubicBezTo>
                  <a:cubicBezTo>
                    <a:pt x="223" y="173"/>
                    <a:pt x="223" y="140"/>
                    <a:pt x="223" y="103"/>
                  </a:cubicBezTo>
                  <a:cubicBezTo>
                    <a:pt x="223" y="70"/>
                    <a:pt x="206" y="37"/>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0" name="Google Shape;20870;p55"/>
            <p:cNvSpPr/>
            <p:nvPr/>
          </p:nvSpPr>
          <p:spPr>
            <a:xfrm>
              <a:off x="5088625" y="2632600"/>
              <a:ext cx="6000" cy="6700"/>
            </a:xfrm>
            <a:custGeom>
              <a:avLst/>
              <a:gdLst/>
              <a:ahLst/>
              <a:cxnLst/>
              <a:rect l="l" t="t" r="r" b="b"/>
              <a:pathLst>
                <a:path w="240" h="268" extrusionOk="0">
                  <a:moveTo>
                    <a:pt x="119" y="1"/>
                  </a:moveTo>
                  <a:cubicBezTo>
                    <a:pt x="102" y="1"/>
                    <a:pt x="81" y="13"/>
                    <a:pt x="66" y="28"/>
                  </a:cubicBezTo>
                  <a:cubicBezTo>
                    <a:pt x="17" y="77"/>
                    <a:pt x="0" y="164"/>
                    <a:pt x="50" y="213"/>
                  </a:cubicBezTo>
                  <a:cubicBezTo>
                    <a:pt x="66" y="234"/>
                    <a:pt x="87" y="251"/>
                    <a:pt x="120" y="267"/>
                  </a:cubicBezTo>
                  <a:cubicBezTo>
                    <a:pt x="153" y="267"/>
                    <a:pt x="169" y="251"/>
                    <a:pt x="207" y="234"/>
                  </a:cubicBezTo>
                  <a:cubicBezTo>
                    <a:pt x="223" y="213"/>
                    <a:pt x="240" y="180"/>
                    <a:pt x="240" y="147"/>
                  </a:cubicBezTo>
                  <a:cubicBezTo>
                    <a:pt x="240" y="110"/>
                    <a:pt x="240" y="77"/>
                    <a:pt x="223" y="44"/>
                  </a:cubicBezTo>
                  <a:cubicBezTo>
                    <a:pt x="207" y="28"/>
                    <a:pt x="190" y="28"/>
                    <a:pt x="169" y="7"/>
                  </a:cubicBezTo>
                  <a:lnTo>
                    <a:pt x="136"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1" name="Google Shape;20871;p55"/>
            <p:cNvSpPr/>
            <p:nvPr/>
          </p:nvSpPr>
          <p:spPr>
            <a:xfrm>
              <a:off x="5092025" y="2662125"/>
              <a:ext cx="6525" cy="6475"/>
            </a:xfrm>
            <a:custGeom>
              <a:avLst/>
              <a:gdLst/>
              <a:ahLst/>
              <a:cxnLst/>
              <a:rect l="l" t="t" r="r" b="b"/>
              <a:pathLst>
                <a:path w="261" h="259" extrusionOk="0">
                  <a:moveTo>
                    <a:pt x="129" y="1"/>
                  </a:moveTo>
                  <a:cubicBezTo>
                    <a:pt x="88" y="1"/>
                    <a:pt x="49" y="32"/>
                    <a:pt x="33" y="84"/>
                  </a:cubicBezTo>
                  <a:cubicBezTo>
                    <a:pt x="0" y="150"/>
                    <a:pt x="33" y="220"/>
                    <a:pt x="87" y="253"/>
                  </a:cubicBezTo>
                  <a:cubicBezTo>
                    <a:pt x="104" y="257"/>
                    <a:pt x="119" y="259"/>
                    <a:pt x="133" y="259"/>
                  </a:cubicBezTo>
                  <a:cubicBezTo>
                    <a:pt x="180" y="259"/>
                    <a:pt x="214" y="237"/>
                    <a:pt x="240" y="187"/>
                  </a:cubicBezTo>
                  <a:cubicBezTo>
                    <a:pt x="260" y="117"/>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2" name="Google Shape;20872;p55"/>
            <p:cNvSpPr/>
            <p:nvPr/>
          </p:nvSpPr>
          <p:spPr>
            <a:xfrm>
              <a:off x="5096350" y="2742575"/>
              <a:ext cx="6000" cy="6700"/>
            </a:xfrm>
            <a:custGeom>
              <a:avLst/>
              <a:gdLst/>
              <a:ahLst/>
              <a:cxnLst/>
              <a:rect l="l" t="t" r="r" b="b"/>
              <a:pathLst>
                <a:path w="240" h="268" extrusionOk="0">
                  <a:moveTo>
                    <a:pt x="120" y="0"/>
                  </a:moveTo>
                  <a:cubicBezTo>
                    <a:pt x="115" y="0"/>
                    <a:pt x="109" y="2"/>
                    <a:pt x="104" y="7"/>
                  </a:cubicBezTo>
                  <a:lnTo>
                    <a:pt x="67" y="7"/>
                  </a:lnTo>
                  <a:cubicBezTo>
                    <a:pt x="17" y="24"/>
                    <a:pt x="1" y="94"/>
                    <a:pt x="1" y="143"/>
                  </a:cubicBezTo>
                  <a:cubicBezTo>
                    <a:pt x="17" y="181"/>
                    <a:pt x="17" y="214"/>
                    <a:pt x="50" y="230"/>
                  </a:cubicBezTo>
                  <a:cubicBezTo>
                    <a:pt x="67" y="247"/>
                    <a:pt x="104" y="267"/>
                    <a:pt x="137" y="267"/>
                  </a:cubicBezTo>
                  <a:cubicBezTo>
                    <a:pt x="190" y="247"/>
                    <a:pt x="240" y="181"/>
                    <a:pt x="223" y="110"/>
                  </a:cubicBezTo>
                  <a:cubicBezTo>
                    <a:pt x="223" y="94"/>
                    <a:pt x="223" y="94"/>
                    <a:pt x="207" y="78"/>
                  </a:cubicBez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3" name="Google Shape;20873;p55"/>
            <p:cNvSpPr/>
            <p:nvPr/>
          </p:nvSpPr>
          <p:spPr>
            <a:xfrm>
              <a:off x="5092850" y="2709900"/>
              <a:ext cx="6100" cy="6700"/>
            </a:xfrm>
            <a:custGeom>
              <a:avLst/>
              <a:gdLst/>
              <a:ahLst/>
              <a:cxnLst/>
              <a:rect l="l" t="t" r="r" b="b"/>
              <a:pathLst>
                <a:path w="244" h="268" extrusionOk="0">
                  <a:moveTo>
                    <a:pt x="127" y="0"/>
                  </a:moveTo>
                  <a:cubicBezTo>
                    <a:pt x="119" y="0"/>
                    <a:pt x="110" y="2"/>
                    <a:pt x="104" y="7"/>
                  </a:cubicBezTo>
                  <a:cubicBezTo>
                    <a:pt x="54" y="7"/>
                    <a:pt x="0" y="78"/>
                    <a:pt x="21" y="148"/>
                  </a:cubicBezTo>
                  <a:cubicBezTo>
                    <a:pt x="21" y="181"/>
                    <a:pt x="38" y="214"/>
                    <a:pt x="54" y="234"/>
                  </a:cubicBezTo>
                  <a:cubicBezTo>
                    <a:pt x="87" y="251"/>
                    <a:pt x="124" y="267"/>
                    <a:pt x="141" y="267"/>
                  </a:cubicBezTo>
                  <a:cubicBezTo>
                    <a:pt x="174" y="251"/>
                    <a:pt x="190" y="234"/>
                    <a:pt x="207" y="214"/>
                  </a:cubicBezTo>
                  <a:cubicBezTo>
                    <a:pt x="227" y="181"/>
                    <a:pt x="244" y="148"/>
                    <a:pt x="244" y="111"/>
                  </a:cubicBezTo>
                  <a:cubicBezTo>
                    <a:pt x="227" y="78"/>
                    <a:pt x="207" y="45"/>
                    <a:pt x="190" y="28"/>
                  </a:cubicBezTo>
                  <a:lnTo>
                    <a:pt x="174" y="7"/>
                  </a:lnTo>
                  <a:cubicBezTo>
                    <a:pt x="163" y="7"/>
                    <a:pt x="14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4" name="Google Shape;20874;p55"/>
            <p:cNvSpPr/>
            <p:nvPr/>
          </p:nvSpPr>
          <p:spPr>
            <a:xfrm>
              <a:off x="5086050" y="2682250"/>
              <a:ext cx="6000" cy="6500"/>
            </a:xfrm>
            <a:custGeom>
              <a:avLst/>
              <a:gdLst/>
              <a:ahLst/>
              <a:cxnLst/>
              <a:rect l="l" t="t" r="r" b="b"/>
              <a:pathLst>
                <a:path w="240" h="260" extrusionOk="0">
                  <a:moveTo>
                    <a:pt x="103" y="0"/>
                  </a:moveTo>
                  <a:cubicBezTo>
                    <a:pt x="33" y="17"/>
                    <a:pt x="0" y="66"/>
                    <a:pt x="17" y="153"/>
                  </a:cubicBezTo>
                  <a:cubicBezTo>
                    <a:pt x="17" y="214"/>
                    <a:pt x="54" y="259"/>
                    <a:pt x="110" y="259"/>
                  </a:cubicBezTo>
                  <a:cubicBezTo>
                    <a:pt x="118" y="259"/>
                    <a:pt x="127" y="258"/>
                    <a:pt x="136" y="256"/>
                  </a:cubicBezTo>
                  <a:cubicBezTo>
                    <a:pt x="169" y="256"/>
                    <a:pt x="190" y="239"/>
                    <a:pt x="206" y="206"/>
                  </a:cubicBezTo>
                  <a:cubicBezTo>
                    <a:pt x="223" y="169"/>
                    <a:pt x="239" y="136"/>
                    <a:pt x="223" y="103"/>
                  </a:cubicBezTo>
                  <a:cubicBezTo>
                    <a:pt x="223" y="66"/>
                    <a:pt x="206" y="50"/>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5" name="Google Shape;20875;p55"/>
            <p:cNvSpPr/>
            <p:nvPr/>
          </p:nvSpPr>
          <p:spPr>
            <a:xfrm>
              <a:off x="5084700" y="2697700"/>
              <a:ext cx="5600" cy="6425"/>
            </a:xfrm>
            <a:custGeom>
              <a:avLst/>
              <a:gdLst/>
              <a:ahLst/>
              <a:cxnLst/>
              <a:rect l="l" t="t" r="r" b="b"/>
              <a:pathLst>
                <a:path w="224" h="257" extrusionOk="0">
                  <a:moveTo>
                    <a:pt x="87" y="1"/>
                  </a:moveTo>
                  <a:cubicBezTo>
                    <a:pt x="38" y="17"/>
                    <a:pt x="1" y="67"/>
                    <a:pt x="1" y="153"/>
                  </a:cubicBezTo>
                  <a:cubicBezTo>
                    <a:pt x="1" y="186"/>
                    <a:pt x="17" y="207"/>
                    <a:pt x="54" y="223"/>
                  </a:cubicBezTo>
                  <a:cubicBezTo>
                    <a:pt x="71" y="256"/>
                    <a:pt x="104" y="256"/>
                    <a:pt x="120" y="256"/>
                  </a:cubicBezTo>
                  <a:cubicBezTo>
                    <a:pt x="157" y="256"/>
                    <a:pt x="190" y="223"/>
                    <a:pt x="207" y="207"/>
                  </a:cubicBezTo>
                  <a:cubicBezTo>
                    <a:pt x="223" y="170"/>
                    <a:pt x="223" y="137"/>
                    <a:pt x="223" y="104"/>
                  </a:cubicBezTo>
                  <a:cubicBezTo>
                    <a:pt x="223" y="67"/>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6" name="Google Shape;20876;p55"/>
            <p:cNvSpPr/>
            <p:nvPr/>
          </p:nvSpPr>
          <p:spPr>
            <a:xfrm>
              <a:off x="5072225" y="2652400"/>
              <a:ext cx="6125" cy="6525"/>
            </a:xfrm>
            <a:custGeom>
              <a:avLst/>
              <a:gdLst/>
              <a:ahLst/>
              <a:cxnLst/>
              <a:rect l="l" t="t" r="r" b="b"/>
              <a:pathLst>
                <a:path w="245" h="261" extrusionOk="0">
                  <a:moveTo>
                    <a:pt x="128" y="0"/>
                  </a:moveTo>
                  <a:cubicBezTo>
                    <a:pt x="103" y="0"/>
                    <a:pt x="78" y="12"/>
                    <a:pt x="54" y="23"/>
                  </a:cubicBezTo>
                  <a:cubicBezTo>
                    <a:pt x="38" y="23"/>
                    <a:pt x="21" y="60"/>
                    <a:pt x="1" y="77"/>
                  </a:cubicBezTo>
                  <a:lnTo>
                    <a:pt x="1" y="164"/>
                  </a:lnTo>
                  <a:cubicBezTo>
                    <a:pt x="21" y="213"/>
                    <a:pt x="38" y="230"/>
                    <a:pt x="71" y="246"/>
                  </a:cubicBezTo>
                  <a:cubicBezTo>
                    <a:pt x="86" y="256"/>
                    <a:pt x="101" y="261"/>
                    <a:pt x="116" y="261"/>
                  </a:cubicBezTo>
                  <a:cubicBezTo>
                    <a:pt x="157" y="261"/>
                    <a:pt x="195" y="228"/>
                    <a:pt x="207" y="180"/>
                  </a:cubicBezTo>
                  <a:cubicBezTo>
                    <a:pt x="244" y="110"/>
                    <a:pt x="207" y="40"/>
                    <a:pt x="158" y="7"/>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7" name="Google Shape;20877;p55"/>
            <p:cNvSpPr/>
            <p:nvPr/>
          </p:nvSpPr>
          <p:spPr>
            <a:xfrm>
              <a:off x="5077900" y="2712650"/>
              <a:ext cx="6000" cy="6525"/>
            </a:xfrm>
            <a:custGeom>
              <a:avLst/>
              <a:gdLst/>
              <a:ahLst/>
              <a:cxnLst/>
              <a:rect l="l" t="t" r="r" b="b"/>
              <a:pathLst>
                <a:path w="240" h="261" extrusionOk="0">
                  <a:moveTo>
                    <a:pt x="137" y="1"/>
                  </a:moveTo>
                  <a:cubicBezTo>
                    <a:pt x="104" y="1"/>
                    <a:pt x="67" y="1"/>
                    <a:pt x="50" y="38"/>
                  </a:cubicBezTo>
                  <a:cubicBezTo>
                    <a:pt x="1" y="71"/>
                    <a:pt x="1" y="157"/>
                    <a:pt x="34" y="207"/>
                  </a:cubicBezTo>
                  <a:cubicBezTo>
                    <a:pt x="50" y="244"/>
                    <a:pt x="83" y="260"/>
                    <a:pt x="104" y="260"/>
                  </a:cubicBezTo>
                  <a:cubicBezTo>
                    <a:pt x="137" y="260"/>
                    <a:pt x="170" y="260"/>
                    <a:pt x="186" y="227"/>
                  </a:cubicBezTo>
                  <a:cubicBezTo>
                    <a:pt x="207" y="207"/>
                    <a:pt x="223" y="174"/>
                    <a:pt x="223" y="141"/>
                  </a:cubicBezTo>
                  <a:cubicBezTo>
                    <a:pt x="240" y="104"/>
                    <a:pt x="223" y="71"/>
                    <a:pt x="207" y="54"/>
                  </a:cubicBezTo>
                  <a:cubicBezTo>
                    <a:pt x="186" y="38"/>
                    <a:pt x="170" y="2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8" name="Google Shape;20878;p55"/>
            <p:cNvSpPr/>
            <p:nvPr/>
          </p:nvSpPr>
          <p:spPr>
            <a:xfrm>
              <a:off x="5080900" y="2742750"/>
              <a:ext cx="6000" cy="6925"/>
            </a:xfrm>
            <a:custGeom>
              <a:avLst/>
              <a:gdLst/>
              <a:ahLst/>
              <a:cxnLst/>
              <a:rect l="l" t="t" r="r" b="b"/>
              <a:pathLst>
                <a:path w="240" h="277" extrusionOk="0">
                  <a:moveTo>
                    <a:pt x="120" y="0"/>
                  </a:moveTo>
                  <a:cubicBezTo>
                    <a:pt x="103" y="0"/>
                    <a:pt x="66" y="17"/>
                    <a:pt x="50" y="33"/>
                  </a:cubicBezTo>
                  <a:cubicBezTo>
                    <a:pt x="0" y="87"/>
                    <a:pt x="0" y="157"/>
                    <a:pt x="33" y="223"/>
                  </a:cubicBezTo>
                  <a:cubicBezTo>
                    <a:pt x="50" y="240"/>
                    <a:pt x="66" y="260"/>
                    <a:pt x="103" y="277"/>
                  </a:cubicBezTo>
                  <a:cubicBezTo>
                    <a:pt x="136" y="277"/>
                    <a:pt x="153" y="260"/>
                    <a:pt x="190" y="240"/>
                  </a:cubicBezTo>
                  <a:cubicBezTo>
                    <a:pt x="239" y="190"/>
                    <a:pt x="239" y="103"/>
                    <a:pt x="206" y="54"/>
                  </a:cubicBezTo>
                  <a:cubicBezTo>
                    <a:pt x="190" y="33"/>
                    <a:pt x="169" y="17"/>
                    <a:pt x="153" y="17"/>
                  </a:cubicBezTo>
                  <a:cubicBezTo>
                    <a:pt x="15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9" name="Google Shape;20879;p55"/>
            <p:cNvSpPr/>
            <p:nvPr/>
          </p:nvSpPr>
          <p:spPr>
            <a:xfrm>
              <a:off x="5073975" y="2634825"/>
              <a:ext cx="6025" cy="6625"/>
            </a:xfrm>
            <a:custGeom>
              <a:avLst/>
              <a:gdLst/>
              <a:ahLst/>
              <a:cxnLst/>
              <a:rect l="l" t="t" r="r" b="b"/>
              <a:pathLst>
                <a:path w="241" h="265" extrusionOk="0">
                  <a:moveTo>
                    <a:pt x="140" y="1"/>
                  </a:moveTo>
                  <a:cubicBezTo>
                    <a:pt x="88" y="1"/>
                    <a:pt x="48" y="33"/>
                    <a:pt x="17" y="91"/>
                  </a:cubicBezTo>
                  <a:cubicBezTo>
                    <a:pt x="1" y="162"/>
                    <a:pt x="34" y="228"/>
                    <a:pt x="88" y="248"/>
                  </a:cubicBezTo>
                  <a:cubicBezTo>
                    <a:pt x="104" y="265"/>
                    <a:pt x="121" y="265"/>
                    <a:pt x="137" y="265"/>
                  </a:cubicBezTo>
                  <a:cubicBezTo>
                    <a:pt x="174" y="265"/>
                    <a:pt x="224" y="228"/>
                    <a:pt x="224" y="178"/>
                  </a:cubicBezTo>
                  <a:cubicBezTo>
                    <a:pt x="240" y="124"/>
                    <a:pt x="240" y="75"/>
                    <a:pt x="207" y="42"/>
                  </a:cubicBezTo>
                  <a:cubicBezTo>
                    <a:pt x="207" y="21"/>
                    <a:pt x="191" y="21"/>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0" name="Google Shape;20880;p55"/>
            <p:cNvSpPr/>
            <p:nvPr/>
          </p:nvSpPr>
          <p:spPr>
            <a:xfrm>
              <a:off x="5112650" y="2690375"/>
              <a:ext cx="6000" cy="6425"/>
            </a:xfrm>
            <a:custGeom>
              <a:avLst/>
              <a:gdLst/>
              <a:ahLst/>
              <a:cxnLst/>
              <a:rect l="l" t="t" r="r" b="b"/>
              <a:pathLst>
                <a:path w="240" h="257" extrusionOk="0">
                  <a:moveTo>
                    <a:pt x="103" y="1"/>
                  </a:moveTo>
                  <a:cubicBezTo>
                    <a:pt x="33" y="17"/>
                    <a:pt x="0" y="67"/>
                    <a:pt x="0" y="154"/>
                  </a:cubicBezTo>
                  <a:cubicBezTo>
                    <a:pt x="17" y="191"/>
                    <a:pt x="17" y="207"/>
                    <a:pt x="54" y="224"/>
                  </a:cubicBezTo>
                  <a:cubicBezTo>
                    <a:pt x="70" y="257"/>
                    <a:pt x="103" y="257"/>
                    <a:pt x="136" y="257"/>
                  </a:cubicBezTo>
                  <a:cubicBezTo>
                    <a:pt x="190" y="240"/>
                    <a:pt x="239" y="170"/>
                    <a:pt x="223" y="104"/>
                  </a:cubicBezTo>
                  <a:cubicBezTo>
                    <a:pt x="223"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1" name="Google Shape;20881;p55"/>
            <p:cNvSpPr/>
            <p:nvPr/>
          </p:nvSpPr>
          <p:spPr>
            <a:xfrm>
              <a:off x="5111400" y="2737600"/>
              <a:ext cx="6000" cy="6525"/>
            </a:xfrm>
            <a:custGeom>
              <a:avLst/>
              <a:gdLst/>
              <a:ahLst/>
              <a:cxnLst/>
              <a:rect l="l" t="t" r="r" b="b"/>
              <a:pathLst>
                <a:path w="240" h="261" extrusionOk="0">
                  <a:moveTo>
                    <a:pt x="137" y="0"/>
                  </a:moveTo>
                  <a:cubicBezTo>
                    <a:pt x="120" y="0"/>
                    <a:pt x="83" y="0"/>
                    <a:pt x="67" y="33"/>
                  </a:cubicBezTo>
                  <a:cubicBezTo>
                    <a:pt x="17" y="70"/>
                    <a:pt x="1" y="157"/>
                    <a:pt x="50" y="206"/>
                  </a:cubicBezTo>
                  <a:cubicBezTo>
                    <a:pt x="67" y="239"/>
                    <a:pt x="83" y="260"/>
                    <a:pt x="120" y="260"/>
                  </a:cubicBezTo>
                  <a:cubicBezTo>
                    <a:pt x="153" y="260"/>
                    <a:pt x="170" y="260"/>
                    <a:pt x="207" y="239"/>
                  </a:cubicBezTo>
                  <a:cubicBezTo>
                    <a:pt x="223" y="206"/>
                    <a:pt x="240" y="173"/>
                    <a:pt x="240" y="136"/>
                  </a:cubicBezTo>
                  <a:cubicBezTo>
                    <a:pt x="240" y="103"/>
                    <a:pt x="240" y="70"/>
                    <a:pt x="223" y="54"/>
                  </a:cubicBezTo>
                  <a:cubicBezTo>
                    <a:pt x="207" y="33"/>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2" name="Google Shape;20882;p55"/>
            <p:cNvSpPr/>
            <p:nvPr/>
          </p:nvSpPr>
          <p:spPr>
            <a:xfrm>
              <a:off x="5113975" y="2674375"/>
              <a:ext cx="6425" cy="6475"/>
            </a:xfrm>
            <a:custGeom>
              <a:avLst/>
              <a:gdLst/>
              <a:ahLst/>
              <a:cxnLst/>
              <a:rect l="l" t="t" r="r" b="b"/>
              <a:pathLst>
                <a:path w="257" h="259" extrusionOk="0">
                  <a:moveTo>
                    <a:pt x="139" y="0"/>
                  </a:moveTo>
                  <a:cubicBezTo>
                    <a:pt x="95" y="0"/>
                    <a:pt x="47" y="32"/>
                    <a:pt x="34" y="72"/>
                  </a:cubicBezTo>
                  <a:cubicBezTo>
                    <a:pt x="1" y="142"/>
                    <a:pt x="34" y="229"/>
                    <a:pt x="83" y="245"/>
                  </a:cubicBezTo>
                  <a:cubicBezTo>
                    <a:pt x="102" y="254"/>
                    <a:pt x="119" y="258"/>
                    <a:pt x="135" y="258"/>
                  </a:cubicBezTo>
                  <a:cubicBezTo>
                    <a:pt x="180" y="258"/>
                    <a:pt x="216" y="227"/>
                    <a:pt x="240" y="175"/>
                  </a:cubicBezTo>
                  <a:cubicBezTo>
                    <a:pt x="256" y="109"/>
                    <a:pt x="223" y="39"/>
                    <a:pt x="170" y="6"/>
                  </a:cubicBezTo>
                  <a:cubicBezTo>
                    <a:pt x="160"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3" name="Google Shape;20883;p55"/>
            <p:cNvSpPr/>
            <p:nvPr/>
          </p:nvSpPr>
          <p:spPr>
            <a:xfrm>
              <a:off x="5121700" y="2750150"/>
              <a:ext cx="6000" cy="6550"/>
            </a:xfrm>
            <a:custGeom>
              <a:avLst/>
              <a:gdLst/>
              <a:ahLst/>
              <a:cxnLst/>
              <a:rect l="l" t="t" r="r" b="b"/>
              <a:pathLst>
                <a:path w="240" h="262" extrusionOk="0">
                  <a:moveTo>
                    <a:pt x="111" y="1"/>
                  </a:moveTo>
                  <a:cubicBezTo>
                    <a:pt x="71" y="1"/>
                    <a:pt x="29" y="32"/>
                    <a:pt x="17" y="84"/>
                  </a:cubicBezTo>
                  <a:cubicBezTo>
                    <a:pt x="1" y="100"/>
                    <a:pt x="1" y="117"/>
                    <a:pt x="1" y="133"/>
                  </a:cubicBezTo>
                  <a:cubicBezTo>
                    <a:pt x="17" y="187"/>
                    <a:pt x="34" y="236"/>
                    <a:pt x="67" y="253"/>
                  </a:cubicBezTo>
                  <a:cubicBezTo>
                    <a:pt x="82" y="258"/>
                    <a:pt x="95" y="261"/>
                    <a:pt x="107" y="261"/>
                  </a:cubicBezTo>
                  <a:cubicBezTo>
                    <a:pt x="139" y="261"/>
                    <a:pt x="163" y="244"/>
                    <a:pt x="186" y="220"/>
                  </a:cubicBezTo>
                  <a:cubicBezTo>
                    <a:pt x="207" y="203"/>
                    <a:pt x="207" y="203"/>
                    <a:pt x="224" y="170"/>
                  </a:cubicBezTo>
                  <a:cubicBezTo>
                    <a:pt x="240" y="100"/>
                    <a:pt x="207"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4" name="Google Shape;20884;p55"/>
            <p:cNvSpPr/>
            <p:nvPr/>
          </p:nvSpPr>
          <p:spPr>
            <a:xfrm>
              <a:off x="5101100" y="2725125"/>
              <a:ext cx="5575" cy="6675"/>
            </a:xfrm>
            <a:custGeom>
              <a:avLst/>
              <a:gdLst/>
              <a:ahLst/>
              <a:cxnLst/>
              <a:rect l="l" t="t" r="r" b="b"/>
              <a:pathLst>
                <a:path w="223" h="267" extrusionOk="0">
                  <a:moveTo>
                    <a:pt x="103" y="0"/>
                  </a:moveTo>
                  <a:cubicBezTo>
                    <a:pt x="66" y="17"/>
                    <a:pt x="33" y="38"/>
                    <a:pt x="17" y="54"/>
                  </a:cubicBezTo>
                  <a:cubicBezTo>
                    <a:pt x="0" y="87"/>
                    <a:pt x="0" y="120"/>
                    <a:pt x="0" y="157"/>
                  </a:cubicBezTo>
                  <a:cubicBezTo>
                    <a:pt x="0" y="190"/>
                    <a:pt x="17" y="223"/>
                    <a:pt x="50" y="244"/>
                  </a:cubicBezTo>
                  <a:cubicBezTo>
                    <a:pt x="61" y="255"/>
                    <a:pt x="83" y="267"/>
                    <a:pt x="101" y="267"/>
                  </a:cubicBezTo>
                  <a:cubicBezTo>
                    <a:pt x="108" y="267"/>
                    <a:pt x="115" y="265"/>
                    <a:pt x="120" y="260"/>
                  </a:cubicBezTo>
                  <a:cubicBezTo>
                    <a:pt x="186" y="260"/>
                    <a:pt x="223" y="190"/>
                    <a:pt x="223" y="120"/>
                  </a:cubicBezTo>
                  <a:cubicBezTo>
                    <a:pt x="223" y="87"/>
                    <a:pt x="206" y="54"/>
                    <a:pt x="169" y="38"/>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5" name="Google Shape;20885;p55"/>
            <p:cNvSpPr/>
            <p:nvPr/>
          </p:nvSpPr>
          <p:spPr>
            <a:xfrm>
              <a:off x="5110050" y="2710075"/>
              <a:ext cx="6025" cy="6575"/>
            </a:xfrm>
            <a:custGeom>
              <a:avLst/>
              <a:gdLst/>
              <a:ahLst/>
              <a:cxnLst/>
              <a:rect l="l" t="t" r="r" b="b"/>
              <a:pathLst>
                <a:path w="241" h="263" extrusionOk="0">
                  <a:moveTo>
                    <a:pt x="137" y="0"/>
                  </a:moveTo>
                  <a:cubicBezTo>
                    <a:pt x="104" y="0"/>
                    <a:pt x="71" y="0"/>
                    <a:pt x="55" y="38"/>
                  </a:cubicBezTo>
                  <a:cubicBezTo>
                    <a:pt x="34" y="54"/>
                    <a:pt x="17" y="87"/>
                    <a:pt x="17" y="124"/>
                  </a:cubicBezTo>
                  <a:cubicBezTo>
                    <a:pt x="1" y="157"/>
                    <a:pt x="17" y="190"/>
                    <a:pt x="34" y="207"/>
                  </a:cubicBezTo>
                  <a:cubicBezTo>
                    <a:pt x="54" y="245"/>
                    <a:pt x="83" y="262"/>
                    <a:pt x="113" y="262"/>
                  </a:cubicBezTo>
                  <a:cubicBezTo>
                    <a:pt x="139" y="262"/>
                    <a:pt x="166" y="250"/>
                    <a:pt x="191" y="227"/>
                  </a:cubicBezTo>
                  <a:cubicBezTo>
                    <a:pt x="240" y="190"/>
                    <a:pt x="240" y="104"/>
                    <a:pt x="207" y="54"/>
                  </a:cubicBezTo>
                  <a:cubicBezTo>
                    <a:pt x="191" y="38"/>
                    <a:pt x="174" y="21"/>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6" name="Google Shape;20886;p55"/>
            <p:cNvSpPr/>
            <p:nvPr/>
          </p:nvSpPr>
          <p:spPr>
            <a:xfrm>
              <a:off x="5101500" y="2629775"/>
              <a:ext cx="6000" cy="6525"/>
            </a:xfrm>
            <a:custGeom>
              <a:avLst/>
              <a:gdLst/>
              <a:ahLst/>
              <a:cxnLst/>
              <a:rect l="l" t="t" r="r" b="b"/>
              <a:pathLst>
                <a:path w="240" h="261" extrusionOk="0">
                  <a:moveTo>
                    <a:pt x="104" y="1"/>
                  </a:moveTo>
                  <a:cubicBezTo>
                    <a:pt x="87" y="1"/>
                    <a:pt x="50" y="17"/>
                    <a:pt x="34" y="38"/>
                  </a:cubicBezTo>
                  <a:cubicBezTo>
                    <a:pt x="17" y="71"/>
                    <a:pt x="1" y="104"/>
                    <a:pt x="17" y="157"/>
                  </a:cubicBezTo>
                  <a:cubicBezTo>
                    <a:pt x="17" y="190"/>
                    <a:pt x="34" y="207"/>
                    <a:pt x="50" y="223"/>
                  </a:cubicBezTo>
                  <a:cubicBezTo>
                    <a:pt x="87" y="260"/>
                    <a:pt x="104" y="260"/>
                    <a:pt x="137" y="260"/>
                  </a:cubicBezTo>
                  <a:cubicBezTo>
                    <a:pt x="190" y="244"/>
                    <a:pt x="240" y="190"/>
                    <a:pt x="223" y="120"/>
                  </a:cubicBezTo>
                  <a:lnTo>
                    <a:pt x="223" y="104"/>
                  </a:ln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7" name="Google Shape;20887;p55"/>
            <p:cNvSpPr/>
            <p:nvPr/>
          </p:nvSpPr>
          <p:spPr>
            <a:xfrm>
              <a:off x="5104500" y="2585575"/>
              <a:ext cx="6000" cy="6500"/>
            </a:xfrm>
            <a:custGeom>
              <a:avLst/>
              <a:gdLst/>
              <a:ahLst/>
              <a:cxnLst/>
              <a:rect l="l" t="t" r="r" b="b"/>
              <a:pathLst>
                <a:path w="240" h="260" extrusionOk="0">
                  <a:moveTo>
                    <a:pt x="120" y="0"/>
                  </a:moveTo>
                  <a:cubicBezTo>
                    <a:pt x="103" y="0"/>
                    <a:pt x="70" y="0"/>
                    <a:pt x="50" y="33"/>
                  </a:cubicBezTo>
                  <a:cubicBezTo>
                    <a:pt x="17" y="54"/>
                    <a:pt x="0" y="87"/>
                    <a:pt x="0" y="120"/>
                  </a:cubicBezTo>
                  <a:cubicBezTo>
                    <a:pt x="0" y="157"/>
                    <a:pt x="17" y="190"/>
                    <a:pt x="33" y="206"/>
                  </a:cubicBezTo>
                  <a:cubicBezTo>
                    <a:pt x="50" y="239"/>
                    <a:pt x="70" y="260"/>
                    <a:pt x="103" y="260"/>
                  </a:cubicBezTo>
                  <a:cubicBezTo>
                    <a:pt x="136" y="260"/>
                    <a:pt x="153" y="260"/>
                    <a:pt x="190" y="223"/>
                  </a:cubicBezTo>
                  <a:cubicBezTo>
                    <a:pt x="223" y="190"/>
                    <a:pt x="239" y="103"/>
                    <a:pt x="206" y="54"/>
                  </a:cubicBezTo>
                  <a:cubicBezTo>
                    <a:pt x="190" y="33"/>
                    <a:pt x="174" y="16"/>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8" name="Google Shape;20888;p55"/>
            <p:cNvSpPr/>
            <p:nvPr/>
          </p:nvSpPr>
          <p:spPr>
            <a:xfrm>
              <a:off x="5118625" y="2722550"/>
              <a:ext cx="5675" cy="6525"/>
            </a:xfrm>
            <a:custGeom>
              <a:avLst/>
              <a:gdLst/>
              <a:ahLst/>
              <a:cxnLst/>
              <a:rect l="l" t="t" r="r" b="b"/>
              <a:pathLst>
                <a:path w="227" h="261" extrusionOk="0">
                  <a:moveTo>
                    <a:pt x="103" y="0"/>
                  </a:moveTo>
                  <a:cubicBezTo>
                    <a:pt x="37" y="17"/>
                    <a:pt x="0" y="87"/>
                    <a:pt x="0" y="157"/>
                  </a:cubicBezTo>
                  <a:cubicBezTo>
                    <a:pt x="0" y="190"/>
                    <a:pt x="21" y="223"/>
                    <a:pt x="54" y="244"/>
                  </a:cubicBezTo>
                  <a:cubicBezTo>
                    <a:pt x="70" y="260"/>
                    <a:pt x="103" y="260"/>
                    <a:pt x="140" y="260"/>
                  </a:cubicBezTo>
                  <a:cubicBezTo>
                    <a:pt x="157" y="260"/>
                    <a:pt x="190" y="244"/>
                    <a:pt x="206" y="206"/>
                  </a:cubicBezTo>
                  <a:cubicBezTo>
                    <a:pt x="227" y="173"/>
                    <a:pt x="227" y="141"/>
                    <a:pt x="227" y="103"/>
                  </a:cubicBezTo>
                  <a:cubicBezTo>
                    <a:pt x="227" y="70"/>
                    <a:pt x="206" y="54"/>
                    <a:pt x="173" y="37"/>
                  </a:cubicBezTo>
                  <a:cubicBezTo>
                    <a:pt x="173" y="17"/>
                    <a:pt x="157"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9" name="Google Shape;20889;p55"/>
            <p:cNvSpPr/>
            <p:nvPr/>
          </p:nvSpPr>
          <p:spPr>
            <a:xfrm>
              <a:off x="5099750" y="2522475"/>
              <a:ext cx="6000" cy="6600"/>
            </a:xfrm>
            <a:custGeom>
              <a:avLst/>
              <a:gdLst/>
              <a:ahLst/>
              <a:cxnLst/>
              <a:rect l="l" t="t" r="r" b="b"/>
              <a:pathLst>
                <a:path w="240" h="264" extrusionOk="0">
                  <a:moveTo>
                    <a:pt x="104" y="1"/>
                  </a:moveTo>
                  <a:cubicBezTo>
                    <a:pt x="71" y="17"/>
                    <a:pt x="54" y="34"/>
                    <a:pt x="34" y="50"/>
                  </a:cubicBezTo>
                  <a:cubicBezTo>
                    <a:pt x="17" y="83"/>
                    <a:pt x="1" y="120"/>
                    <a:pt x="17" y="153"/>
                  </a:cubicBezTo>
                  <a:cubicBezTo>
                    <a:pt x="17" y="186"/>
                    <a:pt x="34" y="223"/>
                    <a:pt x="54" y="240"/>
                  </a:cubicBezTo>
                  <a:cubicBezTo>
                    <a:pt x="78" y="252"/>
                    <a:pt x="93" y="263"/>
                    <a:pt x="111" y="263"/>
                  </a:cubicBezTo>
                  <a:cubicBezTo>
                    <a:pt x="119" y="263"/>
                    <a:pt x="127" y="261"/>
                    <a:pt x="137" y="256"/>
                  </a:cubicBezTo>
                  <a:cubicBezTo>
                    <a:pt x="207" y="256"/>
                    <a:pt x="240" y="186"/>
                    <a:pt x="223" y="120"/>
                  </a:cubicBezTo>
                  <a:cubicBezTo>
                    <a:pt x="223" y="83"/>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0" name="Google Shape;20890;p55"/>
            <p:cNvSpPr/>
            <p:nvPr/>
          </p:nvSpPr>
          <p:spPr>
            <a:xfrm>
              <a:off x="5101100" y="2600600"/>
              <a:ext cx="6000" cy="6425"/>
            </a:xfrm>
            <a:custGeom>
              <a:avLst/>
              <a:gdLst/>
              <a:ahLst/>
              <a:cxnLst/>
              <a:rect l="l" t="t" r="r" b="b"/>
              <a:pathLst>
                <a:path w="240" h="257" extrusionOk="0">
                  <a:moveTo>
                    <a:pt x="103" y="1"/>
                  </a:moveTo>
                  <a:cubicBezTo>
                    <a:pt x="50" y="17"/>
                    <a:pt x="0" y="88"/>
                    <a:pt x="17" y="153"/>
                  </a:cubicBezTo>
                  <a:cubicBezTo>
                    <a:pt x="17" y="191"/>
                    <a:pt x="33" y="224"/>
                    <a:pt x="50" y="240"/>
                  </a:cubicBezTo>
                  <a:cubicBezTo>
                    <a:pt x="83" y="257"/>
                    <a:pt x="103" y="257"/>
                    <a:pt x="136" y="257"/>
                  </a:cubicBezTo>
                  <a:cubicBezTo>
                    <a:pt x="206" y="240"/>
                    <a:pt x="239" y="191"/>
                    <a:pt x="223" y="104"/>
                  </a:cubicBezTo>
                  <a:cubicBezTo>
                    <a:pt x="223" y="71"/>
                    <a:pt x="186"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1" name="Google Shape;20891;p55"/>
            <p:cNvSpPr/>
            <p:nvPr/>
          </p:nvSpPr>
          <p:spPr>
            <a:xfrm>
              <a:off x="5104900" y="2553050"/>
              <a:ext cx="6000" cy="6675"/>
            </a:xfrm>
            <a:custGeom>
              <a:avLst/>
              <a:gdLst/>
              <a:ahLst/>
              <a:cxnLst/>
              <a:rect l="l" t="t" r="r" b="b"/>
              <a:pathLst>
                <a:path w="240" h="267" extrusionOk="0">
                  <a:moveTo>
                    <a:pt x="112" y="1"/>
                  </a:moveTo>
                  <a:cubicBezTo>
                    <a:pt x="92" y="1"/>
                    <a:pt x="73" y="10"/>
                    <a:pt x="54" y="31"/>
                  </a:cubicBezTo>
                  <a:cubicBezTo>
                    <a:pt x="34" y="31"/>
                    <a:pt x="17" y="64"/>
                    <a:pt x="17" y="81"/>
                  </a:cubicBezTo>
                  <a:cubicBezTo>
                    <a:pt x="1" y="118"/>
                    <a:pt x="1" y="151"/>
                    <a:pt x="1" y="167"/>
                  </a:cubicBezTo>
                  <a:cubicBezTo>
                    <a:pt x="17" y="200"/>
                    <a:pt x="34" y="237"/>
                    <a:pt x="71" y="254"/>
                  </a:cubicBezTo>
                  <a:cubicBezTo>
                    <a:pt x="88" y="263"/>
                    <a:pt x="105" y="267"/>
                    <a:pt x="121" y="267"/>
                  </a:cubicBezTo>
                  <a:cubicBezTo>
                    <a:pt x="164" y="267"/>
                    <a:pt x="199" y="235"/>
                    <a:pt x="223" y="184"/>
                  </a:cubicBezTo>
                  <a:cubicBezTo>
                    <a:pt x="240" y="118"/>
                    <a:pt x="207" y="31"/>
                    <a:pt x="158" y="15"/>
                  </a:cubicBezTo>
                  <a:cubicBezTo>
                    <a:pt x="142" y="6"/>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2" name="Google Shape;20892;p55"/>
            <p:cNvSpPr/>
            <p:nvPr/>
          </p:nvSpPr>
          <p:spPr>
            <a:xfrm>
              <a:off x="5104075" y="2505675"/>
              <a:ext cx="6000" cy="6525"/>
            </a:xfrm>
            <a:custGeom>
              <a:avLst/>
              <a:gdLst/>
              <a:ahLst/>
              <a:cxnLst/>
              <a:rect l="l" t="t" r="r" b="b"/>
              <a:pathLst>
                <a:path w="240" h="261" extrusionOk="0">
                  <a:moveTo>
                    <a:pt x="137" y="1"/>
                  </a:moveTo>
                  <a:cubicBezTo>
                    <a:pt x="104" y="1"/>
                    <a:pt x="67" y="17"/>
                    <a:pt x="50" y="34"/>
                  </a:cubicBezTo>
                  <a:cubicBezTo>
                    <a:pt x="1" y="71"/>
                    <a:pt x="1" y="157"/>
                    <a:pt x="34" y="207"/>
                  </a:cubicBezTo>
                  <a:cubicBezTo>
                    <a:pt x="50" y="240"/>
                    <a:pt x="87" y="261"/>
                    <a:pt x="104" y="261"/>
                  </a:cubicBezTo>
                  <a:cubicBezTo>
                    <a:pt x="137" y="261"/>
                    <a:pt x="170" y="261"/>
                    <a:pt x="191" y="240"/>
                  </a:cubicBezTo>
                  <a:cubicBezTo>
                    <a:pt x="207" y="207"/>
                    <a:pt x="223" y="190"/>
                    <a:pt x="223" y="157"/>
                  </a:cubicBezTo>
                  <a:cubicBezTo>
                    <a:pt x="240" y="120"/>
                    <a:pt x="223" y="87"/>
                    <a:pt x="207" y="54"/>
                  </a:cubicBezTo>
                  <a:cubicBezTo>
                    <a:pt x="191" y="34"/>
                    <a:pt x="170"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3" name="Google Shape;20893;p55"/>
            <p:cNvSpPr/>
            <p:nvPr/>
          </p:nvSpPr>
          <p:spPr>
            <a:xfrm>
              <a:off x="5102750" y="2478150"/>
              <a:ext cx="6100" cy="6650"/>
            </a:xfrm>
            <a:custGeom>
              <a:avLst/>
              <a:gdLst/>
              <a:ahLst/>
              <a:cxnLst/>
              <a:rect l="l" t="t" r="r" b="b"/>
              <a:pathLst>
                <a:path w="244" h="266" extrusionOk="0">
                  <a:moveTo>
                    <a:pt x="120" y="1"/>
                  </a:moveTo>
                  <a:cubicBezTo>
                    <a:pt x="87" y="1"/>
                    <a:pt x="70" y="1"/>
                    <a:pt x="37" y="38"/>
                  </a:cubicBezTo>
                  <a:cubicBezTo>
                    <a:pt x="17" y="55"/>
                    <a:pt x="0" y="88"/>
                    <a:pt x="0" y="125"/>
                  </a:cubicBezTo>
                  <a:cubicBezTo>
                    <a:pt x="0" y="158"/>
                    <a:pt x="0" y="191"/>
                    <a:pt x="17" y="207"/>
                  </a:cubicBezTo>
                  <a:cubicBezTo>
                    <a:pt x="49" y="249"/>
                    <a:pt x="86" y="266"/>
                    <a:pt x="118" y="266"/>
                  </a:cubicBezTo>
                  <a:cubicBezTo>
                    <a:pt x="140" y="266"/>
                    <a:pt x="160" y="258"/>
                    <a:pt x="173" y="244"/>
                  </a:cubicBezTo>
                  <a:cubicBezTo>
                    <a:pt x="223" y="191"/>
                    <a:pt x="244" y="104"/>
                    <a:pt x="190" y="55"/>
                  </a:cubicBezTo>
                  <a:cubicBezTo>
                    <a:pt x="190" y="38"/>
                    <a:pt x="173" y="22"/>
                    <a:pt x="157" y="22"/>
                  </a:cubicBezTo>
                  <a:cubicBezTo>
                    <a:pt x="140"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4" name="Google Shape;20894;p55"/>
            <p:cNvSpPr/>
            <p:nvPr/>
          </p:nvSpPr>
          <p:spPr>
            <a:xfrm>
              <a:off x="5084300" y="2603700"/>
              <a:ext cx="6000" cy="6425"/>
            </a:xfrm>
            <a:custGeom>
              <a:avLst/>
              <a:gdLst/>
              <a:ahLst/>
              <a:cxnLst/>
              <a:rect l="l" t="t" r="r" b="b"/>
              <a:pathLst>
                <a:path w="240" h="257" extrusionOk="0">
                  <a:moveTo>
                    <a:pt x="122" y="0"/>
                  </a:moveTo>
                  <a:cubicBezTo>
                    <a:pt x="78" y="0"/>
                    <a:pt x="44" y="32"/>
                    <a:pt x="17" y="83"/>
                  </a:cubicBezTo>
                  <a:cubicBezTo>
                    <a:pt x="0" y="153"/>
                    <a:pt x="33" y="219"/>
                    <a:pt x="87" y="256"/>
                  </a:cubicBezTo>
                  <a:lnTo>
                    <a:pt x="136" y="256"/>
                  </a:lnTo>
                  <a:cubicBezTo>
                    <a:pt x="173" y="256"/>
                    <a:pt x="223" y="219"/>
                    <a:pt x="223" y="170"/>
                  </a:cubicBezTo>
                  <a:cubicBezTo>
                    <a:pt x="239" y="133"/>
                    <a:pt x="239" y="83"/>
                    <a:pt x="206" y="29"/>
                  </a:cubicBezTo>
                  <a:cubicBezTo>
                    <a:pt x="206" y="29"/>
                    <a:pt x="190" y="13"/>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5" name="Google Shape;20895;p55"/>
            <p:cNvSpPr/>
            <p:nvPr/>
          </p:nvSpPr>
          <p:spPr>
            <a:xfrm>
              <a:off x="5086875" y="2554050"/>
              <a:ext cx="6000" cy="6550"/>
            </a:xfrm>
            <a:custGeom>
              <a:avLst/>
              <a:gdLst/>
              <a:ahLst/>
              <a:cxnLst/>
              <a:rect l="l" t="t" r="r" b="b"/>
              <a:pathLst>
                <a:path w="240" h="262" extrusionOk="0">
                  <a:moveTo>
                    <a:pt x="111" y="1"/>
                  </a:moveTo>
                  <a:cubicBezTo>
                    <a:pt x="92" y="1"/>
                    <a:pt x="77" y="12"/>
                    <a:pt x="54" y="24"/>
                  </a:cubicBezTo>
                  <a:cubicBezTo>
                    <a:pt x="0" y="78"/>
                    <a:pt x="0" y="160"/>
                    <a:pt x="33" y="214"/>
                  </a:cubicBezTo>
                  <a:cubicBezTo>
                    <a:pt x="55" y="243"/>
                    <a:pt x="87" y="262"/>
                    <a:pt x="120" y="262"/>
                  </a:cubicBezTo>
                  <a:cubicBezTo>
                    <a:pt x="144" y="262"/>
                    <a:pt x="168" y="252"/>
                    <a:pt x="190" y="230"/>
                  </a:cubicBezTo>
                  <a:cubicBezTo>
                    <a:pt x="239" y="181"/>
                    <a:pt x="239" y="111"/>
                    <a:pt x="206" y="41"/>
                  </a:cubicBezTo>
                  <a:cubicBezTo>
                    <a:pt x="190" y="24"/>
                    <a:pt x="190" y="8"/>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6" name="Google Shape;20896;p55"/>
            <p:cNvSpPr/>
            <p:nvPr/>
          </p:nvSpPr>
          <p:spPr>
            <a:xfrm>
              <a:off x="5089850" y="2586075"/>
              <a:ext cx="6525" cy="6600"/>
            </a:xfrm>
            <a:custGeom>
              <a:avLst/>
              <a:gdLst/>
              <a:ahLst/>
              <a:cxnLst/>
              <a:rect l="l" t="t" r="r" b="b"/>
              <a:pathLst>
                <a:path w="261" h="264" extrusionOk="0">
                  <a:moveTo>
                    <a:pt x="130" y="0"/>
                  </a:moveTo>
                  <a:cubicBezTo>
                    <a:pt x="89" y="0"/>
                    <a:pt x="50" y="32"/>
                    <a:pt x="38" y="83"/>
                  </a:cubicBezTo>
                  <a:cubicBezTo>
                    <a:pt x="1" y="153"/>
                    <a:pt x="38" y="219"/>
                    <a:pt x="87" y="256"/>
                  </a:cubicBezTo>
                  <a:cubicBezTo>
                    <a:pt x="98" y="256"/>
                    <a:pt x="109" y="264"/>
                    <a:pt x="122" y="264"/>
                  </a:cubicBezTo>
                  <a:cubicBezTo>
                    <a:pt x="128" y="264"/>
                    <a:pt x="134" y="262"/>
                    <a:pt x="141" y="256"/>
                  </a:cubicBezTo>
                  <a:cubicBezTo>
                    <a:pt x="191" y="256"/>
                    <a:pt x="224" y="219"/>
                    <a:pt x="244" y="186"/>
                  </a:cubicBezTo>
                  <a:cubicBezTo>
                    <a:pt x="261" y="137"/>
                    <a:pt x="244" y="83"/>
                    <a:pt x="224" y="50"/>
                  </a:cubicBezTo>
                  <a:cubicBezTo>
                    <a:pt x="207" y="34"/>
                    <a:pt x="191" y="13"/>
                    <a:pt x="174" y="13"/>
                  </a:cubicBezTo>
                  <a:cubicBezTo>
                    <a:pt x="160" y="4"/>
                    <a:pt x="14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7" name="Google Shape;20897;p55"/>
            <p:cNvSpPr/>
            <p:nvPr/>
          </p:nvSpPr>
          <p:spPr>
            <a:xfrm>
              <a:off x="5052950" y="2453725"/>
              <a:ext cx="3025" cy="6425"/>
            </a:xfrm>
            <a:custGeom>
              <a:avLst/>
              <a:gdLst/>
              <a:ahLst/>
              <a:cxnLst/>
              <a:rect l="l" t="t" r="r" b="b"/>
              <a:pathLst>
                <a:path w="121" h="257" extrusionOk="0">
                  <a:moveTo>
                    <a:pt x="1" y="1"/>
                  </a:moveTo>
                  <a:lnTo>
                    <a:pt x="1" y="256"/>
                  </a:lnTo>
                  <a:cubicBezTo>
                    <a:pt x="50" y="240"/>
                    <a:pt x="87" y="223"/>
                    <a:pt x="104" y="174"/>
                  </a:cubicBezTo>
                  <a:cubicBezTo>
                    <a:pt x="120" y="120"/>
                    <a:pt x="104" y="71"/>
                    <a:pt x="87" y="34"/>
                  </a:cubicBezTo>
                  <a:cubicBezTo>
                    <a:pt x="71" y="17"/>
                    <a:pt x="50" y="17"/>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8" name="Google Shape;20898;p55"/>
            <p:cNvSpPr/>
            <p:nvPr/>
          </p:nvSpPr>
          <p:spPr>
            <a:xfrm>
              <a:off x="5057300" y="2685325"/>
              <a:ext cx="6000" cy="6725"/>
            </a:xfrm>
            <a:custGeom>
              <a:avLst/>
              <a:gdLst/>
              <a:ahLst/>
              <a:cxnLst/>
              <a:rect l="l" t="t" r="r" b="b"/>
              <a:pathLst>
                <a:path w="240" h="269" extrusionOk="0">
                  <a:moveTo>
                    <a:pt x="127" y="0"/>
                  </a:moveTo>
                  <a:cubicBezTo>
                    <a:pt x="86" y="0"/>
                    <a:pt x="45" y="32"/>
                    <a:pt x="33" y="83"/>
                  </a:cubicBezTo>
                  <a:cubicBezTo>
                    <a:pt x="0" y="149"/>
                    <a:pt x="33" y="236"/>
                    <a:pt x="83" y="252"/>
                  </a:cubicBezTo>
                  <a:cubicBezTo>
                    <a:pt x="103" y="269"/>
                    <a:pt x="120" y="269"/>
                    <a:pt x="136" y="269"/>
                  </a:cubicBezTo>
                  <a:cubicBezTo>
                    <a:pt x="186" y="252"/>
                    <a:pt x="223" y="236"/>
                    <a:pt x="239" y="186"/>
                  </a:cubicBezTo>
                  <a:cubicBezTo>
                    <a:pt x="239" y="133"/>
                    <a:pt x="239" y="83"/>
                    <a:pt x="206" y="46"/>
                  </a:cubicBezTo>
                  <a:cubicBezTo>
                    <a:pt x="206" y="30"/>
                    <a:pt x="186" y="13"/>
                    <a:pt x="169" y="13"/>
                  </a:cubicBezTo>
                  <a:cubicBezTo>
                    <a:pt x="156" y="5"/>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9" name="Google Shape;20899;p55"/>
            <p:cNvSpPr/>
            <p:nvPr/>
          </p:nvSpPr>
          <p:spPr>
            <a:xfrm>
              <a:off x="5061525" y="2639375"/>
              <a:ext cx="6100" cy="6825"/>
            </a:xfrm>
            <a:custGeom>
              <a:avLst/>
              <a:gdLst/>
              <a:ahLst/>
              <a:cxnLst/>
              <a:rect l="l" t="t" r="r" b="b"/>
              <a:pathLst>
                <a:path w="244" h="273" extrusionOk="0">
                  <a:moveTo>
                    <a:pt x="130" y="0"/>
                  </a:moveTo>
                  <a:cubicBezTo>
                    <a:pt x="121" y="0"/>
                    <a:pt x="111" y="4"/>
                    <a:pt x="103" y="13"/>
                  </a:cubicBezTo>
                  <a:cubicBezTo>
                    <a:pt x="37" y="13"/>
                    <a:pt x="0" y="83"/>
                    <a:pt x="0" y="149"/>
                  </a:cubicBezTo>
                  <a:cubicBezTo>
                    <a:pt x="17" y="186"/>
                    <a:pt x="17" y="219"/>
                    <a:pt x="54" y="235"/>
                  </a:cubicBezTo>
                  <a:cubicBezTo>
                    <a:pt x="70" y="252"/>
                    <a:pt x="103" y="272"/>
                    <a:pt x="140" y="272"/>
                  </a:cubicBezTo>
                  <a:cubicBezTo>
                    <a:pt x="190" y="252"/>
                    <a:pt x="243" y="186"/>
                    <a:pt x="223" y="116"/>
                  </a:cubicBezTo>
                  <a:cubicBezTo>
                    <a:pt x="223" y="83"/>
                    <a:pt x="206" y="46"/>
                    <a:pt x="173" y="29"/>
                  </a:cubicBezTo>
                  <a:lnTo>
                    <a:pt x="157" y="13"/>
                  </a:ln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0" name="Google Shape;20900;p55"/>
            <p:cNvSpPr/>
            <p:nvPr/>
          </p:nvSpPr>
          <p:spPr>
            <a:xfrm>
              <a:off x="5068425" y="2699775"/>
              <a:ext cx="6000" cy="6675"/>
            </a:xfrm>
            <a:custGeom>
              <a:avLst/>
              <a:gdLst/>
              <a:ahLst/>
              <a:cxnLst/>
              <a:rect l="l" t="t" r="r" b="b"/>
              <a:pathLst>
                <a:path w="240" h="267" extrusionOk="0">
                  <a:moveTo>
                    <a:pt x="103"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39" y="190"/>
                    <a:pt x="223" y="124"/>
                  </a:cubicBezTo>
                  <a:cubicBezTo>
                    <a:pt x="223" y="70"/>
                    <a:pt x="190" y="37"/>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1" name="Google Shape;20901;p55"/>
            <p:cNvSpPr/>
            <p:nvPr/>
          </p:nvSpPr>
          <p:spPr>
            <a:xfrm>
              <a:off x="5054200" y="2653225"/>
              <a:ext cx="6100" cy="6600"/>
            </a:xfrm>
            <a:custGeom>
              <a:avLst/>
              <a:gdLst/>
              <a:ahLst/>
              <a:cxnLst/>
              <a:rect l="l" t="t" r="r" b="b"/>
              <a:pathLst>
                <a:path w="244" h="264" extrusionOk="0">
                  <a:moveTo>
                    <a:pt x="110" y="0"/>
                  </a:moveTo>
                  <a:cubicBezTo>
                    <a:pt x="86" y="0"/>
                    <a:pt x="66" y="13"/>
                    <a:pt x="54" y="27"/>
                  </a:cubicBezTo>
                  <a:cubicBezTo>
                    <a:pt x="0" y="77"/>
                    <a:pt x="0" y="164"/>
                    <a:pt x="37" y="213"/>
                  </a:cubicBezTo>
                  <a:cubicBezTo>
                    <a:pt x="57" y="245"/>
                    <a:pt x="89" y="263"/>
                    <a:pt x="122" y="263"/>
                  </a:cubicBezTo>
                  <a:cubicBezTo>
                    <a:pt x="146" y="263"/>
                    <a:pt x="170" y="254"/>
                    <a:pt x="190" y="234"/>
                  </a:cubicBezTo>
                  <a:cubicBezTo>
                    <a:pt x="244" y="180"/>
                    <a:pt x="244" y="110"/>
                    <a:pt x="207" y="44"/>
                  </a:cubicBezTo>
                  <a:cubicBezTo>
                    <a:pt x="190" y="27"/>
                    <a:pt x="174" y="27"/>
                    <a:pt x="157" y="7"/>
                  </a:cubicBezTo>
                  <a:lnTo>
                    <a:pt x="141" y="7"/>
                  </a:ln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2" name="Google Shape;20902;p55"/>
            <p:cNvSpPr/>
            <p:nvPr/>
          </p:nvSpPr>
          <p:spPr>
            <a:xfrm>
              <a:off x="5052950" y="2746800"/>
              <a:ext cx="4775" cy="6375"/>
            </a:xfrm>
            <a:custGeom>
              <a:avLst/>
              <a:gdLst/>
              <a:ahLst/>
              <a:cxnLst/>
              <a:rect l="l" t="t" r="r" b="b"/>
              <a:pathLst>
                <a:path w="191" h="255" extrusionOk="0">
                  <a:moveTo>
                    <a:pt x="61" y="1"/>
                  </a:moveTo>
                  <a:cubicBezTo>
                    <a:pt x="41" y="1"/>
                    <a:pt x="20" y="9"/>
                    <a:pt x="1" y="28"/>
                  </a:cubicBezTo>
                  <a:lnTo>
                    <a:pt x="1" y="234"/>
                  </a:lnTo>
                  <a:cubicBezTo>
                    <a:pt x="17" y="234"/>
                    <a:pt x="17" y="251"/>
                    <a:pt x="34" y="251"/>
                  </a:cubicBezTo>
                  <a:cubicBezTo>
                    <a:pt x="43" y="254"/>
                    <a:pt x="53" y="255"/>
                    <a:pt x="63" y="255"/>
                  </a:cubicBezTo>
                  <a:cubicBezTo>
                    <a:pt x="109" y="255"/>
                    <a:pt x="157" y="225"/>
                    <a:pt x="174" y="181"/>
                  </a:cubicBezTo>
                  <a:cubicBezTo>
                    <a:pt x="191" y="115"/>
                    <a:pt x="174" y="28"/>
                    <a:pt x="104" y="12"/>
                  </a:cubicBezTo>
                  <a:cubicBezTo>
                    <a:pt x="90" y="5"/>
                    <a:pt x="76"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3" name="Google Shape;20903;p55"/>
            <p:cNvSpPr/>
            <p:nvPr/>
          </p:nvSpPr>
          <p:spPr>
            <a:xfrm>
              <a:off x="5067075" y="2621875"/>
              <a:ext cx="6100" cy="6700"/>
            </a:xfrm>
            <a:custGeom>
              <a:avLst/>
              <a:gdLst/>
              <a:ahLst/>
              <a:cxnLst/>
              <a:rect l="l" t="t" r="r" b="b"/>
              <a:pathLst>
                <a:path w="244" h="268" extrusionOk="0">
                  <a:moveTo>
                    <a:pt x="123" y="0"/>
                  </a:moveTo>
                  <a:cubicBezTo>
                    <a:pt x="117" y="0"/>
                    <a:pt x="111" y="2"/>
                    <a:pt x="104" y="8"/>
                  </a:cubicBezTo>
                  <a:cubicBezTo>
                    <a:pt x="71" y="8"/>
                    <a:pt x="54" y="24"/>
                    <a:pt x="38" y="61"/>
                  </a:cubicBezTo>
                  <a:cubicBezTo>
                    <a:pt x="21" y="78"/>
                    <a:pt x="1" y="111"/>
                    <a:pt x="21" y="148"/>
                  </a:cubicBezTo>
                  <a:cubicBezTo>
                    <a:pt x="21" y="181"/>
                    <a:pt x="38" y="214"/>
                    <a:pt x="54" y="230"/>
                  </a:cubicBezTo>
                  <a:cubicBezTo>
                    <a:pt x="71" y="251"/>
                    <a:pt x="104" y="267"/>
                    <a:pt x="141" y="267"/>
                  </a:cubicBezTo>
                  <a:cubicBezTo>
                    <a:pt x="190" y="251"/>
                    <a:pt x="244" y="181"/>
                    <a:pt x="227" y="111"/>
                  </a:cubicBezTo>
                  <a:cubicBezTo>
                    <a:pt x="227" y="78"/>
                    <a:pt x="207" y="45"/>
                    <a:pt x="190" y="24"/>
                  </a:cubicBezTo>
                  <a:cubicBezTo>
                    <a:pt x="174" y="24"/>
                    <a:pt x="174" y="8"/>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4" name="Google Shape;20904;p55"/>
            <p:cNvSpPr/>
            <p:nvPr/>
          </p:nvSpPr>
          <p:spPr>
            <a:xfrm>
              <a:off x="5052950" y="2703000"/>
              <a:ext cx="4775" cy="6275"/>
            </a:xfrm>
            <a:custGeom>
              <a:avLst/>
              <a:gdLst/>
              <a:ahLst/>
              <a:cxnLst/>
              <a:rect l="l" t="t" r="r" b="b"/>
              <a:pathLst>
                <a:path w="191" h="251" extrusionOk="0">
                  <a:moveTo>
                    <a:pt x="65" y="1"/>
                  </a:moveTo>
                  <a:cubicBezTo>
                    <a:pt x="41" y="1"/>
                    <a:pt x="20" y="9"/>
                    <a:pt x="1" y="28"/>
                  </a:cubicBezTo>
                  <a:lnTo>
                    <a:pt x="1" y="234"/>
                  </a:lnTo>
                  <a:cubicBezTo>
                    <a:pt x="17" y="234"/>
                    <a:pt x="17" y="250"/>
                    <a:pt x="34" y="250"/>
                  </a:cubicBezTo>
                  <a:lnTo>
                    <a:pt x="87" y="250"/>
                  </a:lnTo>
                  <a:cubicBezTo>
                    <a:pt x="120" y="250"/>
                    <a:pt x="153" y="217"/>
                    <a:pt x="174" y="164"/>
                  </a:cubicBezTo>
                  <a:cubicBezTo>
                    <a:pt x="191" y="131"/>
                    <a:pt x="191" y="77"/>
                    <a:pt x="153" y="44"/>
                  </a:cubicBezTo>
                  <a:cubicBezTo>
                    <a:pt x="137" y="28"/>
                    <a:pt x="137" y="11"/>
                    <a:pt x="120" y="11"/>
                  </a:cubicBezTo>
                  <a:cubicBezTo>
                    <a:pt x="100" y="5"/>
                    <a:pt x="82"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5" name="Google Shape;20905;p55"/>
            <p:cNvSpPr/>
            <p:nvPr/>
          </p:nvSpPr>
          <p:spPr>
            <a:xfrm>
              <a:off x="5078725" y="2453725"/>
              <a:ext cx="5175" cy="3100"/>
            </a:xfrm>
            <a:custGeom>
              <a:avLst/>
              <a:gdLst/>
              <a:ahLst/>
              <a:cxnLst/>
              <a:rect l="l" t="t" r="r" b="b"/>
              <a:pathLst>
                <a:path w="207" h="124" extrusionOk="0">
                  <a:moveTo>
                    <a:pt x="1" y="1"/>
                  </a:moveTo>
                  <a:lnTo>
                    <a:pt x="1" y="17"/>
                  </a:lnTo>
                  <a:cubicBezTo>
                    <a:pt x="1" y="78"/>
                    <a:pt x="54" y="124"/>
                    <a:pt x="100" y="124"/>
                  </a:cubicBezTo>
                  <a:cubicBezTo>
                    <a:pt x="107" y="124"/>
                    <a:pt x="114" y="123"/>
                    <a:pt x="120" y="120"/>
                  </a:cubicBezTo>
                  <a:cubicBezTo>
                    <a:pt x="153" y="120"/>
                    <a:pt x="174" y="104"/>
                    <a:pt x="190" y="71"/>
                  </a:cubicBezTo>
                  <a:cubicBezTo>
                    <a:pt x="207" y="71"/>
                    <a:pt x="207" y="50"/>
                    <a:pt x="207" y="50"/>
                  </a:cubicBezTo>
                  <a:cubicBezTo>
                    <a:pt x="137" y="34"/>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6" name="Google Shape;20906;p55"/>
            <p:cNvSpPr/>
            <p:nvPr/>
          </p:nvSpPr>
          <p:spPr>
            <a:xfrm>
              <a:off x="5124700" y="2736225"/>
              <a:ext cx="6000" cy="6550"/>
            </a:xfrm>
            <a:custGeom>
              <a:avLst/>
              <a:gdLst/>
              <a:ahLst/>
              <a:cxnLst/>
              <a:rect l="l" t="t" r="r" b="b"/>
              <a:pathLst>
                <a:path w="240" h="262" extrusionOk="0">
                  <a:moveTo>
                    <a:pt x="134" y="0"/>
                  </a:moveTo>
                  <a:cubicBezTo>
                    <a:pt x="84" y="0"/>
                    <a:pt x="44" y="35"/>
                    <a:pt x="17" y="88"/>
                  </a:cubicBezTo>
                  <a:cubicBezTo>
                    <a:pt x="0" y="158"/>
                    <a:pt x="33" y="228"/>
                    <a:pt x="87" y="245"/>
                  </a:cubicBezTo>
                  <a:cubicBezTo>
                    <a:pt x="104" y="261"/>
                    <a:pt x="120" y="261"/>
                    <a:pt x="136" y="261"/>
                  </a:cubicBezTo>
                  <a:cubicBezTo>
                    <a:pt x="169" y="261"/>
                    <a:pt x="207" y="228"/>
                    <a:pt x="223" y="175"/>
                  </a:cubicBezTo>
                  <a:cubicBezTo>
                    <a:pt x="240" y="125"/>
                    <a:pt x="240" y="72"/>
                    <a:pt x="207" y="39"/>
                  </a:cubicBezTo>
                  <a:cubicBezTo>
                    <a:pt x="190" y="22"/>
                    <a:pt x="190" y="22"/>
                    <a:pt x="169"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7" name="Google Shape;20907;p55"/>
            <p:cNvSpPr/>
            <p:nvPr/>
          </p:nvSpPr>
          <p:spPr>
            <a:xfrm>
              <a:off x="5191700" y="2661125"/>
              <a:ext cx="6000" cy="6675"/>
            </a:xfrm>
            <a:custGeom>
              <a:avLst/>
              <a:gdLst/>
              <a:ahLst/>
              <a:cxnLst/>
              <a:rect l="l" t="t" r="r" b="b"/>
              <a:pathLst>
                <a:path w="240" h="267" extrusionOk="0">
                  <a:moveTo>
                    <a:pt x="103" y="0"/>
                  </a:moveTo>
                  <a:cubicBezTo>
                    <a:pt x="50" y="21"/>
                    <a:pt x="0" y="87"/>
                    <a:pt x="17" y="157"/>
                  </a:cubicBezTo>
                  <a:cubicBezTo>
                    <a:pt x="17" y="190"/>
                    <a:pt x="33" y="227"/>
                    <a:pt x="50" y="243"/>
                  </a:cubicBezTo>
                  <a:cubicBezTo>
                    <a:pt x="76" y="255"/>
                    <a:pt x="92" y="267"/>
                    <a:pt x="111" y="267"/>
                  </a:cubicBezTo>
                  <a:cubicBezTo>
                    <a:pt x="118" y="267"/>
                    <a:pt x="127" y="265"/>
                    <a:pt x="136" y="260"/>
                  </a:cubicBezTo>
                  <a:cubicBezTo>
                    <a:pt x="206" y="260"/>
                    <a:pt x="239" y="190"/>
                    <a:pt x="223" y="124"/>
                  </a:cubicBezTo>
                  <a:cubicBezTo>
                    <a:pt x="223" y="87"/>
                    <a:pt x="206" y="54"/>
                    <a:pt x="190" y="37"/>
                  </a:cubicBezTo>
                  <a:cubicBezTo>
                    <a:pt x="169" y="21"/>
                    <a:pt x="169"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8" name="Google Shape;20908;p55"/>
            <p:cNvSpPr/>
            <p:nvPr/>
          </p:nvSpPr>
          <p:spPr>
            <a:xfrm>
              <a:off x="5216125" y="2644250"/>
              <a:ext cx="6100" cy="6550"/>
            </a:xfrm>
            <a:custGeom>
              <a:avLst/>
              <a:gdLst/>
              <a:ahLst/>
              <a:cxnLst/>
              <a:rect l="l" t="t" r="r" b="b"/>
              <a:pathLst>
                <a:path w="244" h="262" extrusionOk="0">
                  <a:moveTo>
                    <a:pt x="94" y="0"/>
                  </a:moveTo>
                  <a:cubicBezTo>
                    <a:pt x="76" y="0"/>
                    <a:pt x="61" y="12"/>
                    <a:pt x="38" y="24"/>
                  </a:cubicBezTo>
                  <a:cubicBezTo>
                    <a:pt x="17" y="40"/>
                    <a:pt x="0" y="77"/>
                    <a:pt x="0" y="110"/>
                  </a:cubicBezTo>
                  <a:cubicBezTo>
                    <a:pt x="0" y="143"/>
                    <a:pt x="0" y="180"/>
                    <a:pt x="17" y="213"/>
                  </a:cubicBezTo>
                  <a:cubicBezTo>
                    <a:pt x="48" y="242"/>
                    <a:pt x="86" y="261"/>
                    <a:pt x="117" y="261"/>
                  </a:cubicBezTo>
                  <a:cubicBezTo>
                    <a:pt x="140" y="261"/>
                    <a:pt x="160" y="252"/>
                    <a:pt x="174" y="230"/>
                  </a:cubicBezTo>
                  <a:cubicBezTo>
                    <a:pt x="223" y="180"/>
                    <a:pt x="244" y="110"/>
                    <a:pt x="190" y="40"/>
                  </a:cubicBezTo>
                  <a:cubicBezTo>
                    <a:pt x="190" y="24"/>
                    <a:pt x="174" y="7"/>
                    <a:pt x="157" y="7"/>
                  </a:cubicBezTo>
                  <a:lnTo>
                    <a:pt x="120" y="7"/>
                  </a:lnTo>
                  <a:cubicBezTo>
                    <a:pt x="110" y="2"/>
                    <a:pt x="102"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9" name="Google Shape;20909;p55"/>
            <p:cNvSpPr/>
            <p:nvPr/>
          </p:nvSpPr>
          <p:spPr>
            <a:xfrm>
              <a:off x="5207575" y="2706250"/>
              <a:ext cx="6000" cy="6425"/>
            </a:xfrm>
            <a:custGeom>
              <a:avLst/>
              <a:gdLst/>
              <a:ahLst/>
              <a:cxnLst/>
              <a:rect l="l" t="t" r="r" b="b"/>
              <a:pathLst>
                <a:path w="240" h="257" extrusionOk="0">
                  <a:moveTo>
                    <a:pt x="103" y="1"/>
                  </a:moveTo>
                  <a:cubicBezTo>
                    <a:pt x="33" y="1"/>
                    <a:pt x="0" y="71"/>
                    <a:pt x="17" y="137"/>
                  </a:cubicBezTo>
                  <a:cubicBezTo>
                    <a:pt x="17" y="174"/>
                    <a:pt x="33" y="207"/>
                    <a:pt x="50" y="224"/>
                  </a:cubicBezTo>
                  <a:cubicBezTo>
                    <a:pt x="87" y="257"/>
                    <a:pt x="103" y="257"/>
                    <a:pt x="136" y="257"/>
                  </a:cubicBezTo>
                  <a:cubicBezTo>
                    <a:pt x="190" y="240"/>
                    <a:pt x="239" y="174"/>
                    <a:pt x="223" y="104"/>
                  </a:cubicBezTo>
                  <a:cubicBezTo>
                    <a:pt x="223" y="71"/>
                    <a:pt x="206" y="34"/>
                    <a:pt x="190" y="17"/>
                  </a:cubicBezTo>
                  <a:cubicBezTo>
                    <a:pt x="173"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0" name="Google Shape;20910;p55"/>
            <p:cNvSpPr/>
            <p:nvPr/>
          </p:nvSpPr>
          <p:spPr>
            <a:xfrm>
              <a:off x="5218300" y="2624225"/>
              <a:ext cx="6000" cy="6675"/>
            </a:xfrm>
            <a:custGeom>
              <a:avLst/>
              <a:gdLst/>
              <a:ahLst/>
              <a:cxnLst/>
              <a:rect l="l" t="t" r="r" b="b"/>
              <a:pathLst>
                <a:path w="240" h="267" extrusionOk="0">
                  <a:moveTo>
                    <a:pt x="103" y="0"/>
                  </a:moveTo>
                  <a:cubicBezTo>
                    <a:pt x="54" y="17"/>
                    <a:pt x="0" y="87"/>
                    <a:pt x="17" y="157"/>
                  </a:cubicBezTo>
                  <a:cubicBezTo>
                    <a:pt x="17" y="190"/>
                    <a:pt x="33" y="223"/>
                    <a:pt x="54" y="239"/>
                  </a:cubicBezTo>
                  <a:cubicBezTo>
                    <a:pt x="77" y="254"/>
                    <a:pt x="92" y="267"/>
                    <a:pt x="111" y="267"/>
                  </a:cubicBezTo>
                  <a:cubicBezTo>
                    <a:pt x="119" y="267"/>
                    <a:pt x="127" y="265"/>
                    <a:pt x="136" y="260"/>
                  </a:cubicBezTo>
                  <a:cubicBezTo>
                    <a:pt x="206" y="260"/>
                    <a:pt x="239" y="190"/>
                    <a:pt x="223" y="120"/>
                  </a:cubicBezTo>
                  <a:cubicBezTo>
                    <a:pt x="223" y="87"/>
                    <a:pt x="206" y="54"/>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1" name="Google Shape;20911;p55"/>
            <p:cNvSpPr/>
            <p:nvPr/>
          </p:nvSpPr>
          <p:spPr>
            <a:xfrm>
              <a:off x="5217475" y="2671725"/>
              <a:ext cx="6000" cy="6625"/>
            </a:xfrm>
            <a:custGeom>
              <a:avLst/>
              <a:gdLst/>
              <a:ahLst/>
              <a:cxnLst/>
              <a:rect l="l" t="t" r="r" b="b"/>
              <a:pathLst>
                <a:path w="240" h="265" extrusionOk="0">
                  <a:moveTo>
                    <a:pt x="106" y="0"/>
                  </a:moveTo>
                  <a:cubicBezTo>
                    <a:pt x="83" y="0"/>
                    <a:pt x="61" y="14"/>
                    <a:pt x="50" y="25"/>
                  </a:cubicBezTo>
                  <a:cubicBezTo>
                    <a:pt x="0" y="75"/>
                    <a:pt x="0" y="162"/>
                    <a:pt x="33" y="215"/>
                  </a:cubicBezTo>
                  <a:cubicBezTo>
                    <a:pt x="50" y="232"/>
                    <a:pt x="87" y="248"/>
                    <a:pt x="103" y="265"/>
                  </a:cubicBezTo>
                  <a:cubicBezTo>
                    <a:pt x="136" y="265"/>
                    <a:pt x="169" y="248"/>
                    <a:pt x="190" y="232"/>
                  </a:cubicBezTo>
                  <a:cubicBezTo>
                    <a:pt x="206" y="215"/>
                    <a:pt x="223" y="178"/>
                    <a:pt x="239" y="145"/>
                  </a:cubicBezTo>
                  <a:cubicBezTo>
                    <a:pt x="239" y="112"/>
                    <a:pt x="223" y="75"/>
                    <a:pt x="206" y="42"/>
                  </a:cubicBezTo>
                  <a:cubicBezTo>
                    <a:pt x="190" y="25"/>
                    <a:pt x="169" y="25"/>
                    <a:pt x="153" y="9"/>
                  </a:cubicBezTo>
                  <a:lnTo>
                    <a:pt x="136" y="9"/>
                  </a:lnTo>
                  <a:cubicBezTo>
                    <a:pt x="126" y="3"/>
                    <a:pt x="11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2" name="Google Shape;20912;p55"/>
            <p:cNvSpPr/>
            <p:nvPr/>
          </p:nvSpPr>
          <p:spPr>
            <a:xfrm>
              <a:off x="5195500" y="2694475"/>
              <a:ext cx="6125" cy="6575"/>
            </a:xfrm>
            <a:custGeom>
              <a:avLst/>
              <a:gdLst/>
              <a:ahLst/>
              <a:cxnLst/>
              <a:rect l="l" t="t" r="r" b="b"/>
              <a:pathLst>
                <a:path w="245" h="263" extrusionOk="0">
                  <a:moveTo>
                    <a:pt x="119" y="0"/>
                  </a:moveTo>
                  <a:cubicBezTo>
                    <a:pt x="76" y="0"/>
                    <a:pt x="33" y="22"/>
                    <a:pt x="17" y="76"/>
                  </a:cubicBezTo>
                  <a:cubicBezTo>
                    <a:pt x="1" y="146"/>
                    <a:pt x="17" y="233"/>
                    <a:pt x="87" y="249"/>
                  </a:cubicBezTo>
                  <a:cubicBezTo>
                    <a:pt x="102" y="258"/>
                    <a:pt x="117" y="262"/>
                    <a:pt x="132" y="262"/>
                  </a:cubicBezTo>
                  <a:cubicBezTo>
                    <a:pt x="173" y="262"/>
                    <a:pt x="211" y="231"/>
                    <a:pt x="224" y="179"/>
                  </a:cubicBezTo>
                  <a:cubicBezTo>
                    <a:pt x="244" y="109"/>
                    <a:pt x="224" y="43"/>
                    <a:pt x="158"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3" name="Google Shape;20913;p55"/>
            <p:cNvSpPr/>
            <p:nvPr/>
          </p:nvSpPr>
          <p:spPr>
            <a:xfrm>
              <a:off x="5200250" y="2719975"/>
              <a:ext cx="6525" cy="6400"/>
            </a:xfrm>
            <a:custGeom>
              <a:avLst/>
              <a:gdLst/>
              <a:ahLst/>
              <a:cxnLst/>
              <a:rect l="l" t="t" r="r" b="b"/>
              <a:pathLst>
                <a:path w="261" h="256" extrusionOk="0">
                  <a:moveTo>
                    <a:pt x="137" y="0"/>
                  </a:moveTo>
                  <a:cubicBezTo>
                    <a:pt x="104" y="0"/>
                    <a:pt x="87" y="0"/>
                    <a:pt x="54" y="37"/>
                  </a:cubicBezTo>
                  <a:cubicBezTo>
                    <a:pt x="17" y="70"/>
                    <a:pt x="1" y="157"/>
                    <a:pt x="34" y="206"/>
                  </a:cubicBezTo>
                  <a:cubicBezTo>
                    <a:pt x="64" y="237"/>
                    <a:pt x="101" y="256"/>
                    <a:pt x="132" y="256"/>
                  </a:cubicBezTo>
                  <a:cubicBezTo>
                    <a:pt x="155" y="256"/>
                    <a:pt x="176" y="246"/>
                    <a:pt x="190" y="223"/>
                  </a:cubicBezTo>
                  <a:cubicBezTo>
                    <a:pt x="240" y="190"/>
                    <a:pt x="260" y="103"/>
                    <a:pt x="207"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4" name="Google Shape;20914;p55"/>
            <p:cNvSpPr/>
            <p:nvPr/>
          </p:nvSpPr>
          <p:spPr>
            <a:xfrm>
              <a:off x="5203650" y="2752125"/>
              <a:ext cx="6100" cy="6525"/>
            </a:xfrm>
            <a:custGeom>
              <a:avLst/>
              <a:gdLst/>
              <a:ahLst/>
              <a:cxnLst/>
              <a:rect l="l" t="t" r="r" b="b"/>
              <a:pathLst>
                <a:path w="244" h="261" extrusionOk="0">
                  <a:moveTo>
                    <a:pt x="129" y="1"/>
                  </a:moveTo>
                  <a:cubicBezTo>
                    <a:pt x="83" y="1"/>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5" name="Google Shape;20915;p55"/>
            <p:cNvSpPr/>
            <p:nvPr/>
          </p:nvSpPr>
          <p:spPr>
            <a:xfrm>
              <a:off x="5213125" y="2594400"/>
              <a:ext cx="5600" cy="6650"/>
            </a:xfrm>
            <a:custGeom>
              <a:avLst/>
              <a:gdLst/>
              <a:ahLst/>
              <a:cxnLst/>
              <a:rect l="l" t="t" r="r" b="b"/>
              <a:pathLst>
                <a:path w="224" h="266" extrusionOk="0">
                  <a:moveTo>
                    <a:pt x="116" y="1"/>
                  </a:moveTo>
                  <a:cubicBezTo>
                    <a:pt x="108" y="1"/>
                    <a:pt x="98" y="3"/>
                    <a:pt x="87" y="10"/>
                  </a:cubicBezTo>
                  <a:cubicBezTo>
                    <a:pt x="34" y="10"/>
                    <a:pt x="1" y="76"/>
                    <a:pt x="1" y="146"/>
                  </a:cubicBezTo>
                  <a:cubicBezTo>
                    <a:pt x="1" y="179"/>
                    <a:pt x="17" y="216"/>
                    <a:pt x="54" y="232"/>
                  </a:cubicBezTo>
                  <a:cubicBezTo>
                    <a:pt x="71" y="249"/>
                    <a:pt x="104" y="265"/>
                    <a:pt x="120" y="265"/>
                  </a:cubicBezTo>
                  <a:cubicBezTo>
                    <a:pt x="191" y="249"/>
                    <a:pt x="224" y="179"/>
                    <a:pt x="224" y="113"/>
                  </a:cubicBezTo>
                  <a:cubicBezTo>
                    <a:pt x="224" y="76"/>
                    <a:pt x="207" y="43"/>
                    <a:pt x="174" y="26"/>
                  </a:cubicBezTo>
                  <a:lnTo>
                    <a:pt x="158" y="10"/>
                  </a:lnTo>
                  <a:cubicBezTo>
                    <a:pt x="144" y="10"/>
                    <a:pt x="13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6" name="Google Shape;20916;p55"/>
            <p:cNvSpPr/>
            <p:nvPr/>
          </p:nvSpPr>
          <p:spPr>
            <a:xfrm>
              <a:off x="5239325" y="2560200"/>
              <a:ext cx="6100" cy="6525"/>
            </a:xfrm>
            <a:custGeom>
              <a:avLst/>
              <a:gdLst/>
              <a:ahLst/>
              <a:cxnLst/>
              <a:rect l="l" t="t" r="r" b="b"/>
              <a:pathLst>
                <a:path w="244" h="261" extrusionOk="0">
                  <a:moveTo>
                    <a:pt x="103" y="1"/>
                  </a:moveTo>
                  <a:cubicBezTo>
                    <a:pt x="70" y="1"/>
                    <a:pt x="54" y="17"/>
                    <a:pt x="37" y="54"/>
                  </a:cubicBezTo>
                  <a:cubicBezTo>
                    <a:pt x="17" y="71"/>
                    <a:pt x="0" y="104"/>
                    <a:pt x="17" y="141"/>
                  </a:cubicBezTo>
                  <a:cubicBezTo>
                    <a:pt x="17" y="174"/>
                    <a:pt x="37" y="207"/>
                    <a:pt x="54" y="223"/>
                  </a:cubicBezTo>
                  <a:cubicBezTo>
                    <a:pt x="87" y="261"/>
                    <a:pt x="103" y="261"/>
                    <a:pt x="140" y="261"/>
                  </a:cubicBezTo>
                  <a:cubicBezTo>
                    <a:pt x="206" y="244"/>
                    <a:pt x="243" y="174"/>
                    <a:pt x="223" y="104"/>
                  </a:cubicBezTo>
                  <a:cubicBezTo>
                    <a:pt x="223" y="71"/>
                    <a:pt x="206" y="38"/>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7" name="Google Shape;20917;p55"/>
            <p:cNvSpPr/>
            <p:nvPr/>
          </p:nvSpPr>
          <p:spPr>
            <a:xfrm>
              <a:off x="5220050" y="2608425"/>
              <a:ext cx="6000" cy="6475"/>
            </a:xfrm>
            <a:custGeom>
              <a:avLst/>
              <a:gdLst/>
              <a:ahLst/>
              <a:cxnLst/>
              <a:rect l="l" t="t" r="r" b="b"/>
              <a:pathLst>
                <a:path w="240" h="259" extrusionOk="0">
                  <a:moveTo>
                    <a:pt x="110" y="1"/>
                  </a:moveTo>
                  <a:cubicBezTo>
                    <a:pt x="70" y="1"/>
                    <a:pt x="29" y="32"/>
                    <a:pt x="17" y="84"/>
                  </a:cubicBezTo>
                  <a:cubicBezTo>
                    <a:pt x="0" y="150"/>
                    <a:pt x="17" y="220"/>
                    <a:pt x="87" y="253"/>
                  </a:cubicBezTo>
                  <a:cubicBezTo>
                    <a:pt x="96" y="257"/>
                    <a:pt x="106" y="258"/>
                    <a:pt x="116" y="258"/>
                  </a:cubicBezTo>
                  <a:cubicBezTo>
                    <a:pt x="161" y="258"/>
                    <a:pt x="209" y="224"/>
                    <a:pt x="223" y="170"/>
                  </a:cubicBezTo>
                  <a:cubicBezTo>
                    <a:pt x="239" y="100"/>
                    <a:pt x="223" y="30"/>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8" name="Google Shape;20918;p55"/>
            <p:cNvSpPr/>
            <p:nvPr/>
          </p:nvSpPr>
          <p:spPr>
            <a:xfrm>
              <a:off x="5246225" y="25894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0" y="223"/>
                  </a:cubicBezTo>
                  <a:cubicBezTo>
                    <a:pt x="70" y="256"/>
                    <a:pt x="103" y="256"/>
                    <a:pt x="120" y="256"/>
                  </a:cubicBezTo>
                  <a:cubicBezTo>
                    <a:pt x="190" y="240"/>
                    <a:pt x="223" y="170"/>
                    <a:pt x="223" y="104"/>
                  </a:cubicBezTo>
                  <a:cubicBezTo>
                    <a:pt x="223" y="67"/>
                    <a:pt x="206" y="34"/>
                    <a:pt x="174"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9" name="Google Shape;20919;p55"/>
            <p:cNvSpPr/>
            <p:nvPr/>
          </p:nvSpPr>
          <p:spPr>
            <a:xfrm>
              <a:off x="5232925" y="2620825"/>
              <a:ext cx="6425" cy="6325"/>
            </a:xfrm>
            <a:custGeom>
              <a:avLst/>
              <a:gdLst/>
              <a:ahLst/>
              <a:cxnLst/>
              <a:rect l="l" t="t" r="r" b="b"/>
              <a:pathLst>
                <a:path w="257" h="253" extrusionOk="0">
                  <a:moveTo>
                    <a:pt x="137" y="0"/>
                  </a:moveTo>
                  <a:cubicBezTo>
                    <a:pt x="120" y="0"/>
                    <a:pt x="87" y="0"/>
                    <a:pt x="50" y="17"/>
                  </a:cubicBezTo>
                  <a:cubicBezTo>
                    <a:pt x="17" y="66"/>
                    <a:pt x="0" y="153"/>
                    <a:pt x="33" y="206"/>
                  </a:cubicBezTo>
                  <a:cubicBezTo>
                    <a:pt x="65" y="235"/>
                    <a:pt x="100" y="253"/>
                    <a:pt x="135" y="253"/>
                  </a:cubicBezTo>
                  <a:cubicBezTo>
                    <a:pt x="160" y="253"/>
                    <a:pt x="184" y="243"/>
                    <a:pt x="207" y="223"/>
                  </a:cubicBezTo>
                  <a:cubicBezTo>
                    <a:pt x="240" y="190"/>
                    <a:pt x="256" y="103"/>
                    <a:pt x="223" y="50"/>
                  </a:cubicBezTo>
                  <a:cubicBezTo>
                    <a:pt x="207" y="33"/>
                    <a:pt x="19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0" name="Google Shape;20920;p55"/>
            <p:cNvSpPr/>
            <p:nvPr/>
          </p:nvSpPr>
          <p:spPr>
            <a:xfrm>
              <a:off x="5234575" y="2577425"/>
              <a:ext cx="6100" cy="6400"/>
            </a:xfrm>
            <a:custGeom>
              <a:avLst/>
              <a:gdLst/>
              <a:ahLst/>
              <a:cxnLst/>
              <a:rect l="l" t="t" r="r" b="b"/>
              <a:pathLst>
                <a:path w="244" h="256" extrusionOk="0">
                  <a:moveTo>
                    <a:pt x="104" y="0"/>
                  </a:moveTo>
                  <a:cubicBezTo>
                    <a:pt x="104" y="0"/>
                    <a:pt x="87" y="0"/>
                    <a:pt x="87" y="17"/>
                  </a:cubicBezTo>
                  <a:cubicBezTo>
                    <a:pt x="38" y="33"/>
                    <a:pt x="0" y="87"/>
                    <a:pt x="21" y="153"/>
                  </a:cubicBezTo>
                  <a:cubicBezTo>
                    <a:pt x="21" y="190"/>
                    <a:pt x="38" y="206"/>
                    <a:pt x="54" y="239"/>
                  </a:cubicBezTo>
                  <a:cubicBezTo>
                    <a:pt x="87" y="256"/>
                    <a:pt x="104" y="256"/>
                    <a:pt x="141" y="256"/>
                  </a:cubicBezTo>
                  <a:cubicBezTo>
                    <a:pt x="207" y="239"/>
                    <a:pt x="244" y="173"/>
                    <a:pt x="244" y="103"/>
                  </a:cubicBezTo>
                  <a:cubicBezTo>
                    <a:pt x="227" y="103"/>
                    <a:pt x="227" y="87"/>
                    <a:pt x="227" y="70"/>
                  </a:cubicBezTo>
                  <a:cubicBezTo>
                    <a:pt x="207" y="50"/>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1" name="Google Shape;20921;p55"/>
            <p:cNvSpPr/>
            <p:nvPr/>
          </p:nvSpPr>
          <p:spPr>
            <a:xfrm>
              <a:off x="5224275" y="2656700"/>
              <a:ext cx="6100" cy="6600"/>
            </a:xfrm>
            <a:custGeom>
              <a:avLst/>
              <a:gdLst/>
              <a:ahLst/>
              <a:cxnLst/>
              <a:rect l="l" t="t" r="r" b="b"/>
              <a:pathLst>
                <a:path w="244" h="264" extrusionOk="0">
                  <a:moveTo>
                    <a:pt x="123" y="1"/>
                  </a:moveTo>
                  <a:cubicBezTo>
                    <a:pt x="117" y="1"/>
                    <a:pt x="110" y="3"/>
                    <a:pt x="103" y="8"/>
                  </a:cubicBezTo>
                  <a:cubicBezTo>
                    <a:pt x="37" y="8"/>
                    <a:pt x="0" y="74"/>
                    <a:pt x="21" y="144"/>
                  </a:cubicBezTo>
                  <a:cubicBezTo>
                    <a:pt x="21" y="177"/>
                    <a:pt x="37" y="214"/>
                    <a:pt x="54" y="231"/>
                  </a:cubicBezTo>
                  <a:cubicBezTo>
                    <a:pt x="87" y="247"/>
                    <a:pt x="103" y="264"/>
                    <a:pt x="140" y="264"/>
                  </a:cubicBezTo>
                  <a:cubicBezTo>
                    <a:pt x="173" y="247"/>
                    <a:pt x="190" y="231"/>
                    <a:pt x="206" y="214"/>
                  </a:cubicBezTo>
                  <a:cubicBezTo>
                    <a:pt x="227" y="177"/>
                    <a:pt x="243" y="144"/>
                    <a:pt x="227" y="111"/>
                  </a:cubicBezTo>
                  <a:cubicBezTo>
                    <a:pt x="227" y="74"/>
                    <a:pt x="206" y="41"/>
                    <a:pt x="190" y="25"/>
                  </a:cubicBezTo>
                  <a:cubicBezTo>
                    <a:pt x="173" y="25"/>
                    <a:pt x="173" y="8"/>
                    <a:pt x="157" y="8"/>
                  </a:cubicBezTo>
                  <a:cubicBezTo>
                    <a:pt x="146" y="8"/>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2" name="Google Shape;20922;p55"/>
            <p:cNvSpPr/>
            <p:nvPr/>
          </p:nvSpPr>
          <p:spPr>
            <a:xfrm>
              <a:off x="5230350" y="2670275"/>
              <a:ext cx="6425" cy="6550"/>
            </a:xfrm>
            <a:custGeom>
              <a:avLst/>
              <a:gdLst/>
              <a:ahLst/>
              <a:cxnLst/>
              <a:rect l="l" t="t" r="r" b="b"/>
              <a:pathLst>
                <a:path w="257" h="262" extrusionOk="0">
                  <a:moveTo>
                    <a:pt x="127" y="1"/>
                  </a:moveTo>
                  <a:cubicBezTo>
                    <a:pt x="87" y="1"/>
                    <a:pt x="46" y="32"/>
                    <a:pt x="33" y="83"/>
                  </a:cubicBezTo>
                  <a:cubicBezTo>
                    <a:pt x="0" y="149"/>
                    <a:pt x="33" y="220"/>
                    <a:pt x="87" y="253"/>
                  </a:cubicBezTo>
                  <a:cubicBezTo>
                    <a:pt x="98" y="253"/>
                    <a:pt x="109" y="262"/>
                    <a:pt x="120" y="262"/>
                  </a:cubicBezTo>
                  <a:cubicBezTo>
                    <a:pt x="125" y="262"/>
                    <a:pt x="131" y="259"/>
                    <a:pt x="136" y="253"/>
                  </a:cubicBezTo>
                  <a:cubicBezTo>
                    <a:pt x="190" y="253"/>
                    <a:pt x="223" y="220"/>
                    <a:pt x="240" y="187"/>
                  </a:cubicBezTo>
                  <a:cubicBezTo>
                    <a:pt x="256" y="133"/>
                    <a:pt x="240" y="83"/>
                    <a:pt x="207" y="46"/>
                  </a:cubicBezTo>
                  <a:cubicBezTo>
                    <a:pt x="207" y="30"/>
                    <a:pt x="190"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3" name="Google Shape;20923;p55"/>
            <p:cNvSpPr/>
            <p:nvPr/>
          </p:nvSpPr>
          <p:spPr>
            <a:xfrm>
              <a:off x="5227775" y="2684150"/>
              <a:ext cx="5575" cy="6525"/>
            </a:xfrm>
            <a:custGeom>
              <a:avLst/>
              <a:gdLst/>
              <a:ahLst/>
              <a:cxnLst/>
              <a:rect l="l" t="t" r="r" b="b"/>
              <a:pathLst>
                <a:path w="223" h="261" extrusionOk="0">
                  <a:moveTo>
                    <a:pt x="99" y="1"/>
                  </a:moveTo>
                  <a:cubicBezTo>
                    <a:pt x="57" y="1"/>
                    <a:pt x="13" y="23"/>
                    <a:pt x="0" y="77"/>
                  </a:cubicBezTo>
                  <a:lnTo>
                    <a:pt x="0" y="147"/>
                  </a:lnTo>
                  <a:cubicBezTo>
                    <a:pt x="0" y="196"/>
                    <a:pt x="33" y="233"/>
                    <a:pt x="66" y="250"/>
                  </a:cubicBezTo>
                  <a:cubicBezTo>
                    <a:pt x="82" y="257"/>
                    <a:pt x="99" y="261"/>
                    <a:pt x="116" y="261"/>
                  </a:cubicBezTo>
                  <a:cubicBezTo>
                    <a:pt x="139" y="261"/>
                    <a:pt x="160" y="253"/>
                    <a:pt x="169" y="233"/>
                  </a:cubicBezTo>
                  <a:cubicBezTo>
                    <a:pt x="190" y="213"/>
                    <a:pt x="206" y="196"/>
                    <a:pt x="206" y="180"/>
                  </a:cubicBezTo>
                  <a:cubicBezTo>
                    <a:pt x="223" y="110"/>
                    <a:pt x="206" y="44"/>
                    <a:pt x="136" y="7"/>
                  </a:cubicBezTo>
                  <a:cubicBezTo>
                    <a:pt x="125" y="3"/>
                    <a:pt x="112"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4" name="Google Shape;20924;p55"/>
            <p:cNvSpPr/>
            <p:nvPr/>
          </p:nvSpPr>
          <p:spPr>
            <a:xfrm>
              <a:off x="5183550" y="2646825"/>
              <a:ext cx="6000" cy="6575"/>
            </a:xfrm>
            <a:custGeom>
              <a:avLst/>
              <a:gdLst/>
              <a:ahLst/>
              <a:cxnLst/>
              <a:rect l="l" t="t" r="r" b="b"/>
              <a:pathLst>
                <a:path w="240" h="263" extrusionOk="0">
                  <a:moveTo>
                    <a:pt x="110" y="0"/>
                  </a:moveTo>
                  <a:cubicBezTo>
                    <a:pt x="91" y="0"/>
                    <a:pt x="73" y="12"/>
                    <a:pt x="50" y="24"/>
                  </a:cubicBezTo>
                  <a:cubicBezTo>
                    <a:pt x="17" y="77"/>
                    <a:pt x="1" y="160"/>
                    <a:pt x="34" y="213"/>
                  </a:cubicBezTo>
                  <a:cubicBezTo>
                    <a:pt x="50" y="230"/>
                    <a:pt x="83" y="246"/>
                    <a:pt x="120" y="263"/>
                  </a:cubicBezTo>
                  <a:cubicBezTo>
                    <a:pt x="137" y="263"/>
                    <a:pt x="170" y="246"/>
                    <a:pt x="186" y="230"/>
                  </a:cubicBezTo>
                  <a:cubicBezTo>
                    <a:pt x="223" y="213"/>
                    <a:pt x="240" y="180"/>
                    <a:pt x="240" y="143"/>
                  </a:cubicBezTo>
                  <a:cubicBezTo>
                    <a:pt x="240" y="110"/>
                    <a:pt x="223" y="77"/>
                    <a:pt x="207" y="40"/>
                  </a:cubicBezTo>
                  <a:cubicBezTo>
                    <a:pt x="207" y="24"/>
                    <a:pt x="186" y="7"/>
                    <a:pt x="170" y="7"/>
                  </a:cubicBezTo>
                  <a:lnTo>
                    <a:pt x="137" y="7"/>
                  </a:lnTo>
                  <a:cubicBezTo>
                    <a:pt x="127" y="2"/>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5" name="Google Shape;20925;p55"/>
            <p:cNvSpPr/>
            <p:nvPr/>
          </p:nvSpPr>
          <p:spPr>
            <a:xfrm>
              <a:off x="5145325" y="2685750"/>
              <a:ext cx="6000" cy="6450"/>
            </a:xfrm>
            <a:custGeom>
              <a:avLst/>
              <a:gdLst/>
              <a:ahLst/>
              <a:cxnLst/>
              <a:rect l="l" t="t" r="r" b="b"/>
              <a:pathLst>
                <a:path w="240" h="258" extrusionOk="0">
                  <a:moveTo>
                    <a:pt x="103" y="0"/>
                  </a:moveTo>
                  <a:cubicBezTo>
                    <a:pt x="86" y="0"/>
                    <a:pt x="68" y="5"/>
                    <a:pt x="49" y="13"/>
                  </a:cubicBezTo>
                  <a:cubicBezTo>
                    <a:pt x="33" y="29"/>
                    <a:pt x="17" y="46"/>
                    <a:pt x="17" y="83"/>
                  </a:cubicBezTo>
                  <a:cubicBezTo>
                    <a:pt x="0" y="116"/>
                    <a:pt x="0" y="132"/>
                    <a:pt x="0" y="169"/>
                  </a:cubicBezTo>
                  <a:cubicBezTo>
                    <a:pt x="17" y="202"/>
                    <a:pt x="33" y="235"/>
                    <a:pt x="66" y="252"/>
                  </a:cubicBezTo>
                  <a:cubicBezTo>
                    <a:pt x="80" y="256"/>
                    <a:pt x="92" y="258"/>
                    <a:pt x="105" y="258"/>
                  </a:cubicBezTo>
                  <a:cubicBezTo>
                    <a:pt x="156" y="258"/>
                    <a:pt x="196" y="226"/>
                    <a:pt x="223" y="186"/>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6" name="Google Shape;20926;p55"/>
            <p:cNvSpPr/>
            <p:nvPr/>
          </p:nvSpPr>
          <p:spPr>
            <a:xfrm>
              <a:off x="5141400" y="2733275"/>
              <a:ext cx="6100" cy="6500"/>
            </a:xfrm>
            <a:custGeom>
              <a:avLst/>
              <a:gdLst/>
              <a:ahLst/>
              <a:cxnLst/>
              <a:rect l="l" t="t" r="r" b="b"/>
              <a:pathLst>
                <a:path w="244" h="260" extrusionOk="0">
                  <a:moveTo>
                    <a:pt x="103" y="0"/>
                  </a:moveTo>
                  <a:cubicBezTo>
                    <a:pt x="37" y="21"/>
                    <a:pt x="0" y="70"/>
                    <a:pt x="17" y="157"/>
                  </a:cubicBezTo>
                  <a:cubicBezTo>
                    <a:pt x="17" y="190"/>
                    <a:pt x="37" y="206"/>
                    <a:pt x="54" y="227"/>
                  </a:cubicBezTo>
                  <a:cubicBezTo>
                    <a:pt x="87" y="260"/>
                    <a:pt x="103" y="260"/>
                    <a:pt x="141" y="260"/>
                  </a:cubicBezTo>
                  <a:cubicBezTo>
                    <a:pt x="190" y="243"/>
                    <a:pt x="244"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7" name="Google Shape;20927;p55"/>
            <p:cNvSpPr/>
            <p:nvPr/>
          </p:nvSpPr>
          <p:spPr>
            <a:xfrm>
              <a:off x="5140150" y="2655125"/>
              <a:ext cx="6000" cy="6525"/>
            </a:xfrm>
            <a:custGeom>
              <a:avLst/>
              <a:gdLst/>
              <a:ahLst/>
              <a:cxnLst/>
              <a:rect l="l" t="t" r="r" b="b"/>
              <a:pathLst>
                <a:path w="240" h="261" extrusionOk="0">
                  <a:moveTo>
                    <a:pt x="104" y="1"/>
                  </a:moveTo>
                  <a:cubicBezTo>
                    <a:pt x="67" y="17"/>
                    <a:pt x="50" y="34"/>
                    <a:pt x="34" y="55"/>
                  </a:cubicBezTo>
                  <a:cubicBezTo>
                    <a:pt x="17" y="88"/>
                    <a:pt x="1" y="121"/>
                    <a:pt x="17" y="158"/>
                  </a:cubicBezTo>
                  <a:cubicBezTo>
                    <a:pt x="17" y="191"/>
                    <a:pt x="34" y="224"/>
                    <a:pt x="50" y="240"/>
                  </a:cubicBezTo>
                  <a:cubicBezTo>
                    <a:pt x="87" y="261"/>
                    <a:pt x="104" y="261"/>
                    <a:pt x="137" y="261"/>
                  </a:cubicBezTo>
                  <a:cubicBezTo>
                    <a:pt x="207" y="261"/>
                    <a:pt x="240" y="191"/>
                    <a:pt x="224" y="121"/>
                  </a:cubicBezTo>
                  <a:cubicBezTo>
                    <a:pt x="224" y="88"/>
                    <a:pt x="207" y="55"/>
                    <a:pt x="191"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8" name="Google Shape;20928;p55"/>
            <p:cNvSpPr/>
            <p:nvPr/>
          </p:nvSpPr>
          <p:spPr>
            <a:xfrm>
              <a:off x="5157775" y="2730825"/>
              <a:ext cx="5600" cy="6550"/>
            </a:xfrm>
            <a:custGeom>
              <a:avLst/>
              <a:gdLst/>
              <a:ahLst/>
              <a:cxnLst/>
              <a:rect l="l" t="t" r="r" b="b"/>
              <a:pathLst>
                <a:path w="224" h="262" extrusionOk="0">
                  <a:moveTo>
                    <a:pt x="129" y="0"/>
                  </a:moveTo>
                  <a:cubicBezTo>
                    <a:pt x="120" y="0"/>
                    <a:pt x="112" y="5"/>
                    <a:pt x="104" y="16"/>
                  </a:cubicBezTo>
                  <a:cubicBezTo>
                    <a:pt x="34" y="16"/>
                    <a:pt x="1" y="82"/>
                    <a:pt x="1" y="152"/>
                  </a:cubicBezTo>
                  <a:cubicBezTo>
                    <a:pt x="1" y="185"/>
                    <a:pt x="17" y="222"/>
                    <a:pt x="50" y="238"/>
                  </a:cubicBezTo>
                  <a:cubicBezTo>
                    <a:pt x="62" y="250"/>
                    <a:pt x="84" y="262"/>
                    <a:pt x="108" y="262"/>
                  </a:cubicBezTo>
                  <a:cubicBezTo>
                    <a:pt x="117" y="262"/>
                    <a:pt x="127" y="260"/>
                    <a:pt x="137" y="255"/>
                  </a:cubicBezTo>
                  <a:cubicBezTo>
                    <a:pt x="153" y="255"/>
                    <a:pt x="186" y="238"/>
                    <a:pt x="207" y="201"/>
                  </a:cubicBezTo>
                  <a:cubicBezTo>
                    <a:pt x="224" y="185"/>
                    <a:pt x="224" y="152"/>
                    <a:pt x="224" y="119"/>
                  </a:cubicBezTo>
                  <a:cubicBezTo>
                    <a:pt x="224" y="82"/>
                    <a:pt x="207" y="49"/>
                    <a:pt x="170" y="32"/>
                  </a:cubicBezTo>
                  <a:cubicBezTo>
                    <a:pt x="170" y="16"/>
                    <a:pt x="153" y="16"/>
                    <a:pt x="153" y="16"/>
                  </a:cubicBezTo>
                  <a:cubicBezTo>
                    <a:pt x="145" y="5"/>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9" name="Google Shape;20929;p55"/>
            <p:cNvSpPr/>
            <p:nvPr/>
          </p:nvSpPr>
          <p:spPr>
            <a:xfrm>
              <a:off x="5146950" y="2668100"/>
              <a:ext cx="6125" cy="6850"/>
            </a:xfrm>
            <a:custGeom>
              <a:avLst/>
              <a:gdLst/>
              <a:ahLst/>
              <a:cxnLst/>
              <a:rect l="l" t="t" r="r" b="b"/>
              <a:pathLst>
                <a:path w="245" h="274" extrusionOk="0">
                  <a:moveTo>
                    <a:pt x="132" y="1"/>
                  </a:moveTo>
                  <a:cubicBezTo>
                    <a:pt x="91" y="1"/>
                    <a:pt x="50" y="32"/>
                    <a:pt x="38" y="84"/>
                  </a:cubicBezTo>
                  <a:cubicBezTo>
                    <a:pt x="1" y="154"/>
                    <a:pt x="38" y="236"/>
                    <a:pt x="88" y="257"/>
                  </a:cubicBezTo>
                  <a:cubicBezTo>
                    <a:pt x="104" y="257"/>
                    <a:pt x="125" y="274"/>
                    <a:pt x="141" y="274"/>
                  </a:cubicBezTo>
                  <a:cubicBezTo>
                    <a:pt x="191" y="257"/>
                    <a:pt x="228" y="220"/>
                    <a:pt x="244" y="187"/>
                  </a:cubicBezTo>
                  <a:cubicBezTo>
                    <a:pt x="244" y="133"/>
                    <a:pt x="244" y="84"/>
                    <a:pt x="207" y="51"/>
                  </a:cubicBezTo>
                  <a:cubicBezTo>
                    <a:pt x="207" y="30"/>
                    <a:pt x="191" y="14"/>
                    <a:pt x="174" y="14"/>
                  </a:cubicBezTo>
                  <a:cubicBezTo>
                    <a:pt x="161" y="5"/>
                    <a:pt x="146"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0" name="Google Shape;20930;p55"/>
            <p:cNvSpPr/>
            <p:nvPr/>
          </p:nvSpPr>
          <p:spPr>
            <a:xfrm>
              <a:off x="5127275" y="2686475"/>
              <a:ext cx="6000" cy="6675"/>
            </a:xfrm>
            <a:custGeom>
              <a:avLst/>
              <a:gdLst/>
              <a:ahLst/>
              <a:cxnLst/>
              <a:rect l="l" t="t" r="r" b="b"/>
              <a:pathLst>
                <a:path w="240" h="267" extrusionOk="0">
                  <a:moveTo>
                    <a:pt x="137" y="0"/>
                  </a:moveTo>
                  <a:cubicBezTo>
                    <a:pt x="104" y="0"/>
                    <a:pt x="66" y="17"/>
                    <a:pt x="50" y="37"/>
                  </a:cubicBezTo>
                  <a:cubicBezTo>
                    <a:pt x="1" y="87"/>
                    <a:pt x="1" y="157"/>
                    <a:pt x="33" y="223"/>
                  </a:cubicBezTo>
                  <a:cubicBezTo>
                    <a:pt x="52" y="253"/>
                    <a:pt x="82" y="266"/>
                    <a:pt x="114" y="266"/>
                  </a:cubicBezTo>
                  <a:cubicBezTo>
                    <a:pt x="140" y="266"/>
                    <a:pt x="167" y="258"/>
                    <a:pt x="190" y="244"/>
                  </a:cubicBezTo>
                  <a:cubicBezTo>
                    <a:pt x="240" y="190"/>
                    <a:pt x="240" y="103"/>
                    <a:pt x="207" y="54"/>
                  </a:cubicBezTo>
                  <a:cubicBezTo>
                    <a:pt x="190" y="37"/>
                    <a:pt x="19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1" name="Google Shape;20931;p55"/>
            <p:cNvSpPr/>
            <p:nvPr/>
          </p:nvSpPr>
          <p:spPr>
            <a:xfrm>
              <a:off x="5134600" y="2672750"/>
              <a:ext cx="6000" cy="6425"/>
            </a:xfrm>
            <a:custGeom>
              <a:avLst/>
              <a:gdLst/>
              <a:ahLst/>
              <a:cxnLst/>
              <a:rect l="l" t="t" r="r" b="b"/>
              <a:pathLst>
                <a:path w="240" h="257" extrusionOk="0">
                  <a:moveTo>
                    <a:pt x="103" y="1"/>
                  </a:moveTo>
                  <a:cubicBezTo>
                    <a:pt x="33" y="17"/>
                    <a:pt x="0" y="88"/>
                    <a:pt x="0" y="154"/>
                  </a:cubicBezTo>
                  <a:cubicBezTo>
                    <a:pt x="17" y="191"/>
                    <a:pt x="33" y="224"/>
                    <a:pt x="50" y="240"/>
                  </a:cubicBezTo>
                  <a:cubicBezTo>
                    <a:pt x="66" y="257"/>
                    <a:pt x="103" y="257"/>
                    <a:pt x="136" y="257"/>
                  </a:cubicBezTo>
                  <a:cubicBezTo>
                    <a:pt x="186" y="240"/>
                    <a:pt x="239" y="191"/>
                    <a:pt x="223" y="104"/>
                  </a:cubicBezTo>
                  <a:cubicBezTo>
                    <a:pt x="223" y="71"/>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2" name="Google Shape;20932;p55"/>
            <p:cNvSpPr/>
            <p:nvPr/>
          </p:nvSpPr>
          <p:spPr>
            <a:xfrm>
              <a:off x="5130275" y="2718825"/>
              <a:ext cx="6400" cy="6325"/>
            </a:xfrm>
            <a:custGeom>
              <a:avLst/>
              <a:gdLst/>
              <a:ahLst/>
              <a:cxnLst/>
              <a:rect l="l" t="t" r="r" b="b"/>
              <a:pathLst>
                <a:path w="256" h="253" extrusionOk="0">
                  <a:moveTo>
                    <a:pt x="128" y="0"/>
                  </a:moveTo>
                  <a:cubicBezTo>
                    <a:pt x="86" y="0"/>
                    <a:pt x="45" y="32"/>
                    <a:pt x="33" y="83"/>
                  </a:cubicBezTo>
                  <a:cubicBezTo>
                    <a:pt x="0" y="149"/>
                    <a:pt x="33" y="219"/>
                    <a:pt x="87" y="252"/>
                  </a:cubicBezTo>
                  <a:lnTo>
                    <a:pt x="136" y="252"/>
                  </a:lnTo>
                  <a:cubicBezTo>
                    <a:pt x="190" y="252"/>
                    <a:pt x="223" y="219"/>
                    <a:pt x="239" y="166"/>
                  </a:cubicBezTo>
                  <a:cubicBezTo>
                    <a:pt x="256" y="133"/>
                    <a:pt x="239" y="83"/>
                    <a:pt x="206" y="46"/>
                  </a:cubicBezTo>
                  <a:cubicBezTo>
                    <a:pt x="206" y="30"/>
                    <a:pt x="190" y="13"/>
                    <a:pt x="173" y="13"/>
                  </a:cubicBezTo>
                  <a:cubicBezTo>
                    <a:pt x="159" y="5"/>
                    <a:pt x="14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3" name="Google Shape;20933;p55"/>
            <p:cNvSpPr/>
            <p:nvPr/>
          </p:nvSpPr>
          <p:spPr>
            <a:xfrm>
              <a:off x="5173250" y="2555975"/>
              <a:ext cx="5575" cy="6425"/>
            </a:xfrm>
            <a:custGeom>
              <a:avLst/>
              <a:gdLst/>
              <a:ahLst/>
              <a:cxnLst/>
              <a:rect l="l" t="t" r="r" b="b"/>
              <a:pathLst>
                <a:path w="223" h="257" extrusionOk="0">
                  <a:moveTo>
                    <a:pt x="83" y="1"/>
                  </a:moveTo>
                  <a:cubicBezTo>
                    <a:pt x="66" y="1"/>
                    <a:pt x="33" y="17"/>
                    <a:pt x="17" y="50"/>
                  </a:cubicBezTo>
                  <a:cubicBezTo>
                    <a:pt x="0" y="83"/>
                    <a:pt x="0" y="120"/>
                    <a:pt x="0" y="153"/>
                  </a:cubicBezTo>
                  <a:cubicBezTo>
                    <a:pt x="0" y="186"/>
                    <a:pt x="17" y="207"/>
                    <a:pt x="33" y="240"/>
                  </a:cubicBezTo>
                  <a:cubicBezTo>
                    <a:pt x="66" y="256"/>
                    <a:pt x="103" y="256"/>
                    <a:pt x="120" y="256"/>
                  </a:cubicBezTo>
                  <a:cubicBezTo>
                    <a:pt x="186" y="240"/>
                    <a:pt x="223" y="186"/>
                    <a:pt x="223" y="104"/>
                  </a:cubicBezTo>
                  <a:cubicBezTo>
                    <a:pt x="206" y="67"/>
                    <a:pt x="18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4" name="Google Shape;20934;p55"/>
            <p:cNvSpPr/>
            <p:nvPr/>
          </p:nvSpPr>
          <p:spPr>
            <a:xfrm>
              <a:off x="5177875" y="2586525"/>
              <a:ext cx="6125" cy="6475"/>
            </a:xfrm>
            <a:custGeom>
              <a:avLst/>
              <a:gdLst/>
              <a:ahLst/>
              <a:cxnLst/>
              <a:rect l="l" t="t" r="r" b="b"/>
              <a:pathLst>
                <a:path w="245" h="259" extrusionOk="0">
                  <a:moveTo>
                    <a:pt x="108" y="0"/>
                  </a:moveTo>
                  <a:cubicBezTo>
                    <a:pt x="93" y="0"/>
                    <a:pt x="79" y="5"/>
                    <a:pt x="71" y="16"/>
                  </a:cubicBezTo>
                  <a:cubicBezTo>
                    <a:pt x="38" y="32"/>
                    <a:pt x="21" y="49"/>
                    <a:pt x="21" y="82"/>
                  </a:cubicBezTo>
                  <a:cubicBezTo>
                    <a:pt x="1" y="119"/>
                    <a:pt x="1" y="135"/>
                    <a:pt x="21" y="168"/>
                  </a:cubicBezTo>
                  <a:cubicBezTo>
                    <a:pt x="21" y="201"/>
                    <a:pt x="54" y="238"/>
                    <a:pt x="71" y="255"/>
                  </a:cubicBezTo>
                  <a:cubicBezTo>
                    <a:pt x="83" y="258"/>
                    <a:pt x="94" y="259"/>
                    <a:pt x="105" y="259"/>
                  </a:cubicBezTo>
                  <a:cubicBezTo>
                    <a:pt x="158" y="259"/>
                    <a:pt x="197" y="226"/>
                    <a:pt x="228" y="168"/>
                  </a:cubicBezTo>
                  <a:cubicBezTo>
                    <a:pt x="244" y="119"/>
                    <a:pt x="207" y="32"/>
                    <a:pt x="158" y="16"/>
                  </a:cubicBezTo>
                  <a:cubicBezTo>
                    <a:pt x="141" y="5"/>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5" name="Google Shape;20935;p55"/>
            <p:cNvSpPr/>
            <p:nvPr/>
          </p:nvSpPr>
          <p:spPr>
            <a:xfrm>
              <a:off x="5179625" y="2568900"/>
              <a:ext cx="6525" cy="6375"/>
            </a:xfrm>
            <a:custGeom>
              <a:avLst/>
              <a:gdLst/>
              <a:ahLst/>
              <a:cxnLst/>
              <a:rect l="l" t="t" r="r" b="b"/>
              <a:pathLst>
                <a:path w="261" h="255" extrusionOk="0">
                  <a:moveTo>
                    <a:pt x="129" y="1"/>
                  </a:moveTo>
                  <a:cubicBezTo>
                    <a:pt x="88" y="1"/>
                    <a:pt x="49" y="34"/>
                    <a:pt x="34" y="82"/>
                  </a:cubicBezTo>
                  <a:cubicBezTo>
                    <a:pt x="1" y="152"/>
                    <a:pt x="34" y="222"/>
                    <a:pt x="88" y="255"/>
                  </a:cubicBezTo>
                  <a:lnTo>
                    <a:pt x="137" y="255"/>
                  </a:lnTo>
                  <a:cubicBezTo>
                    <a:pt x="191" y="255"/>
                    <a:pt x="224" y="222"/>
                    <a:pt x="240" y="185"/>
                  </a:cubicBezTo>
                  <a:cubicBezTo>
                    <a:pt x="261" y="135"/>
                    <a:pt x="240" y="82"/>
                    <a:pt x="224" y="49"/>
                  </a:cubicBezTo>
                  <a:cubicBezTo>
                    <a:pt x="207" y="32"/>
                    <a:pt x="191" y="16"/>
                    <a:pt x="174" y="16"/>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6" name="Google Shape;20936;p55"/>
            <p:cNvSpPr/>
            <p:nvPr/>
          </p:nvSpPr>
          <p:spPr>
            <a:xfrm>
              <a:off x="5186550" y="2677100"/>
              <a:ext cx="6000" cy="6400"/>
            </a:xfrm>
            <a:custGeom>
              <a:avLst/>
              <a:gdLst/>
              <a:ahLst/>
              <a:cxnLst/>
              <a:rect l="l" t="t" r="r" b="b"/>
              <a:pathLst>
                <a:path w="240" h="256" extrusionOk="0">
                  <a:moveTo>
                    <a:pt x="136" y="0"/>
                  </a:moveTo>
                  <a:cubicBezTo>
                    <a:pt x="103" y="0"/>
                    <a:pt x="66" y="0"/>
                    <a:pt x="50" y="33"/>
                  </a:cubicBezTo>
                  <a:cubicBezTo>
                    <a:pt x="0" y="66"/>
                    <a:pt x="0" y="153"/>
                    <a:pt x="33" y="206"/>
                  </a:cubicBezTo>
                  <a:cubicBezTo>
                    <a:pt x="50" y="239"/>
                    <a:pt x="87" y="256"/>
                    <a:pt x="103" y="256"/>
                  </a:cubicBezTo>
                  <a:cubicBezTo>
                    <a:pt x="136" y="256"/>
                    <a:pt x="169" y="256"/>
                    <a:pt x="190" y="223"/>
                  </a:cubicBezTo>
                  <a:cubicBezTo>
                    <a:pt x="239" y="186"/>
                    <a:pt x="239" y="103"/>
                    <a:pt x="206" y="50"/>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7" name="Google Shape;20937;p55"/>
            <p:cNvSpPr/>
            <p:nvPr/>
          </p:nvSpPr>
          <p:spPr>
            <a:xfrm>
              <a:off x="5250025" y="2572275"/>
              <a:ext cx="5700" cy="6925"/>
            </a:xfrm>
            <a:custGeom>
              <a:avLst/>
              <a:gdLst/>
              <a:ahLst/>
              <a:cxnLst/>
              <a:rect l="l" t="t" r="r" b="b"/>
              <a:pathLst>
                <a:path w="228" h="277" extrusionOk="0">
                  <a:moveTo>
                    <a:pt x="141" y="0"/>
                  </a:moveTo>
                  <a:cubicBezTo>
                    <a:pt x="104" y="0"/>
                    <a:pt x="87" y="17"/>
                    <a:pt x="54" y="33"/>
                  </a:cubicBezTo>
                  <a:cubicBezTo>
                    <a:pt x="22" y="87"/>
                    <a:pt x="1" y="153"/>
                    <a:pt x="38" y="223"/>
                  </a:cubicBezTo>
                  <a:cubicBezTo>
                    <a:pt x="54" y="239"/>
                    <a:pt x="87" y="256"/>
                    <a:pt x="125" y="276"/>
                  </a:cubicBezTo>
                  <a:cubicBezTo>
                    <a:pt x="141" y="276"/>
                    <a:pt x="174" y="256"/>
                    <a:pt x="191" y="239"/>
                  </a:cubicBezTo>
                  <a:cubicBezTo>
                    <a:pt x="207" y="223"/>
                    <a:pt x="228" y="206"/>
                    <a:pt x="228" y="190"/>
                  </a:cubicBezTo>
                  <a:cubicBezTo>
                    <a:pt x="207" y="136"/>
                    <a:pt x="174" y="70"/>
                    <a:pt x="158" y="17"/>
                  </a:cubicBezTo>
                  <a:cubicBezTo>
                    <a:pt x="158" y="17"/>
                    <a:pt x="141"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8" name="Google Shape;20938;p55"/>
            <p:cNvSpPr/>
            <p:nvPr/>
          </p:nvSpPr>
          <p:spPr>
            <a:xfrm>
              <a:off x="5174075" y="2634100"/>
              <a:ext cx="6000" cy="6425"/>
            </a:xfrm>
            <a:custGeom>
              <a:avLst/>
              <a:gdLst/>
              <a:ahLst/>
              <a:cxnLst/>
              <a:rect l="l" t="t" r="r" b="b"/>
              <a:pathLst>
                <a:path w="240" h="257" extrusionOk="0">
                  <a:moveTo>
                    <a:pt x="103" y="1"/>
                  </a:moveTo>
                  <a:cubicBezTo>
                    <a:pt x="50" y="1"/>
                    <a:pt x="0" y="71"/>
                    <a:pt x="17" y="137"/>
                  </a:cubicBezTo>
                  <a:cubicBezTo>
                    <a:pt x="17" y="174"/>
                    <a:pt x="33" y="207"/>
                    <a:pt x="50" y="224"/>
                  </a:cubicBezTo>
                  <a:cubicBezTo>
                    <a:pt x="87" y="257"/>
                    <a:pt x="103" y="257"/>
                    <a:pt x="136" y="257"/>
                  </a:cubicBezTo>
                  <a:cubicBezTo>
                    <a:pt x="206" y="240"/>
                    <a:pt x="239" y="174"/>
                    <a:pt x="239" y="104"/>
                  </a:cubicBezTo>
                  <a:cubicBezTo>
                    <a:pt x="223" y="50"/>
                    <a:pt x="20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9" name="Google Shape;20939;p55"/>
            <p:cNvSpPr/>
            <p:nvPr/>
          </p:nvSpPr>
          <p:spPr>
            <a:xfrm>
              <a:off x="5162000" y="2665850"/>
              <a:ext cx="5600" cy="6525"/>
            </a:xfrm>
            <a:custGeom>
              <a:avLst/>
              <a:gdLst/>
              <a:ahLst/>
              <a:cxnLst/>
              <a:rect l="l" t="t" r="r" b="b"/>
              <a:pathLst>
                <a:path w="224" h="261" extrusionOk="0">
                  <a:moveTo>
                    <a:pt x="141" y="1"/>
                  </a:moveTo>
                  <a:cubicBezTo>
                    <a:pt x="104" y="1"/>
                    <a:pt x="71" y="17"/>
                    <a:pt x="55" y="38"/>
                  </a:cubicBezTo>
                  <a:cubicBezTo>
                    <a:pt x="1" y="71"/>
                    <a:pt x="1" y="157"/>
                    <a:pt x="38" y="207"/>
                  </a:cubicBezTo>
                  <a:cubicBezTo>
                    <a:pt x="55" y="244"/>
                    <a:pt x="71" y="260"/>
                    <a:pt x="104" y="260"/>
                  </a:cubicBezTo>
                  <a:cubicBezTo>
                    <a:pt x="141" y="260"/>
                    <a:pt x="174" y="260"/>
                    <a:pt x="191" y="244"/>
                  </a:cubicBezTo>
                  <a:cubicBezTo>
                    <a:pt x="207" y="207"/>
                    <a:pt x="224" y="190"/>
                    <a:pt x="224" y="157"/>
                  </a:cubicBezTo>
                  <a:cubicBezTo>
                    <a:pt x="224" y="120"/>
                    <a:pt x="224" y="87"/>
                    <a:pt x="207" y="54"/>
                  </a:cubicBezTo>
                  <a:cubicBezTo>
                    <a:pt x="191" y="38"/>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0" name="Google Shape;20940;p55"/>
            <p:cNvSpPr/>
            <p:nvPr/>
          </p:nvSpPr>
          <p:spPr>
            <a:xfrm>
              <a:off x="5159025" y="2715525"/>
              <a:ext cx="6000" cy="6625"/>
            </a:xfrm>
            <a:custGeom>
              <a:avLst/>
              <a:gdLst/>
              <a:ahLst/>
              <a:cxnLst/>
              <a:rect l="l" t="t" r="r" b="b"/>
              <a:pathLst>
                <a:path w="240" h="265" extrusionOk="0">
                  <a:moveTo>
                    <a:pt x="120" y="0"/>
                  </a:moveTo>
                  <a:cubicBezTo>
                    <a:pt x="114" y="0"/>
                    <a:pt x="109" y="2"/>
                    <a:pt x="103" y="9"/>
                  </a:cubicBezTo>
                  <a:cubicBezTo>
                    <a:pt x="54" y="9"/>
                    <a:pt x="0" y="75"/>
                    <a:pt x="17" y="145"/>
                  </a:cubicBezTo>
                  <a:cubicBezTo>
                    <a:pt x="17" y="215"/>
                    <a:pt x="87" y="265"/>
                    <a:pt x="136" y="265"/>
                  </a:cubicBezTo>
                  <a:cubicBezTo>
                    <a:pt x="174" y="248"/>
                    <a:pt x="190" y="232"/>
                    <a:pt x="207" y="215"/>
                  </a:cubicBezTo>
                  <a:cubicBezTo>
                    <a:pt x="223" y="178"/>
                    <a:pt x="239" y="145"/>
                    <a:pt x="223" y="112"/>
                  </a:cubicBezTo>
                  <a:cubicBezTo>
                    <a:pt x="223" y="75"/>
                    <a:pt x="207" y="42"/>
                    <a:pt x="190" y="26"/>
                  </a:cubicBezTo>
                  <a:cubicBezTo>
                    <a:pt x="174" y="26"/>
                    <a:pt x="174" y="9"/>
                    <a:pt x="157" y="9"/>
                  </a:cubicBezTo>
                  <a:cubicBezTo>
                    <a:pt x="143" y="9"/>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1" name="Google Shape;20941;p55"/>
            <p:cNvSpPr/>
            <p:nvPr/>
          </p:nvSpPr>
          <p:spPr>
            <a:xfrm>
              <a:off x="5165000" y="2695425"/>
              <a:ext cx="6525" cy="6625"/>
            </a:xfrm>
            <a:custGeom>
              <a:avLst/>
              <a:gdLst/>
              <a:ahLst/>
              <a:cxnLst/>
              <a:rect l="l" t="t" r="r" b="b"/>
              <a:pathLst>
                <a:path w="261" h="265" extrusionOk="0">
                  <a:moveTo>
                    <a:pt x="147" y="1"/>
                  </a:moveTo>
                  <a:cubicBezTo>
                    <a:pt x="102" y="1"/>
                    <a:pt x="51" y="34"/>
                    <a:pt x="38" y="92"/>
                  </a:cubicBezTo>
                  <a:cubicBezTo>
                    <a:pt x="0" y="158"/>
                    <a:pt x="38" y="228"/>
                    <a:pt x="87" y="261"/>
                  </a:cubicBezTo>
                  <a:cubicBezTo>
                    <a:pt x="99" y="264"/>
                    <a:pt x="110" y="265"/>
                    <a:pt x="121" y="265"/>
                  </a:cubicBezTo>
                  <a:cubicBezTo>
                    <a:pt x="174" y="265"/>
                    <a:pt x="213" y="232"/>
                    <a:pt x="244" y="174"/>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42" name="Google Shape;20942;p55"/>
          <p:cNvSpPr/>
          <p:nvPr/>
        </p:nvSpPr>
        <p:spPr>
          <a:xfrm flipH="1">
            <a:off x="6431825" y="4615050"/>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3" name="Google Shape;20943;p55"/>
          <p:cNvSpPr/>
          <p:nvPr/>
        </p:nvSpPr>
        <p:spPr>
          <a:xfrm flipH="1">
            <a:off x="8253969" y="353387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4" name="Google Shape;20944;p55"/>
          <p:cNvSpPr/>
          <p:nvPr/>
        </p:nvSpPr>
        <p:spPr>
          <a:xfrm rot="10800000">
            <a:off x="6690125" y="3203971"/>
            <a:ext cx="2453875" cy="1939529"/>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5" name="Google Shape;20945;p55"/>
          <p:cNvSpPr/>
          <p:nvPr/>
        </p:nvSpPr>
        <p:spPr>
          <a:xfrm rot="8405528" flipH="1">
            <a:off x="157178" y="1820773"/>
            <a:ext cx="513994" cy="42055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6" name="Google Shape;20946;p55"/>
          <p:cNvSpPr/>
          <p:nvPr/>
        </p:nvSpPr>
        <p:spPr>
          <a:xfrm flipH="1">
            <a:off x="-691437" y="4063624"/>
            <a:ext cx="1543786" cy="169387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BCAE6-2A64-733E-BD42-8063F827BB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1A254C-11C8-0F7F-1268-38F0F7BDB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D2CED-F146-8FA2-CAE5-D7ED4B22F0A4}"/>
              </a:ext>
            </a:extLst>
          </p:cNvPr>
          <p:cNvSpPr>
            <a:spLocks noGrp="1"/>
          </p:cNvSpPr>
          <p:nvPr>
            <p:ph type="dt" sz="half" idx="10"/>
          </p:nvPr>
        </p:nvSpPr>
        <p:spPr/>
        <p:txBody>
          <a:bodyPr/>
          <a:lstStyle/>
          <a:p>
            <a:fld id="{3D69ABCE-AEFF-4757-8627-9CA6D5819AD9}" type="datetimeFigureOut">
              <a:rPr lang="en-US" smtClean="0"/>
              <a:t>7/9/2024</a:t>
            </a:fld>
            <a:endParaRPr lang="en-US"/>
          </a:p>
        </p:txBody>
      </p:sp>
      <p:sp>
        <p:nvSpPr>
          <p:cNvPr id="5" name="Footer Placeholder 4">
            <a:extLst>
              <a:ext uri="{FF2B5EF4-FFF2-40B4-BE49-F238E27FC236}">
                <a16:creationId xmlns:a16="http://schemas.microsoft.com/office/drawing/2014/main" id="{C7DD15A2-6EC5-C99E-0602-B2F0A85C5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F713B-9245-44CB-533A-F4725939C40D}"/>
              </a:ext>
            </a:extLst>
          </p:cNvPr>
          <p:cNvSpPr>
            <a:spLocks noGrp="1"/>
          </p:cNvSpPr>
          <p:nvPr>
            <p:ph type="sldNum" sz="quarter" idx="12"/>
          </p:nvPr>
        </p:nvSpPr>
        <p:spPr/>
        <p:txBody>
          <a:bodyPr/>
          <a:lstStyle/>
          <a:p>
            <a:fld id="{F5EB71C9-C82E-4EA4-B562-FF10DD142131}" type="slidenum">
              <a:rPr lang="en-US" smtClean="0"/>
              <a:t>‹#›</a:t>
            </a:fld>
            <a:endParaRPr lang="en-US"/>
          </a:p>
        </p:txBody>
      </p:sp>
    </p:spTree>
    <p:extLst>
      <p:ext uri="{BB962C8B-B14F-4D97-AF65-F5344CB8AC3E}">
        <p14:creationId xmlns:p14="http://schemas.microsoft.com/office/powerpoint/2010/main" val="2204523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2641"/>
        <p:cNvGrpSpPr/>
        <p:nvPr/>
      </p:nvGrpSpPr>
      <p:grpSpPr>
        <a:xfrm>
          <a:off x="0" y="0"/>
          <a:ext cx="0" cy="0"/>
          <a:chOff x="0" y="0"/>
          <a:chExt cx="0" cy="0"/>
        </a:xfrm>
      </p:grpSpPr>
      <p:sp>
        <p:nvSpPr>
          <p:cNvPr id="12642" name="Google Shape;12642;p32"/>
          <p:cNvSpPr/>
          <p:nvPr/>
        </p:nvSpPr>
        <p:spPr>
          <a:xfrm>
            <a:off x="-1861550" y="4232062"/>
            <a:ext cx="3544899" cy="2900477"/>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32"/>
          <p:cNvSpPr/>
          <p:nvPr/>
        </p:nvSpPr>
        <p:spPr>
          <a:xfrm rot="10800000">
            <a:off x="7414322" y="-446052"/>
            <a:ext cx="2703633" cy="1416321"/>
          </a:xfrm>
          <a:custGeom>
            <a:avLst/>
            <a:gdLst/>
            <a:ahLst/>
            <a:cxnLst/>
            <a:rect l="l" t="t" r="r" b="b"/>
            <a:pathLst>
              <a:path w="6391" h="3348" extrusionOk="0">
                <a:moveTo>
                  <a:pt x="4246" y="1"/>
                </a:moveTo>
                <a:cubicBezTo>
                  <a:pt x="3652" y="1"/>
                  <a:pt x="3094" y="381"/>
                  <a:pt x="2523" y="581"/>
                </a:cubicBezTo>
                <a:cubicBezTo>
                  <a:pt x="2085" y="748"/>
                  <a:pt x="1627" y="811"/>
                  <a:pt x="1165" y="811"/>
                </a:cubicBezTo>
                <a:cubicBezTo>
                  <a:pt x="776" y="811"/>
                  <a:pt x="385" y="767"/>
                  <a:pt x="0" y="704"/>
                </a:cubicBezTo>
                <a:lnTo>
                  <a:pt x="0" y="3347"/>
                </a:lnTo>
                <a:lnTo>
                  <a:pt x="6391" y="3347"/>
                </a:lnTo>
                <a:cubicBezTo>
                  <a:pt x="6288" y="2696"/>
                  <a:pt x="6098" y="2044"/>
                  <a:pt x="5822" y="1426"/>
                </a:cubicBezTo>
                <a:cubicBezTo>
                  <a:pt x="5566" y="787"/>
                  <a:pt x="5117" y="135"/>
                  <a:pt x="4449" y="16"/>
                </a:cubicBezTo>
                <a:cubicBezTo>
                  <a:pt x="4381" y="5"/>
                  <a:pt x="4313" y="1"/>
                  <a:pt x="4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32"/>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645" name="Google Shape;12645;p32"/>
          <p:cNvGrpSpPr/>
          <p:nvPr/>
        </p:nvGrpSpPr>
        <p:grpSpPr>
          <a:xfrm flipH="1">
            <a:off x="7478411" y="4134886"/>
            <a:ext cx="1777950" cy="1118873"/>
            <a:chOff x="4560800" y="2780575"/>
            <a:chExt cx="421775" cy="265425"/>
          </a:xfrm>
        </p:grpSpPr>
        <p:sp>
          <p:nvSpPr>
            <p:cNvPr id="12646" name="Google Shape;12646;p32"/>
            <p:cNvSpPr/>
            <p:nvPr/>
          </p:nvSpPr>
          <p:spPr>
            <a:xfrm>
              <a:off x="4696950" y="2817575"/>
              <a:ext cx="6000" cy="6825"/>
            </a:xfrm>
            <a:custGeom>
              <a:avLst/>
              <a:gdLst/>
              <a:ahLst/>
              <a:cxnLst/>
              <a:rect l="l" t="t" r="r" b="b"/>
              <a:pathLst>
                <a:path w="240" h="273" extrusionOk="0">
                  <a:moveTo>
                    <a:pt x="127" y="0"/>
                  </a:moveTo>
                  <a:cubicBezTo>
                    <a:pt x="87" y="0"/>
                    <a:pt x="45" y="32"/>
                    <a:pt x="33" y="83"/>
                  </a:cubicBezTo>
                  <a:cubicBezTo>
                    <a:pt x="0" y="153"/>
                    <a:pt x="33" y="236"/>
                    <a:pt x="87" y="256"/>
                  </a:cubicBezTo>
                  <a:cubicBezTo>
                    <a:pt x="103" y="256"/>
                    <a:pt x="120" y="273"/>
                    <a:pt x="136" y="273"/>
                  </a:cubicBezTo>
                  <a:cubicBezTo>
                    <a:pt x="169" y="256"/>
                    <a:pt x="223" y="236"/>
                    <a:pt x="240" y="186"/>
                  </a:cubicBezTo>
                  <a:cubicBezTo>
                    <a:pt x="240" y="133"/>
                    <a:pt x="240" y="83"/>
                    <a:pt x="207" y="50"/>
                  </a:cubicBezTo>
                  <a:cubicBezTo>
                    <a:pt x="207" y="30"/>
                    <a:pt x="190" y="13"/>
                    <a:pt x="169"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32"/>
            <p:cNvSpPr/>
            <p:nvPr/>
          </p:nvSpPr>
          <p:spPr>
            <a:xfrm>
              <a:off x="4693950" y="2831550"/>
              <a:ext cx="6000" cy="6425"/>
            </a:xfrm>
            <a:custGeom>
              <a:avLst/>
              <a:gdLst/>
              <a:ahLst/>
              <a:cxnLst/>
              <a:rect l="l" t="t" r="r" b="b"/>
              <a:pathLst>
                <a:path w="240" h="257" extrusionOk="0">
                  <a:moveTo>
                    <a:pt x="123" y="1"/>
                  </a:moveTo>
                  <a:cubicBezTo>
                    <a:pt x="79" y="1"/>
                    <a:pt x="31" y="33"/>
                    <a:pt x="17" y="72"/>
                  </a:cubicBezTo>
                  <a:cubicBezTo>
                    <a:pt x="17" y="110"/>
                    <a:pt x="1" y="126"/>
                    <a:pt x="17" y="143"/>
                  </a:cubicBezTo>
                  <a:cubicBezTo>
                    <a:pt x="17" y="192"/>
                    <a:pt x="34" y="229"/>
                    <a:pt x="83" y="246"/>
                  </a:cubicBezTo>
                  <a:cubicBezTo>
                    <a:pt x="99" y="252"/>
                    <a:pt x="113" y="256"/>
                    <a:pt x="128" y="256"/>
                  </a:cubicBezTo>
                  <a:cubicBezTo>
                    <a:pt x="148" y="256"/>
                    <a:pt x="167" y="248"/>
                    <a:pt x="186" y="229"/>
                  </a:cubicBezTo>
                  <a:cubicBezTo>
                    <a:pt x="207" y="213"/>
                    <a:pt x="223" y="192"/>
                    <a:pt x="223" y="176"/>
                  </a:cubicBezTo>
                  <a:cubicBezTo>
                    <a:pt x="240" y="110"/>
                    <a:pt x="223" y="39"/>
                    <a:pt x="153" y="6"/>
                  </a:cubicBezTo>
                  <a:cubicBezTo>
                    <a:pt x="144" y="2"/>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32"/>
            <p:cNvSpPr/>
            <p:nvPr/>
          </p:nvSpPr>
          <p:spPr>
            <a:xfrm>
              <a:off x="4704675" y="2876225"/>
              <a:ext cx="6425" cy="6475"/>
            </a:xfrm>
            <a:custGeom>
              <a:avLst/>
              <a:gdLst/>
              <a:ahLst/>
              <a:cxnLst/>
              <a:rect l="l" t="t" r="r" b="b"/>
              <a:pathLst>
                <a:path w="257" h="259" extrusionOk="0">
                  <a:moveTo>
                    <a:pt x="143" y="1"/>
                  </a:moveTo>
                  <a:cubicBezTo>
                    <a:pt x="98" y="1"/>
                    <a:pt x="47" y="33"/>
                    <a:pt x="34" y="91"/>
                  </a:cubicBezTo>
                  <a:cubicBezTo>
                    <a:pt x="1" y="141"/>
                    <a:pt x="34" y="227"/>
                    <a:pt x="87" y="244"/>
                  </a:cubicBezTo>
                  <a:cubicBezTo>
                    <a:pt x="105" y="254"/>
                    <a:pt x="122" y="259"/>
                    <a:pt x="138" y="259"/>
                  </a:cubicBezTo>
                  <a:cubicBezTo>
                    <a:pt x="181" y="259"/>
                    <a:pt x="216" y="226"/>
                    <a:pt x="240" y="178"/>
                  </a:cubicBezTo>
                  <a:cubicBezTo>
                    <a:pt x="256" y="108"/>
                    <a:pt x="223" y="38"/>
                    <a:pt x="170" y="5"/>
                  </a:cubicBezTo>
                  <a:cubicBezTo>
                    <a:pt x="161" y="2"/>
                    <a:pt x="152"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32"/>
            <p:cNvSpPr/>
            <p:nvPr/>
          </p:nvSpPr>
          <p:spPr>
            <a:xfrm>
              <a:off x="4701700" y="2846650"/>
              <a:ext cx="5575" cy="6525"/>
            </a:xfrm>
            <a:custGeom>
              <a:avLst/>
              <a:gdLst/>
              <a:ahLst/>
              <a:cxnLst/>
              <a:rect l="l" t="t" r="r" b="b"/>
              <a:pathLst>
                <a:path w="223" h="261" extrusionOk="0">
                  <a:moveTo>
                    <a:pt x="120" y="0"/>
                  </a:moveTo>
                  <a:cubicBezTo>
                    <a:pt x="103" y="0"/>
                    <a:pt x="66" y="0"/>
                    <a:pt x="50" y="37"/>
                  </a:cubicBezTo>
                  <a:cubicBezTo>
                    <a:pt x="0" y="70"/>
                    <a:pt x="0" y="157"/>
                    <a:pt x="33" y="206"/>
                  </a:cubicBezTo>
                  <a:cubicBezTo>
                    <a:pt x="50" y="244"/>
                    <a:pt x="66" y="260"/>
                    <a:pt x="103" y="260"/>
                  </a:cubicBezTo>
                  <a:cubicBezTo>
                    <a:pt x="136" y="260"/>
                    <a:pt x="153" y="260"/>
                    <a:pt x="186" y="227"/>
                  </a:cubicBezTo>
                  <a:cubicBezTo>
                    <a:pt x="206" y="206"/>
                    <a:pt x="223" y="173"/>
                    <a:pt x="223" y="140"/>
                  </a:cubicBezTo>
                  <a:cubicBezTo>
                    <a:pt x="223" y="103"/>
                    <a:pt x="223" y="70"/>
                    <a:pt x="206" y="54"/>
                  </a:cubicBezTo>
                  <a:cubicBezTo>
                    <a:pt x="186" y="37"/>
                    <a:pt x="169"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32"/>
            <p:cNvSpPr/>
            <p:nvPr/>
          </p:nvSpPr>
          <p:spPr>
            <a:xfrm>
              <a:off x="4713650" y="2814475"/>
              <a:ext cx="5575" cy="6650"/>
            </a:xfrm>
            <a:custGeom>
              <a:avLst/>
              <a:gdLst/>
              <a:ahLst/>
              <a:cxnLst/>
              <a:rect l="l" t="t" r="r" b="b"/>
              <a:pathLst>
                <a:path w="223" h="266" extrusionOk="0">
                  <a:moveTo>
                    <a:pt x="103" y="1"/>
                  </a:moveTo>
                  <a:cubicBezTo>
                    <a:pt x="54" y="17"/>
                    <a:pt x="0" y="88"/>
                    <a:pt x="17" y="154"/>
                  </a:cubicBezTo>
                  <a:cubicBezTo>
                    <a:pt x="17" y="191"/>
                    <a:pt x="37" y="224"/>
                    <a:pt x="54" y="240"/>
                  </a:cubicBezTo>
                  <a:cubicBezTo>
                    <a:pt x="77" y="252"/>
                    <a:pt x="92" y="265"/>
                    <a:pt x="112" y="265"/>
                  </a:cubicBezTo>
                  <a:cubicBezTo>
                    <a:pt x="120" y="265"/>
                    <a:pt x="129" y="263"/>
                    <a:pt x="140" y="257"/>
                  </a:cubicBezTo>
                  <a:cubicBezTo>
                    <a:pt x="190" y="257"/>
                    <a:pt x="223" y="224"/>
                    <a:pt x="223" y="174"/>
                  </a:cubicBezTo>
                  <a:cubicBezTo>
                    <a:pt x="206" y="121"/>
                    <a:pt x="173" y="71"/>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32"/>
            <p:cNvSpPr/>
            <p:nvPr/>
          </p:nvSpPr>
          <p:spPr>
            <a:xfrm>
              <a:off x="4702925" y="2800175"/>
              <a:ext cx="6000" cy="6600"/>
            </a:xfrm>
            <a:custGeom>
              <a:avLst/>
              <a:gdLst/>
              <a:ahLst/>
              <a:cxnLst/>
              <a:rect l="l" t="t" r="r" b="b"/>
              <a:pathLst>
                <a:path w="240" h="264" extrusionOk="0">
                  <a:moveTo>
                    <a:pt x="131" y="0"/>
                  </a:moveTo>
                  <a:cubicBezTo>
                    <a:pt x="83" y="0"/>
                    <a:pt x="31" y="35"/>
                    <a:pt x="17" y="91"/>
                  </a:cubicBezTo>
                  <a:cubicBezTo>
                    <a:pt x="1" y="144"/>
                    <a:pt x="17" y="231"/>
                    <a:pt x="87" y="247"/>
                  </a:cubicBezTo>
                  <a:cubicBezTo>
                    <a:pt x="87" y="264"/>
                    <a:pt x="120" y="264"/>
                    <a:pt x="120" y="264"/>
                  </a:cubicBezTo>
                  <a:cubicBezTo>
                    <a:pt x="174" y="247"/>
                    <a:pt x="207" y="231"/>
                    <a:pt x="223" y="177"/>
                  </a:cubicBezTo>
                  <a:cubicBezTo>
                    <a:pt x="240" y="128"/>
                    <a:pt x="223" y="74"/>
                    <a:pt x="207" y="41"/>
                  </a:cubicBezTo>
                  <a:cubicBezTo>
                    <a:pt x="190" y="25"/>
                    <a:pt x="174" y="25"/>
                    <a:pt x="157" y="4"/>
                  </a:cubicBezTo>
                  <a:cubicBezTo>
                    <a:pt x="149"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32"/>
            <p:cNvSpPr/>
            <p:nvPr/>
          </p:nvSpPr>
          <p:spPr>
            <a:xfrm>
              <a:off x="4712400" y="2890975"/>
              <a:ext cx="3025" cy="5575"/>
            </a:xfrm>
            <a:custGeom>
              <a:avLst/>
              <a:gdLst/>
              <a:ahLst/>
              <a:cxnLst/>
              <a:rect l="l" t="t" r="r" b="b"/>
              <a:pathLst>
                <a:path w="121" h="223" extrusionOk="0">
                  <a:moveTo>
                    <a:pt x="104" y="0"/>
                  </a:moveTo>
                  <a:cubicBezTo>
                    <a:pt x="50" y="17"/>
                    <a:pt x="1" y="83"/>
                    <a:pt x="17" y="153"/>
                  </a:cubicBezTo>
                  <a:cubicBezTo>
                    <a:pt x="17" y="186"/>
                    <a:pt x="34" y="206"/>
                    <a:pt x="34" y="223"/>
                  </a:cubicBezTo>
                  <a:cubicBezTo>
                    <a:pt x="67" y="153"/>
                    <a:pt x="104" y="83"/>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32"/>
            <p:cNvSpPr/>
            <p:nvPr/>
          </p:nvSpPr>
          <p:spPr>
            <a:xfrm>
              <a:off x="4686650" y="2848900"/>
              <a:ext cx="6000" cy="6425"/>
            </a:xfrm>
            <a:custGeom>
              <a:avLst/>
              <a:gdLst/>
              <a:ahLst/>
              <a:cxnLst/>
              <a:rect l="l" t="t" r="r" b="b"/>
              <a:pathLst>
                <a:path w="240" h="257" extrusionOk="0">
                  <a:moveTo>
                    <a:pt x="126" y="1"/>
                  </a:moveTo>
                  <a:cubicBezTo>
                    <a:pt x="85" y="1"/>
                    <a:pt x="41" y="32"/>
                    <a:pt x="17" y="83"/>
                  </a:cubicBezTo>
                  <a:cubicBezTo>
                    <a:pt x="0" y="154"/>
                    <a:pt x="33" y="220"/>
                    <a:pt x="87" y="257"/>
                  </a:cubicBezTo>
                  <a:lnTo>
                    <a:pt x="136" y="257"/>
                  </a:lnTo>
                  <a:cubicBezTo>
                    <a:pt x="169" y="257"/>
                    <a:pt x="223" y="220"/>
                    <a:pt x="223" y="170"/>
                  </a:cubicBezTo>
                  <a:cubicBezTo>
                    <a:pt x="239" y="137"/>
                    <a:pt x="239" y="83"/>
                    <a:pt x="206" y="50"/>
                  </a:cubicBezTo>
                  <a:cubicBezTo>
                    <a:pt x="206" y="34"/>
                    <a:pt x="190" y="13"/>
                    <a:pt x="169" y="13"/>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32"/>
            <p:cNvSpPr/>
            <p:nvPr/>
          </p:nvSpPr>
          <p:spPr>
            <a:xfrm>
              <a:off x="4690875" y="2804175"/>
              <a:ext cx="5675" cy="6425"/>
            </a:xfrm>
            <a:custGeom>
              <a:avLst/>
              <a:gdLst/>
              <a:ahLst/>
              <a:cxnLst/>
              <a:rect l="l" t="t" r="r" b="b"/>
              <a:pathLst>
                <a:path w="227" h="257" extrusionOk="0">
                  <a:moveTo>
                    <a:pt x="103" y="1"/>
                  </a:moveTo>
                  <a:cubicBezTo>
                    <a:pt x="37" y="1"/>
                    <a:pt x="0" y="71"/>
                    <a:pt x="0" y="137"/>
                  </a:cubicBezTo>
                  <a:cubicBezTo>
                    <a:pt x="21" y="174"/>
                    <a:pt x="37" y="207"/>
                    <a:pt x="54" y="223"/>
                  </a:cubicBezTo>
                  <a:cubicBezTo>
                    <a:pt x="70" y="256"/>
                    <a:pt x="103" y="256"/>
                    <a:pt x="140" y="256"/>
                  </a:cubicBezTo>
                  <a:cubicBezTo>
                    <a:pt x="157" y="240"/>
                    <a:pt x="190" y="223"/>
                    <a:pt x="206" y="207"/>
                  </a:cubicBezTo>
                  <a:cubicBezTo>
                    <a:pt x="227" y="174"/>
                    <a:pt x="227" y="137"/>
                    <a:pt x="227" y="104"/>
                  </a:cubicBezTo>
                  <a:cubicBezTo>
                    <a:pt x="227" y="71"/>
                    <a:pt x="206" y="34"/>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32"/>
            <p:cNvSpPr/>
            <p:nvPr/>
          </p:nvSpPr>
          <p:spPr>
            <a:xfrm>
              <a:off x="4669850" y="2899425"/>
              <a:ext cx="6500" cy="6500"/>
            </a:xfrm>
            <a:custGeom>
              <a:avLst/>
              <a:gdLst/>
              <a:ahLst/>
              <a:cxnLst/>
              <a:rect l="l" t="t" r="r" b="b"/>
              <a:pathLst>
                <a:path w="260" h="260" extrusionOk="0">
                  <a:moveTo>
                    <a:pt x="145" y="0"/>
                  </a:moveTo>
                  <a:cubicBezTo>
                    <a:pt x="99" y="0"/>
                    <a:pt x="51" y="33"/>
                    <a:pt x="37" y="91"/>
                  </a:cubicBezTo>
                  <a:cubicBezTo>
                    <a:pt x="0" y="157"/>
                    <a:pt x="37" y="227"/>
                    <a:pt x="87" y="243"/>
                  </a:cubicBezTo>
                  <a:cubicBezTo>
                    <a:pt x="103" y="260"/>
                    <a:pt x="120" y="260"/>
                    <a:pt x="140" y="260"/>
                  </a:cubicBezTo>
                  <a:cubicBezTo>
                    <a:pt x="190" y="260"/>
                    <a:pt x="223" y="227"/>
                    <a:pt x="243" y="178"/>
                  </a:cubicBezTo>
                  <a:cubicBezTo>
                    <a:pt x="260" y="124"/>
                    <a:pt x="243" y="74"/>
                    <a:pt x="206" y="37"/>
                  </a:cubicBezTo>
                  <a:lnTo>
                    <a:pt x="173" y="4"/>
                  </a:lnTo>
                  <a:cubicBezTo>
                    <a:pt x="164" y="2"/>
                    <a:pt x="155"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32"/>
            <p:cNvSpPr/>
            <p:nvPr/>
          </p:nvSpPr>
          <p:spPr>
            <a:xfrm>
              <a:off x="4681075" y="2913925"/>
              <a:ext cx="6000" cy="6650"/>
            </a:xfrm>
            <a:custGeom>
              <a:avLst/>
              <a:gdLst/>
              <a:ahLst/>
              <a:cxnLst/>
              <a:rect l="l" t="t" r="r" b="b"/>
              <a:pathLst>
                <a:path w="240" h="266" extrusionOk="0">
                  <a:moveTo>
                    <a:pt x="120" y="1"/>
                  </a:moveTo>
                  <a:cubicBezTo>
                    <a:pt x="115" y="1"/>
                    <a:pt x="109" y="3"/>
                    <a:pt x="104" y="10"/>
                  </a:cubicBezTo>
                  <a:cubicBezTo>
                    <a:pt x="33" y="10"/>
                    <a:pt x="0" y="76"/>
                    <a:pt x="17" y="146"/>
                  </a:cubicBezTo>
                  <a:cubicBezTo>
                    <a:pt x="17" y="179"/>
                    <a:pt x="33" y="216"/>
                    <a:pt x="50" y="232"/>
                  </a:cubicBezTo>
                  <a:cubicBezTo>
                    <a:pt x="66" y="249"/>
                    <a:pt x="104" y="265"/>
                    <a:pt x="137" y="265"/>
                  </a:cubicBezTo>
                  <a:cubicBezTo>
                    <a:pt x="186" y="249"/>
                    <a:pt x="240" y="179"/>
                    <a:pt x="223" y="113"/>
                  </a:cubicBezTo>
                  <a:cubicBezTo>
                    <a:pt x="223" y="59"/>
                    <a:pt x="186" y="26"/>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32"/>
            <p:cNvSpPr/>
            <p:nvPr/>
          </p:nvSpPr>
          <p:spPr>
            <a:xfrm>
              <a:off x="4681475" y="2942925"/>
              <a:ext cx="5600" cy="6575"/>
            </a:xfrm>
            <a:custGeom>
              <a:avLst/>
              <a:gdLst/>
              <a:ahLst/>
              <a:cxnLst/>
              <a:rect l="l" t="t" r="r" b="b"/>
              <a:pathLst>
                <a:path w="224" h="263" extrusionOk="0">
                  <a:moveTo>
                    <a:pt x="104" y="0"/>
                  </a:moveTo>
                  <a:cubicBezTo>
                    <a:pt x="67" y="17"/>
                    <a:pt x="50" y="17"/>
                    <a:pt x="34" y="33"/>
                  </a:cubicBezTo>
                  <a:cubicBezTo>
                    <a:pt x="17" y="66"/>
                    <a:pt x="1" y="120"/>
                    <a:pt x="1" y="153"/>
                  </a:cubicBezTo>
                  <a:cubicBezTo>
                    <a:pt x="17" y="190"/>
                    <a:pt x="34" y="223"/>
                    <a:pt x="50" y="239"/>
                  </a:cubicBezTo>
                  <a:cubicBezTo>
                    <a:pt x="62" y="251"/>
                    <a:pt x="84" y="263"/>
                    <a:pt x="108" y="263"/>
                  </a:cubicBezTo>
                  <a:cubicBezTo>
                    <a:pt x="117" y="263"/>
                    <a:pt x="127" y="261"/>
                    <a:pt x="137" y="256"/>
                  </a:cubicBezTo>
                  <a:cubicBezTo>
                    <a:pt x="191" y="256"/>
                    <a:pt x="224" y="190"/>
                    <a:pt x="224" y="120"/>
                  </a:cubicBezTo>
                  <a:cubicBezTo>
                    <a:pt x="224" y="66"/>
                    <a:pt x="191" y="33"/>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32"/>
            <p:cNvSpPr/>
            <p:nvPr/>
          </p:nvSpPr>
          <p:spPr>
            <a:xfrm>
              <a:off x="4666850" y="2867250"/>
              <a:ext cx="6000" cy="6575"/>
            </a:xfrm>
            <a:custGeom>
              <a:avLst/>
              <a:gdLst/>
              <a:ahLst/>
              <a:cxnLst/>
              <a:rect l="l" t="t" r="r" b="b"/>
              <a:pathLst>
                <a:path w="240" h="263" extrusionOk="0">
                  <a:moveTo>
                    <a:pt x="137" y="1"/>
                  </a:moveTo>
                  <a:cubicBezTo>
                    <a:pt x="104" y="1"/>
                    <a:pt x="71" y="1"/>
                    <a:pt x="54" y="38"/>
                  </a:cubicBezTo>
                  <a:cubicBezTo>
                    <a:pt x="1" y="71"/>
                    <a:pt x="1" y="158"/>
                    <a:pt x="33" y="207"/>
                  </a:cubicBezTo>
                  <a:cubicBezTo>
                    <a:pt x="54" y="245"/>
                    <a:pt x="82" y="263"/>
                    <a:pt x="113" y="263"/>
                  </a:cubicBezTo>
                  <a:cubicBezTo>
                    <a:pt x="139" y="263"/>
                    <a:pt x="166" y="250"/>
                    <a:pt x="190" y="228"/>
                  </a:cubicBezTo>
                  <a:cubicBezTo>
                    <a:pt x="240" y="191"/>
                    <a:pt x="240" y="104"/>
                    <a:pt x="207" y="54"/>
                  </a:cubicBezTo>
                  <a:cubicBezTo>
                    <a:pt x="190" y="38"/>
                    <a:pt x="174" y="21"/>
                    <a:pt x="157" y="21"/>
                  </a:cubicBezTo>
                  <a:cubicBezTo>
                    <a:pt x="157"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32"/>
            <p:cNvSpPr/>
            <p:nvPr/>
          </p:nvSpPr>
          <p:spPr>
            <a:xfrm>
              <a:off x="4664275" y="2917000"/>
              <a:ext cx="6000" cy="6550"/>
            </a:xfrm>
            <a:custGeom>
              <a:avLst/>
              <a:gdLst/>
              <a:ahLst/>
              <a:cxnLst/>
              <a:rect l="l" t="t" r="r" b="b"/>
              <a:pathLst>
                <a:path w="240" h="262" extrusionOk="0">
                  <a:moveTo>
                    <a:pt x="127" y="0"/>
                  </a:moveTo>
                  <a:cubicBezTo>
                    <a:pt x="81" y="0"/>
                    <a:pt x="45" y="22"/>
                    <a:pt x="17" y="72"/>
                  </a:cubicBezTo>
                  <a:cubicBezTo>
                    <a:pt x="0" y="142"/>
                    <a:pt x="33" y="229"/>
                    <a:pt x="87" y="245"/>
                  </a:cubicBezTo>
                  <a:cubicBezTo>
                    <a:pt x="104" y="262"/>
                    <a:pt x="120" y="262"/>
                    <a:pt x="136" y="262"/>
                  </a:cubicBezTo>
                  <a:cubicBezTo>
                    <a:pt x="174" y="245"/>
                    <a:pt x="207" y="229"/>
                    <a:pt x="223" y="175"/>
                  </a:cubicBezTo>
                  <a:cubicBezTo>
                    <a:pt x="240" y="126"/>
                    <a:pt x="240" y="72"/>
                    <a:pt x="207" y="39"/>
                  </a:cubicBezTo>
                  <a:cubicBezTo>
                    <a:pt x="190" y="23"/>
                    <a:pt x="190" y="6"/>
                    <a:pt x="174" y="6"/>
                  </a:cubicBezTo>
                  <a:cubicBezTo>
                    <a:pt x="157" y="2"/>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32"/>
            <p:cNvSpPr/>
            <p:nvPr/>
          </p:nvSpPr>
          <p:spPr>
            <a:xfrm>
              <a:off x="4675925" y="2929625"/>
              <a:ext cx="5575" cy="6400"/>
            </a:xfrm>
            <a:custGeom>
              <a:avLst/>
              <a:gdLst/>
              <a:ahLst/>
              <a:cxnLst/>
              <a:rect l="l" t="t" r="r" b="b"/>
              <a:pathLst>
                <a:path w="223" h="256" extrusionOk="0">
                  <a:moveTo>
                    <a:pt x="83" y="0"/>
                  </a:moveTo>
                  <a:cubicBezTo>
                    <a:pt x="66" y="0"/>
                    <a:pt x="33" y="17"/>
                    <a:pt x="17" y="50"/>
                  </a:cubicBezTo>
                  <a:cubicBezTo>
                    <a:pt x="0" y="66"/>
                    <a:pt x="0" y="103"/>
                    <a:pt x="0" y="136"/>
                  </a:cubicBezTo>
                  <a:cubicBezTo>
                    <a:pt x="0" y="169"/>
                    <a:pt x="17" y="206"/>
                    <a:pt x="50" y="223"/>
                  </a:cubicBezTo>
                  <a:cubicBezTo>
                    <a:pt x="66" y="256"/>
                    <a:pt x="103" y="256"/>
                    <a:pt x="120" y="256"/>
                  </a:cubicBezTo>
                  <a:cubicBezTo>
                    <a:pt x="186" y="239"/>
                    <a:pt x="223" y="169"/>
                    <a:pt x="223" y="103"/>
                  </a:cubicBezTo>
                  <a:cubicBezTo>
                    <a:pt x="206"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32"/>
            <p:cNvSpPr/>
            <p:nvPr/>
          </p:nvSpPr>
          <p:spPr>
            <a:xfrm>
              <a:off x="4662525" y="2884475"/>
              <a:ext cx="5700" cy="6525"/>
            </a:xfrm>
            <a:custGeom>
              <a:avLst/>
              <a:gdLst/>
              <a:ahLst/>
              <a:cxnLst/>
              <a:rect l="l" t="t" r="r" b="b"/>
              <a:pathLst>
                <a:path w="228" h="261" extrusionOk="0">
                  <a:moveTo>
                    <a:pt x="103" y="0"/>
                  </a:moveTo>
                  <a:cubicBezTo>
                    <a:pt x="70" y="0"/>
                    <a:pt x="37" y="17"/>
                    <a:pt x="21" y="54"/>
                  </a:cubicBezTo>
                  <a:cubicBezTo>
                    <a:pt x="0" y="87"/>
                    <a:pt x="0" y="120"/>
                    <a:pt x="0" y="157"/>
                  </a:cubicBezTo>
                  <a:cubicBezTo>
                    <a:pt x="0" y="190"/>
                    <a:pt x="21" y="207"/>
                    <a:pt x="54" y="240"/>
                  </a:cubicBezTo>
                  <a:cubicBezTo>
                    <a:pt x="70" y="260"/>
                    <a:pt x="103" y="260"/>
                    <a:pt x="141" y="260"/>
                  </a:cubicBezTo>
                  <a:cubicBezTo>
                    <a:pt x="190" y="240"/>
                    <a:pt x="227" y="174"/>
                    <a:pt x="227" y="103"/>
                  </a:cubicBezTo>
                  <a:cubicBezTo>
                    <a:pt x="227" y="70"/>
                    <a:pt x="206" y="54"/>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32"/>
            <p:cNvSpPr/>
            <p:nvPr/>
          </p:nvSpPr>
          <p:spPr>
            <a:xfrm>
              <a:off x="4684475" y="2898950"/>
              <a:ext cx="6000" cy="6575"/>
            </a:xfrm>
            <a:custGeom>
              <a:avLst/>
              <a:gdLst/>
              <a:ahLst/>
              <a:cxnLst/>
              <a:rect l="l" t="t" r="r" b="b"/>
              <a:pathLst>
                <a:path w="240" h="263" extrusionOk="0">
                  <a:moveTo>
                    <a:pt x="102" y="0"/>
                  </a:moveTo>
                  <a:cubicBezTo>
                    <a:pt x="84" y="0"/>
                    <a:pt x="60" y="12"/>
                    <a:pt x="34" y="23"/>
                  </a:cubicBezTo>
                  <a:cubicBezTo>
                    <a:pt x="17" y="40"/>
                    <a:pt x="1" y="73"/>
                    <a:pt x="1" y="110"/>
                  </a:cubicBezTo>
                  <a:cubicBezTo>
                    <a:pt x="1" y="143"/>
                    <a:pt x="1" y="176"/>
                    <a:pt x="17" y="213"/>
                  </a:cubicBezTo>
                  <a:cubicBezTo>
                    <a:pt x="50" y="229"/>
                    <a:pt x="71" y="246"/>
                    <a:pt x="104" y="262"/>
                  </a:cubicBezTo>
                  <a:cubicBezTo>
                    <a:pt x="137" y="262"/>
                    <a:pt x="153" y="246"/>
                    <a:pt x="190" y="229"/>
                  </a:cubicBezTo>
                  <a:cubicBezTo>
                    <a:pt x="223" y="176"/>
                    <a:pt x="240" y="110"/>
                    <a:pt x="207" y="40"/>
                  </a:cubicBezTo>
                  <a:cubicBezTo>
                    <a:pt x="190" y="23"/>
                    <a:pt x="174" y="7"/>
                    <a:pt x="153" y="7"/>
                  </a:cubicBezTo>
                  <a:lnTo>
                    <a:pt x="120" y="7"/>
                  </a:lnTo>
                  <a:cubicBezTo>
                    <a:pt x="115" y="2"/>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32"/>
            <p:cNvSpPr/>
            <p:nvPr/>
          </p:nvSpPr>
          <p:spPr>
            <a:xfrm>
              <a:off x="4881550" y="2984550"/>
              <a:ext cx="6100" cy="6425"/>
            </a:xfrm>
            <a:custGeom>
              <a:avLst/>
              <a:gdLst/>
              <a:ahLst/>
              <a:cxnLst/>
              <a:rect l="l" t="t" r="r" b="b"/>
              <a:pathLst>
                <a:path w="244" h="257" extrusionOk="0">
                  <a:moveTo>
                    <a:pt x="104" y="1"/>
                  </a:moveTo>
                  <a:cubicBezTo>
                    <a:pt x="71" y="1"/>
                    <a:pt x="54" y="17"/>
                    <a:pt x="38" y="50"/>
                  </a:cubicBezTo>
                  <a:cubicBezTo>
                    <a:pt x="21" y="87"/>
                    <a:pt x="1" y="120"/>
                    <a:pt x="21" y="153"/>
                  </a:cubicBezTo>
                  <a:cubicBezTo>
                    <a:pt x="21" y="190"/>
                    <a:pt x="38" y="207"/>
                    <a:pt x="54" y="223"/>
                  </a:cubicBezTo>
                  <a:cubicBezTo>
                    <a:pt x="87" y="256"/>
                    <a:pt x="104" y="256"/>
                    <a:pt x="141" y="256"/>
                  </a:cubicBezTo>
                  <a:cubicBezTo>
                    <a:pt x="207"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32"/>
            <p:cNvSpPr/>
            <p:nvPr/>
          </p:nvSpPr>
          <p:spPr>
            <a:xfrm>
              <a:off x="4673350" y="2806750"/>
              <a:ext cx="6000" cy="6425"/>
            </a:xfrm>
            <a:custGeom>
              <a:avLst/>
              <a:gdLst/>
              <a:ahLst/>
              <a:cxnLst/>
              <a:rect l="l" t="t" r="r" b="b"/>
              <a:pathLst>
                <a:path w="240" h="257" extrusionOk="0">
                  <a:moveTo>
                    <a:pt x="103" y="1"/>
                  </a:moveTo>
                  <a:cubicBezTo>
                    <a:pt x="66" y="1"/>
                    <a:pt x="33" y="17"/>
                    <a:pt x="17" y="50"/>
                  </a:cubicBezTo>
                  <a:cubicBezTo>
                    <a:pt x="0" y="87"/>
                    <a:pt x="0" y="120"/>
                    <a:pt x="0" y="153"/>
                  </a:cubicBezTo>
                  <a:cubicBezTo>
                    <a:pt x="17" y="190"/>
                    <a:pt x="17" y="207"/>
                    <a:pt x="50" y="240"/>
                  </a:cubicBezTo>
                  <a:cubicBezTo>
                    <a:pt x="66" y="256"/>
                    <a:pt x="103" y="256"/>
                    <a:pt x="136" y="256"/>
                  </a:cubicBezTo>
                  <a:cubicBezTo>
                    <a:pt x="186" y="240"/>
                    <a:pt x="239" y="174"/>
                    <a:pt x="223" y="104"/>
                  </a:cubicBezTo>
                  <a:cubicBezTo>
                    <a:pt x="223" y="71"/>
                    <a:pt x="20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32"/>
            <p:cNvSpPr/>
            <p:nvPr/>
          </p:nvSpPr>
          <p:spPr>
            <a:xfrm>
              <a:off x="4641500" y="2952800"/>
              <a:ext cx="5575" cy="6425"/>
            </a:xfrm>
            <a:custGeom>
              <a:avLst/>
              <a:gdLst/>
              <a:ahLst/>
              <a:cxnLst/>
              <a:rect l="l" t="t" r="r" b="b"/>
              <a:pathLst>
                <a:path w="223" h="257" extrusionOk="0">
                  <a:moveTo>
                    <a:pt x="87" y="1"/>
                  </a:moveTo>
                  <a:cubicBezTo>
                    <a:pt x="37" y="17"/>
                    <a:pt x="0" y="83"/>
                    <a:pt x="0" y="153"/>
                  </a:cubicBezTo>
                  <a:cubicBezTo>
                    <a:pt x="0" y="186"/>
                    <a:pt x="17" y="207"/>
                    <a:pt x="54" y="240"/>
                  </a:cubicBezTo>
                  <a:cubicBezTo>
                    <a:pt x="70" y="256"/>
                    <a:pt x="103" y="256"/>
                    <a:pt x="120" y="256"/>
                  </a:cubicBezTo>
                  <a:cubicBezTo>
                    <a:pt x="190" y="240"/>
                    <a:pt x="223" y="170"/>
                    <a:pt x="223" y="104"/>
                  </a:cubicBezTo>
                  <a:cubicBezTo>
                    <a:pt x="223" y="67"/>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32"/>
            <p:cNvSpPr/>
            <p:nvPr/>
          </p:nvSpPr>
          <p:spPr>
            <a:xfrm>
              <a:off x="4628600" y="3029975"/>
              <a:ext cx="6125" cy="6725"/>
            </a:xfrm>
            <a:custGeom>
              <a:avLst/>
              <a:gdLst/>
              <a:ahLst/>
              <a:cxnLst/>
              <a:rect l="l" t="t" r="r" b="b"/>
              <a:pathLst>
                <a:path w="245" h="269" extrusionOk="0">
                  <a:moveTo>
                    <a:pt x="126" y="0"/>
                  </a:moveTo>
                  <a:cubicBezTo>
                    <a:pt x="80" y="0"/>
                    <a:pt x="31" y="35"/>
                    <a:pt x="1" y="89"/>
                  </a:cubicBezTo>
                  <a:lnTo>
                    <a:pt x="1" y="142"/>
                  </a:lnTo>
                  <a:cubicBezTo>
                    <a:pt x="1" y="192"/>
                    <a:pt x="38" y="229"/>
                    <a:pt x="71" y="262"/>
                  </a:cubicBezTo>
                  <a:cubicBezTo>
                    <a:pt x="84" y="266"/>
                    <a:pt x="97" y="268"/>
                    <a:pt x="108" y="268"/>
                  </a:cubicBezTo>
                  <a:cubicBezTo>
                    <a:pt x="140" y="268"/>
                    <a:pt x="166" y="253"/>
                    <a:pt x="191" y="229"/>
                  </a:cubicBezTo>
                  <a:cubicBezTo>
                    <a:pt x="207" y="212"/>
                    <a:pt x="207" y="192"/>
                    <a:pt x="224" y="175"/>
                  </a:cubicBezTo>
                  <a:cubicBezTo>
                    <a:pt x="244" y="109"/>
                    <a:pt x="207" y="39"/>
                    <a:pt x="158" y="6"/>
                  </a:cubicBezTo>
                  <a:cubicBezTo>
                    <a:pt x="148" y="2"/>
                    <a:pt x="137"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32"/>
            <p:cNvSpPr/>
            <p:nvPr/>
          </p:nvSpPr>
          <p:spPr>
            <a:xfrm>
              <a:off x="4881150" y="2941850"/>
              <a:ext cx="6100" cy="6575"/>
            </a:xfrm>
            <a:custGeom>
              <a:avLst/>
              <a:gdLst/>
              <a:ahLst/>
              <a:cxnLst/>
              <a:rect l="l" t="t" r="r" b="b"/>
              <a:pathLst>
                <a:path w="244" h="263" extrusionOk="0">
                  <a:moveTo>
                    <a:pt x="125" y="0"/>
                  </a:moveTo>
                  <a:cubicBezTo>
                    <a:pt x="75" y="0"/>
                    <a:pt x="32" y="22"/>
                    <a:pt x="17" y="76"/>
                  </a:cubicBezTo>
                  <a:cubicBezTo>
                    <a:pt x="0" y="146"/>
                    <a:pt x="37" y="233"/>
                    <a:pt x="87" y="249"/>
                  </a:cubicBezTo>
                  <a:cubicBezTo>
                    <a:pt x="101" y="258"/>
                    <a:pt x="116" y="262"/>
                    <a:pt x="131" y="262"/>
                  </a:cubicBezTo>
                  <a:cubicBezTo>
                    <a:pt x="172" y="262"/>
                    <a:pt x="211" y="231"/>
                    <a:pt x="223" y="179"/>
                  </a:cubicBezTo>
                  <a:cubicBezTo>
                    <a:pt x="243" y="109"/>
                    <a:pt x="223" y="43"/>
                    <a:pt x="173" y="6"/>
                  </a:cubicBezTo>
                  <a:cubicBezTo>
                    <a:pt x="157" y="2"/>
                    <a:pt x="14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32"/>
            <p:cNvSpPr/>
            <p:nvPr/>
          </p:nvSpPr>
          <p:spPr>
            <a:xfrm>
              <a:off x="4631600" y="3016200"/>
              <a:ext cx="6100" cy="6625"/>
            </a:xfrm>
            <a:custGeom>
              <a:avLst/>
              <a:gdLst/>
              <a:ahLst/>
              <a:cxnLst/>
              <a:rect l="l" t="t" r="r" b="b"/>
              <a:pathLst>
                <a:path w="244" h="265" extrusionOk="0">
                  <a:moveTo>
                    <a:pt x="129" y="0"/>
                  </a:moveTo>
                  <a:cubicBezTo>
                    <a:pt x="83" y="0"/>
                    <a:pt x="35" y="33"/>
                    <a:pt x="21" y="91"/>
                  </a:cubicBezTo>
                  <a:cubicBezTo>
                    <a:pt x="0" y="145"/>
                    <a:pt x="21" y="227"/>
                    <a:pt x="87" y="248"/>
                  </a:cubicBezTo>
                  <a:cubicBezTo>
                    <a:pt x="104" y="264"/>
                    <a:pt x="124" y="264"/>
                    <a:pt x="141" y="264"/>
                  </a:cubicBezTo>
                  <a:cubicBezTo>
                    <a:pt x="174" y="264"/>
                    <a:pt x="207" y="227"/>
                    <a:pt x="227" y="178"/>
                  </a:cubicBezTo>
                  <a:cubicBezTo>
                    <a:pt x="244" y="124"/>
                    <a:pt x="227" y="75"/>
                    <a:pt x="207" y="42"/>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32"/>
            <p:cNvSpPr/>
            <p:nvPr/>
          </p:nvSpPr>
          <p:spPr>
            <a:xfrm>
              <a:off x="4634175" y="2966525"/>
              <a:ext cx="6100" cy="6625"/>
            </a:xfrm>
            <a:custGeom>
              <a:avLst/>
              <a:gdLst/>
              <a:ahLst/>
              <a:cxnLst/>
              <a:rect l="l" t="t" r="r" b="b"/>
              <a:pathLst>
                <a:path w="244" h="265" extrusionOk="0">
                  <a:moveTo>
                    <a:pt x="141" y="0"/>
                  </a:moveTo>
                  <a:cubicBezTo>
                    <a:pt x="104" y="0"/>
                    <a:pt x="71" y="17"/>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32"/>
            <p:cNvSpPr/>
            <p:nvPr/>
          </p:nvSpPr>
          <p:spPr>
            <a:xfrm>
              <a:off x="4637275" y="2998575"/>
              <a:ext cx="6000" cy="6625"/>
            </a:xfrm>
            <a:custGeom>
              <a:avLst/>
              <a:gdLst/>
              <a:ahLst/>
              <a:cxnLst/>
              <a:rect l="l" t="t" r="r" b="b"/>
              <a:pathLst>
                <a:path w="240" h="265" extrusionOk="0">
                  <a:moveTo>
                    <a:pt x="139" y="1"/>
                  </a:moveTo>
                  <a:cubicBezTo>
                    <a:pt x="87" y="1"/>
                    <a:pt x="44" y="36"/>
                    <a:pt x="17" y="91"/>
                  </a:cubicBezTo>
                  <a:cubicBezTo>
                    <a:pt x="0" y="161"/>
                    <a:pt x="33" y="231"/>
                    <a:pt x="83" y="264"/>
                  </a:cubicBezTo>
                  <a:lnTo>
                    <a:pt x="136" y="264"/>
                  </a:lnTo>
                  <a:cubicBezTo>
                    <a:pt x="169" y="264"/>
                    <a:pt x="223" y="231"/>
                    <a:pt x="223" y="178"/>
                  </a:cubicBezTo>
                  <a:cubicBezTo>
                    <a:pt x="239" y="145"/>
                    <a:pt x="239" y="91"/>
                    <a:pt x="206" y="58"/>
                  </a:cubicBezTo>
                  <a:cubicBezTo>
                    <a:pt x="206" y="42"/>
                    <a:pt x="186" y="25"/>
                    <a:pt x="169" y="5"/>
                  </a:cubicBezTo>
                  <a:cubicBezTo>
                    <a:pt x="159" y="2"/>
                    <a:pt x="149"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32"/>
            <p:cNvSpPr/>
            <p:nvPr/>
          </p:nvSpPr>
          <p:spPr>
            <a:xfrm>
              <a:off x="4696950" y="2861375"/>
              <a:ext cx="6425" cy="6750"/>
            </a:xfrm>
            <a:custGeom>
              <a:avLst/>
              <a:gdLst/>
              <a:ahLst/>
              <a:cxnLst/>
              <a:rect l="l" t="t" r="r" b="b"/>
              <a:pathLst>
                <a:path w="257" h="270" extrusionOk="0">
                  <a:moveTo>
                    <a:pt x="120" y="0"/>
                  </a:moveTo>
                  <a:cubicBezTo>
                    <a:pt x="76" y="0"/>
                    <a:pt x="41" y="32"/>
                    <a:pt x="17" y="83"/>
                  </a:cubicBezTo>
                  <a:cubicBezTo>
                    <a:pt x="0" y="153"/>
                    <a:pt x="33" y="236"/>
                    <a:pt x="87" y="256"/>
                  </a:cubicBezTo>
                  <a:cubicBezTo>
                    <a:pt x="100" y="265"/>
                    <a:pt x="115" y="269"/>
                    <a:pt x="129" y="269"/>
                  </a:cubicBezTo>
                  <a:cubicBezTo>
                    <a:pt x="170" y="269"/>
                    <a:pt x="211" y="238"/>
                    <a:pt x="223" y="186"/>
                  </a:cubicBezTo>
                  <a:cubicBezTo>
                    <a:pt x="256" y="116"/>
                    <a:pt x="223" y="50"/>
                    <a:pt x="169" y="13"/>
                  </a:cubicBezTo>
                  <a:cubicBezTo>
                    <a:pt x="152" y="4"/>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32"/>
            <p:cNvSpPr/>
            <p:nvPr/>
          </p:nvSpPr>
          <p:spPr>
            <a:xfrm>
              <a:off x="4690450" y="2926525"/>
              <a:ext cx="6100" cy="6700"/>
            </a:xfrm>
            <a:custGeom>
              <a:avLst/>
              <a:gdLst/>
              <a:ahLst/>
              <a:cxnLst/>
              <a:rect l="l" t="t" r="r" b="b"/>
              <a:pathLst>
                <a:path w="244" h="268" extrusionOk="0">
                  <a:moveTo>
                    <a:pt x="141" y="1"/>
                  </a:moveTo>
                  <a:cubicBezTo>
                    <a:pt x="104" y="1"/>
                    <a:pt x="71" y="21"/>
                    <a:pt x="54" y="38"/>
                  </a:cubicBezTo>
                  <a:cubicBezTo>
                    <a:pt x="1" y="87"/>
                    <a:pt x="1" y="157"/>
                    <a:pt x="38" y="227"/>
                  </a:cubicBezTo>
                  <a:cubicBezTo>
                    <a:pt x="54" y="244"/>
                    <a:pt x="87" y="260"/>
                    <a:pt x="104" y="260"/>
                  </a:cubicBezTo>
                  <a:cubicBezTo>
                    <a:pt x="115" y="265"/>
                    <a:pt x="125" y="267"/>
                    <a:pt x="135" y="267"/>
                  </a:cubicBezTo>
                  <a:cubicBezTo>
                    <a:pt x="159" y="267"/>
                    <a:pt x="179" y="255"/>
                    <a:pt x="190" y="244"/>
                  </a:cubicBezTo>
                  <a:cubicBezTo>
                    <a:pt x="207" y="227"/>
                    <a:pt x="223" y="190"/>
                    <a:pt x="223" y="157"/>
                  </a:cubicBezTo>
                  <a:cubicBezTo>
                    <a:pt x="244" y="124"/>
                    <a:pt x="223" y="87"/>
                    <a:pt x="207" y="54"/>
                  </a:cubicBezTo>
                  <a:cubicBezTo>
                    <a:pt x="190" y="38"/>
                    <a:pt x="174" y="21"/>
                    <a:pt x="157" y="21"/>
                  </a:cubicBezTo>
                  <a:lnTo>
                    <a:pt x="1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32"/>
            <p:cNvSpPr/>
            <p:nvPr/>
          </p:nvSpPr>
          <p:spPr>
            <a:xfrm>
              <a:off x="4714050" y="2843650"/>
              <a:ext cx="6125" cy="6700"/>
            </a:xfrm>
            <a:custGeom>
              <a:avLst/>
              <a:gdLst/>
              <a:ahLst/>
              <a:cxnLst/>
              <a:rect l="l" t="t" r="r" b="b"/>
              <a:pathLst>
                <a:path w="245" h="268" extrusionOk="0">
                  <a:moveTo>
                    <a:pt x="104" y="1"/>
                  </a:moveTo>
                  <a:cubicBezTo>
                    <a:pt x="87" y="1"/>
                    <a:pt x="54" y="17"/>
                    <a:pt x="54" y="38"/>
                  </a:cubicBezTo>
                  <a:cubicBezTo>
                    <a:pt x="21" y="71"/>
                    <a:pt x="1" y="104"/>
                    <a:pt x="21" y="157"/>
                  </a:cubicBezTo>
                  <a:cubicBezTo>
                    <a:pt x="21" y="190"/>
                    <a:pt x="38" y="223"/>
                    <a:pt x="54" y="244"/>
                  </a:cubicBezTo>
                  <a:cubicBezTo>
                    <a:pt x="78" y="256"/>
                    <a:pt x="93" y="267"/>
                    <a:pt x="113" y="267"/>
                  </a:cubicBezTo>
                  <a:cubicBezTo>
                    <a:pt x="121" y="267"/>
                    <a:pt x="130" y="265"/>
                    <a:pt x="141" y="260"/>
                  </a:cubicBezTo>
                  <a:cubicBezTo>
                    <a:pt x="190" y="260"/>
                    <a:pt x="244" y="190"/>
                    <a:pt x="228" y="120"/>
                  </a:cubicBezTo>
                  <a:cubicBezTo>
                    <a:pt x="228" y="71"/>
                    <a:pt x="190" y="38"/>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32"/>
            <p:cNvSpPr/>
            <p:nvPr/>
          </p:nvSpPr>
          <p:spPr>
            <a:xfrm>
              <a:off x="4712400" y="2860550"/>
              <a:ext cx="6000" cy="6425"/>
            </a:xfrm>
            <a:custGeom>
              <a:avLst/>
              <a:gdLst/>
              <a:ahLst/>
              <a:cxnLst/>
              <a:rect l="l" t="t" r="r" b="b"/>
              <a:pathLst>
                <a:path w="240" h="257" extrusionOk="0">
                  <a:moveTo>
                    <a:pt x="111" y="0"/>
                  </a:moveTo>
                  <a:cubicBezTo>
                    <a:pt x="70" y="0"/>
                    <a:pt x="29" y="32"/>
                    <a:pt x="17" y="83"/>
                  </a:cubicBezTo>
                  <a:cubicBezTo>
                    <a:pt x="1" y="149"/>
                    <a:pt x="17" y="219"/>
                    <a:pt x="87" y="252"/>
                  </a:cubicBezTo>
                  <a:cubicBezTo>
                    <a:pt x="96" y="255"/>
                    <a:pt x="106" y="257"/>
                    <a:pt x="115" y="257"/>
                  </a:cubicBezTo>
                  <a:cubicBezTo>
                    <a:pt x="160" y="257"/>
                    <a:pt x="210" y="227"/>
                    <a:pt x="223" y="186"/>
                  </a:cubicBezTo>
                  <a:cubicBezTo>
                    <a:pt x="240" y="116"/>
                    <a:pt x="223"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32"/>
            <p:cNvSpPr/>
            <p:nvPr/>
          </p:nvSpPr>
          <p:spPr>
            <a:xfrm>
              <a:off x="4720150" y="2875500"/>
              <a:ext cx="425" cy="2100"/>
            </a:xfrm>
            <a:custGeom>
              <a:avLst/>
              <a:gdLst/>
              <a:ahLst/>
              <a:cxnLst/>
              <a:rect l="l" t="t" r="r" b="b"/>
              <a:pathLst>
                <a:path w="17" h="84" extrusionOk="0">
                  <a:moveTo>
                    <a:pt x="17" y="1"/>
                  </a:moveTo>
                  <a:cubicBezTo>
                    <a:pt x="0" y="34"/>
                    <a:pt x="0" y="50"/>
                    <a:pt x="0" y="83"/>
                  </a:cubicBezTo>
                  <a:cubicBezTo>
                    <a:pt x="0" y="67"/>
                    <a:pt x="17" y="34"/>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32"/>
            <p:cNvSpPr/>
            <p:nvPr/>
          </p:nvSpPr>
          <p:spPr>
            <a:xfrm>
              <a:off x="4697350" y="2911575"/>
              <a:ext cx="5600" cy="6600"/>
            </a:xfrm>
            <a:custGeom>
              <a:avLst/>
              <a:gdLst/>
              <a:ahLst/>
              <a:cxnLst/>
              <a:rect l="l" t="t" r="r" b="b"/>
              <a:pathLst>
                <a:path w="224" h="264" extrusionOk="0">
                  <a:moveTo>
                    <a:pt x="104" y="1"/>
                  </a:moveTo>
                  <a:cubicBezTo>
                    <a:pt x="34" y="17"/>
                    <a:pt x="1" y="83"/>
                    <a:pt x="1" y="153"/>
                  </a:cubicBezTo>
                  <a:cubicBezTo>
                    <a:pt x="1" y="186"/>
                    <a:pt x="17" y="223"/>
                    <a:pt x="50" y="240"/>
                  </a:cubicBezTo>
                  <a:cubicBezTo>
                    <a:pt x="65" y="252"/>
                    <a:pt x="86" y="263"/>
                    <a:pt x="102" y="263"/>
                  </a:cubicBezTo>
                  <a:cubicBezTo>
                    <a:pt x="109" y="263"/>
                    <a:pt x="116" y="261"/>
                    <a:pt x="120" y="256"/>
                  </a:cubicBezTo>
                  <a:cubicBezTo>
                    <a:pt x="153" y="256"/>
                    <a:pt x="191" y="240"/>
                    <a:pt x="207" y="207"/>
                  </a:cubicBezTo>
                  <a:cubicBezTo>
                    <a:pt x="224" y="186"/>
                    <a:pt x="224" y="153"/>
                    <a:pt x="224" y="120"/>
                  </a:cubicBezTo>
                  <a:cubicBezTo>
                    <a:pt x="224" y="83"/>
                    <a:pt x="207" y="50"/>
                    <a:pt x="174" y="34"/>
                  </a:cubicBezTo>
                  <a:cubicBezTo>
                    <a:pt x="174"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32"/>
            <p:cNvSpPr/>
            <p:nvPr/>
          </p:nvSpPr>
          <p:spPr>
            <a:xfrm>
              <a:off x="4708500" y="2830175"/>
              <a:ext cx="5575" cy="6700"/>
            </a:xfrm>
            <a:custGeom>
              <a:avLst/>
              <a:gdLst/>
              <a:ahLst/>
              <a:cxnLst/>
              <a:rect l="l" t="t" r="r" b="b"/>
              <a:pathLst>
                <a:path w="223" h="268" extrusionOk="0">
                  <a:moveTo>
                    <a:pt x="121" y="1"/>
                  </a:moveTo>
                  <a:cubicBezTo>
                    <a:pt x="115" y="1"/>
                    <a:pt x="109" y="2"/>
                    <a:pt x="103" y="8"/>
                  </a:cubicBezTo>
                  <a:cubicBezTo>
                    <a:pt x="70" y="8"/>
                    <a:pt x="37" y="24"/>
                    <a:pt x="17" y="61"/>
                  </a:cubicBezTo>
                  <a:cubicBezTo>
                    <a:pt x="0" y="78"/>
                    <a:pt x="0" y="111"/>
                    <a:pt x="0" y="144"/>
                  </a:cubicBezTo>
                  <a:cubicBezTo>
                    <a:pt x="0" y="181"/>
                    <a:pt x="17" y="214"/>
                    <a:pt x="54" y="231"/>
                  </a:cubicBezTo>
                  <a:cubicBezTo>
                    <a:pt x="70" y="247"/>
                    <a:pt x="103" y="268"/>
                    <a:pt x="140" y="268"/>
                  </a:cubicBezTo>
                  <a:cubicBezTo>
                    <a:pt x="190" y="247"/>
                    <a:pt x="223" y="181"/>
                    <a:pt x="223" y="111"/>
                  </a:cubicBezTo>
                  <a:cubicBezTo>
                    <a:pt x="223" y="78"/>
                    <a:pt x="206" y="41"/>
                    <a:pt x="173" y="24"/>
                  </a:cubicBezTo>
                  <a:lnTo>
                    <a:pt x="157" y="8"/>
                  </a:ln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32"/>
            <p:cNvSpPr/>
            <p:nvPr/>
          </p:nvSpPr>
          <p:spPr>
            <a:xfrm>
              <a:off x="4698600" y="2896125"/>
              <a:ext cx="6100" cy="6500"/>
            </a:xfrm>
            <a:custGeom>
              <a:avLst/>
              <a:gdLst/>
              <a:ahLst/>
              <a:cxnLst/>
              <a:rect l="l" t="t" r="r" b="b"/>
              <a:pathLst>
                <a:path w="244" h="260" extrusionOk="0">
                  <a:moveTo>
                    <a:pt x="103" y="0"/>
                  </a:moveTo>
                  <a:cubicBezTo>
                    <a:pt x="54" y="17"/>
                    <a:pt x="0" y="83"/>
                    <a:pt x="21" y="153"/>
                  </a:cubicBezTo>
                  <a:cubicBezTo>
                    <a:pt x="21" y="214"/>
                    <a:pt x="71" y="259"/>
                    <a:pt x="119" y="259"/>
                  </a:cubicBezTo>
                  <a:cubicBezTo>
                    <a:pt x="126" y="259"/>
                    <a:pt x="134" y="258"/>
                    <a:pt x="141" y="256"/>
                  </a:cubicBezTo>
                  <a:cubicBezTo>
                    <a:pt x="174" y="256"/>
                    <a:pt x="190" y="239"/>
                    <a:pt x="207" y="206"/>
                  </a:cubicBezTo>
                  <a:cubicBezTo>
                    <a:pt x="227" y="186"/>
                    <a:pt x="244" y="153"/>
                    <a:pt x="227" y="120"/>
                  </a:cubicBezTo>
                  <a:cubicBezTo>
                    <a:pt x="227" y="83"/>
                    <a:pt x="207" y="50"/>
                    <a:pt x="190" y="33"/>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32"/>
            <p:cNvSpPr/>
            <p:nvPr/>
          </p:nvSpPr>
          <p:spPr>
            <a:xfrm>
              <a:off x="4692200" y="2881475"/>
              <a:ext cx="6000" cy="6650"/>
            </a:xfrm>
            <a:custGeom>
              <a:avLst/>
              <a:gdLst/>
              <a:ahLst/>
              <a:cxnLst/>
              <a:rect l="l" t="t" r="r" b="b"/>
              <a:pathLst>
                <a:path w="240" h="266" extrusionOk="0">
                  <a:moveTo>
                    <a:pt x="104" y="1"/>
                  </a:moveTo>
                  <a:cubicBezTo>
                    <a:pt x="34" y="17"/>
                    <a:pt x="1" y="87"/>
                    <a:pt x="17" y="153"/>
                  </a:cubicBezTo>
                  <a:cubicBezTo>
                    <a:pt x="17" y="190"/>
                    <a:pt x="34" y="223"/>
                    <a:pt x="50" y="240"/>
                  </a:cubicBezTo>
                  <a:cubicBezTo>
                    <a:pt x="76" y="252"/>
                    <a:pt x="92" y="265"/>
                    <a:pt x="111" y="265"/>
                  </a:cubicBezTo>
                  <a:cubicBezTo>
                    <a:pt x="119" y="265"/>
                    <a:pt x="127" y="263"/>
                    <a:pt x="137" y="256"/>
                  </a:cubicBezTo>
                  <a:cubicBezTo>
                    <a:pt x="190" y="256"/>
                    <a:pt x="240" y="190"/>
                    <a:pt x="223" y="120"/>
                  </a:cubicBezTo>
                  <a:cubicBezTo>
                    <a:pt x="223" y="8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32"/>
            <p:cNvSpPr/>
            <p:nvPr/>
          </p:nvSpPr>
          <p:spPr>
            <a:xfrm>
              <a:off x="4672825" y="3023200"/>
              <a:ext cx="6100" cy="6425"/>
            </a:xfrm>
            <a:custGeom>
              <a:avLst/>
              <a:gdLst/>
              <a:ahLst/>
              <a:cxnLst/>
              <a:rect l="l" t="t" r="r" b="b"/>
              <a:pathLst>
                <a:path w="244" h="257" extrusionOk="0">
                  <a:moveTo>
                    <a:pt x="104" y="1"/>
                  </a:moveTo>
                  <a:cubicBezTo>
                    <a:pt x="54" y="17"/>
                    <a:pt x="1" y="87"/>
                    <a:pt x="21" y="153"/>
                  </a:cubicBezTo>
                  <a:cubicBezTo>
                    <a:pt x="21" y="190"/>
                    <a:pt x="38" y="223"/>
                    <a:pt x="54" y="240"/>
                  </a:cubicBezTo>
                  <a:cubicBezTo>
                    <a:pt x="87" y="256"/>
                    <a:pt x="104" y="256"/>
                    <a:pt x="141" y="256"/>
                  </a:cubicBezTo>
                  <a:cubicBezTo>
                    <a:pt x="174" y="256"/>
                    <a:pt x="190" y="240"/>
                    <a:pt x="207" y="207"/>
                  </a:cubicBezTo>
                  <a:cubicBezTo>
                    <a:pt x="227" y="174"/>
                    <a:pt x="244" y="137"/>
                    <a:pt x="227" y="104"/>
                  </a:cubicBezTo>
                  <a:cubicBezTo>
                    <a:pt x="227" y="71"/>
                    <a:pt x="207" y="50"/>
                    <a:pt x="190" y="17"/>
                  </a:cubicBezTo>
                  <a:lnTo>
                    <a:pt x="157" y="17"/>
                  </a:ln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32"/>
            <p:cNvSpPr/>
            <p:nvPr/>
          </p:nvSpPr>
          <p:spPr>
            <a:xfrm>
              <a:off x="4672000" y="2975400"/>
              <a:ext cx="4350" cy="6600"/>
            </a:xfrm>
            <a:custGeom>
              <a:avLst/>
              <a:gdLst/>
              <a:ahLst/>
              <a:cxnLst/>
              <a:rect l="l" t="t" r="r" b="b"/>
              <a:pathLst>
                <a:path w="174" h="264" extrusionOk="0">
                  <a:moveTo>
                    <a:pt x="142" y="0"/>
                  </a:moveTo>
                  <a:cubicBezTo>
                    <a:pt x="88" y="0"/>
                    <a:pt x="48" y="35"/>
                    <a:pt x="17" y="90"/>
                  </a:cubicBezTo>
                  <a:cubicBezTo>
                    <a:pt x="1" y="161"/>
                    <a:pt x="34" y="231"/>
                    <a:pt x="87" y="247"/>
                  </a:cubicBezTo>
                  <a:cubicBezTo>
                    <a:pt x="104" y="264"/>
                    <a:pt x="120" y="264"/>
                    <a:pt x="120" y="264"/>
                  </a:cubicBezTo>
                  <a:cubicBezTo>
                    <a:pt x="120" y="247"/>
                    <a:pt x="120" y="231"/>
                    <a:pt x="137" y="210"/>
                  </a:cubicBezTo>
                  <a:cubicBezTo>
                    <a:pt x="137" y="144"/>
                    <a:pt x="157" y="74"/>
                    <a:pt x="174" y="25"/>
                  </a:cubicBezTo>
                  <a:lnTo>
                    <a:pt x="174" y="4"/>
                  </a:lnTo>
                  <a:cubicBezTo>
                    <a:pt x="163" y="1"/>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32"/>
            <p:cNvSpPr/>
            <p:nvPr/>
          </p:nvSpPr>
          <p:spPr>
            <a:xfrm>
              <a:off x="4653550" y="2854925"/>
              <a:ext cx="6425" cy="6525"/>
            </a:xfrm>
            <a:custGeom>
              <a:avLst/>
              <a:gdLst/>
              <a:ahLst/>
              <a:cxnLst/>
              <a:rect l="l" t="t" r="r" b="b"/>
              <a:pathLst>
                <a:path w="257" h="261" extrusionOk="0">
                  <a:moveTo>
                    <a:pt x="128" y="1"/>
                  </a:moveTo>
                  <a:cubicBezTo>
                    <a:pt x="86" y="1"/>
                    <a:pt x="46" y="34"/>
                    <a:pt x="34" y="82"/>
                  </a:cubicBezTo>
                  <a:cubicBezTo>
                    <a:pt x="1" y="152"/>
                    <a:pt x="34" y="222"/>
                    <a:pt x="87" y="255"/>
                  </a:cubicBezTo>
                  <a:cubicBezTo>
                    <a:pt x="103" y="259"/>
                    <a:pt x="117" y="261"/>
                    <a:pt x="131" y="261"/>
                  </a:cubicBezTo>
                  <a:cubicBezTo>
                    <a:pt x="177" y="261"/>
                    <a:pt x="214" y="238"/>
                    <a:pt x="240" y="185"/>
                  </a:cubicBezTo>
                  <a:cubicBezTo>
                    <a:pt x="256" y="119"/>
                    <a:pt x="223" y="32"/>
                    <a:pt x="174" y="16"/>
                  </a:cubicBezTo>
                  <a:cubicBezTo>
                    <a:pt x="159" y="6"/>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32"/>
            <p:cNvSpPr/>
            <p:nvPr/>
          </p:nvSpPr>
          <p:spPr>
            <a:xfrm>
              <a:off x="4668600" y="2945900"/>
              <a:ext cx="6000" cy="6425"/>
            </a:xfrm>
            <a:custGeom>
              <a:avLst/>
              <a:gdLst/>
              <a:ahLst/>
              <a:cxnLst/>
              <a:rect l="l" t="t" r="r" b="b"/>
              <a:pathLst>
                <a:path w="240" h="257" extrusionOk="0">
                  <a:moveTo>
                    <a:pt x="137" y="1"/>
                  </a:moveTo>
                  <a:cubicBezTo>
                    <a:pt x="120" y="1"/>
                    <a:pt x="87" y="1"/>
                    <a:pt x="67" y="34"/>
                  </a:cubicBezTo>
                  <a:cubicBezTo>
                    <a:pt x="17" y="71"/>
                    <a:pt x="1" y="153"/>
                    <a:pt x="50" y="207"/>
                  </a:cubicBezTo>
                  <a:cubicBezTo>
                    <a:pt x="67" y="240"/>
                    <a:pt x="87" y="256"/>
                    <a:pt x="120" y="256"/>
                  </a:cubicBezTo>
                  <a:cubicBezTo>
                    <a:pt x="153" y="256"/>
                    <a:pt x="170" y="256"/>
                    <a:pt x="207" y="223"/>
                  </a:cubicBezTo>
                  <a:cubicBezTo>
                    <a:pt x="223" y="207"/>
                    <a:pt x="240" y="174"/>
                    <a:pt x="240" y="137"/>
                  </a:cubicBezTo>
                  <a:cubicBezTo>
                    <a:pt x="240" y="104"/>
                    <a:pt x="240" y="71"/>
                    <a:pt x="223" y="50"/>
                  </a:cubicBezTo>
                  <a:cubicBezTo>
                    <a:pt x="207" y="34"/>
                    <a:pt x="190"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32"/>
            <p:cNvSpPr/>
            <p:nvPr/>
          </p:nvSpPr>
          <p:spPr>
            <a:xfrm>
              <a:off x="4664275" y="2960850"/>
              <a:ext cx="6000" cy="6425"/>
            </a:xfrm>
            <a:custGeom>
              <a:avLst/>
              <a:gdLst/>
              <a:ahLst/>
              <a:cxnLst/>
              <a:rect l="l" t="t" r="r" b="b"/>
              <a:pathLst>
                <a:path w="240" h="257" extrusionOk="0">
                  <a:moveTo>
                    <a:pt x="127" y="0"/>
                  </a:moveTo>
                  <a:cubicBezTo>
                    <a:pt x="80" y="0"/>
                    <a:pt x="31" y="30"/>
                    <a:pt x="17" y="71"/>
                  </a:cubicBezTo>
                  <a:cubicBezTo>
                    <a:pt x="0" y="141"/>
                    <a:pt x="17" y="227"/>
                    <a:pt x="87" y="244"/>
                  </a:cubicBezTo>
                  <a:cubicBezTo>
                    <a:pt x="100" y="252"/>
                    <a:pt x="115" y="257"/>
                    <a:pt x="129" y="257"/>
                  </a:cubicBezTo>
                  <a:cubicBezTo>
                    <a:pt x="170" y="257"/>
                    <a:pt x="211" y="225"/>
                    <a:pt x="223" y="174"/>
                  </a:cubicBezTo>
                  <a:cubicBezTo>
                    <a:pt x="240" y="108"/>
                    <a:pt x="223" y="38"/>
                    <a:pt x="157" y="5"/>
                  </a:cubicBezTo>
                  <a:cubicBezTo>
                    <a:pt x="148" y="2"/>
                    <a:pt x="13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32"/>
            <p:cNvSpPr/>
            <p:nvPr/>
          </p:nvSpPr>
          <p:spPr>
            <a:xfrm>
              <a:off x="4766925" y="3020950"/>
              <a:ext cx="6425" cy="6475"/>
            </a:xfrm>
            <a:custGeom>
              <a:avLst/>
              <a:gdLst/>
              <a:ahLst/>
              <a:cxnLst/>
              <a:rect l="l" t="t" r="r" b="b"/>
              <a:pathLst>
                <a:path w="257" h="259" extrusionOk="0">
                  <a:moveTo>
                    <a:pt x="146" y="0"/>
                  </a:moveTo>
                  <a:cubicBezTo>
                    <a:pt x="98" y="0"/>
                    <a:pt x="48" y="33"/>
                    <a:pt x="34" y="91"/>
                  </a:cubicBezTo>
                  <a:cubicBezTo>
                    <a:pt x="1" y="140"/>
                    <a:pt x="34" y="227"/>
                    <a:pt x="87" y="243"/>
                  </a:cubicBezTo>
                  <a:cubicBezTo>
                    <a:pt x="105" y="253"/>
                    <a:pt x="122" y="258"/>
                    <a:pt x="138" y="258"/>
                  </a:cubicBezTo>
                  <a:cubicBezTo>
                    <a:pt x="181" y="258"/>
                    <a:pt x="216" y="225"/>
                    <a:pt x="240" y="177"/>
                  </a:cubicBezTo>
                  <a:cubicBezTo>
                    <a:pt x="256" y="107"/>
                    <a:pt x="223" y="37"/>
                    <a:pt x="174" y="4"/>
                  </a:cubicBezTo>
                  <a:cubicBezTo>
                    <a:pt x="165" y="1"/>
                    <a:pt x="155"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32"/>
            <p:cNvSpPr/>
            <p:nvPr/>
          </p:nvSpPr>
          <p:spPr>
            <a:xfrm>
              <a:off x="4658300" y="2903325"/>
              <a:ext cx="5575" cy="6525"/>
            </a:xfrm>
            <a:custGeom>
              <a:avLst/>
              <a:gdLst/>
              <a:ahLst/>
              <a:cxnLst/>
              <a:rect l="l" t="t" r="r" b="b"/>
              <a:pathLst>
                <a:path w="223" h="261" extrusionOk="0">
                  <a:moveTo>
                    <a:pt x="103" y="1"/>
                  </a:moveTo>
                  <a:cubicBezTo>
                    <a:pt x="33" y="22"/>
                    <a:pt x="0" y="71"/>
                    <a:pt x="0" y="158"/>
                  </a:cubicBezTo>
                  <a:cubicBezTo>
                    <a:pt x="0" y="191"/>
                    <a:pt x="17" y="207"/>
                    <a:pt x="50" y="228"/>
                  </a:cubicBezTo>
                  <a:cubicBezTo>
                    <a:pt x="66" y="261"/>
                    <a:pt x="103" y="261"/>
                    <a:pt x="120" y="261"/>
                  </a:cubicBezTo>
                  <a:cubicBezTo>
                    <a:pt x="153" y="261"/>
                    <a:pt x="190" y="228"/>
                    <a:pt x="206" y="207"/>
                  </a:cubicBezTo>
                  <a:cubicBezTo>
                    <a:pt x="223" y="174"/>
                    <a:pt x="223" y="141"/>
                    <a:pt x="223" y="104"/>
                  </a:cubicBezTo>
                  <a:cubicBezTo>
                    <a:pt x="223" y="71"/>
                    <a:pt x="206" y="38"/>
                    <a:pt x="169" y="22"/>
                  </a:cubicBezTo>
                  <a:cubicBezTo>
                    <a:pt x="169" y="22"/>
                    <a:pt x="153"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32"/>
            <p:cNvSpPr/>
            <p:nvPr/>
          </p:nvSpPr>
          <p:spPr>
            <a:xfrm>
              <a:off x="4661275" y="2930750"/>
              <a:ext cx="6025" cy="6450"/>
            </a:xfrm>
            <a:custGeom>
              <a:avLst/>
              <a:gdLst/>
              <a:ahLst/>
              <a:cxnLst/>
              <a:rect l="l" t="t" r="r" b="b"/>
              <a:pathLst>
                <a:path w="241" h="258" extrusionOk="0">
                  <a:moveTo>
                    <a:pt x="127" y="1"/>
                  </a:moveTo>
                  <a:cubicBezTo>
                    <a:pt x="82" y="1"/>
                    <a:pt x="31" y="33"/>
                    <a:pt x="17" y="91"/>
                  </a:cubicBezTo>
                  <a:cubicBezTo>
                    <a:pt x="1" y="108"/>
                    <a:pt x="1" y="124"/>
                    <a:pt x="1" y="141"/>
                  </a:cubicBezTo>
                  <a:cubicBezTo>
                    <a:pt x="17" y="194"/>
                    <a:pt x="34" y="227"/>
                    <a:pt x="71" y="244"/>
                  </a:cubicBezTo>
                  <a:cubicBezTo>
                    <a:pt x="92" y="253"/>
                    <a:pt x="110" y="258"/>
                    <a:pt x="127" y="258"/>
                  </a:cubicBezTo>
                  <a:cubicBezTo>
                    <a:pt x="149" y="258"/>
                    <a:pt x="169" y="249"/>
                    <a:pt x="191" y="227"/>
                  </a:cubicBezTo>
                  <a:cubicBezTo>
                    <a:pt x="207" y="211"/>
                    <a:pt x="207" y="194"/>
                    <a:pt x="224" y="178"/>
                  </a:cubicBezTo>
                  <a:cubicBezTo>
                    <a:pt x="240" y="108"/>
                    <a:pt x="207"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32"/>
            <p:cNvSpPr/>
            <p:nvPr/>
          </p:nvSpPr>
          <p:spPr>
            <a:xfrm>
              <a:off x="4679725" y="2960025"/>
              <a:ext cx="2200" cy="4350"/>
            </a:xfrm>
            <a:custGeom>
              <a:avLst/>
              <a:gdLst/>
              <a:ahLst/>
              <a:cxnLst/>
              <a:rect l="l" t="t" r="r" b="b"/>
              <a:pathLst>
                <a:path w="88" h="174" extrusionOk="0">
                  <a:moveTo>
                    <a:pt x="87" y="0"/>
                  </a:moveTo>
                  <a:cubicBezTo>
                    <a:pt x="54" y="0"/>
                    <a:pt x="17" y="38"/>
                    <a:pt x="17" y="71"/>
                  </a:cubicBezTo>
                  <a:cubicBezTo>
                    <a:pt x="1" y="104"/>
                    <a:pt x="1" y="141"/>
                    <a:pt x="17" y="174"/>
                  </a:cubicBezTo>
                  <a:cubicBezTo>
                    <a:pt x="34" y="104"/>
                    <a:pt x="71" y="54"/>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32"/>
            <p:cNvSpPr/>
            <p:nvPr/>
          </p:nvSpPr>
          <p:spPr>
            <a:xfrm>
              <a:off x="4827025" y="2980650"/>
              <a:ext cx="6100" cy="6500"/>
            </a:xfrm>
            <a:custGeom>
              <a:avLst/>
              <a:gdLst/>
              <a:ahLst/>
              <a:cxnLst/>
              <a:rect l="l" t="t" r="r" b="b"/>
              <a:pathLst>
                <a:path w="244" h="260" extrusionOk="0">
                  <a:moveTo>
                    <a:pt x="104" y="0"/>
                  </a:moveTo>
                  <a:cubicBezTo>
                    <a:pt x="54" y="21"/>
                    <a:pt x="1" y="70"/>
                    <a:pt x="17" y="157"/>
                  </a:cubicBezTo>
                  <a:cubicBezTo>
                    <a:pt x="17" y="190"/>
                    <a:pt x="38" y="206"/>
                    <a:pt x="54" y="227"/>
                  </a:cubicBezTo>
                  <a:cubicBezTo>
                    <a:pt x="87" y="260"/>
                    <a:pt x="120" y="260"/>
                    <a:pt x="141" y="260"/>
                  </a:cubicBezTo>
                  <a:cubicBezTo>
                    <a:pt x="207" y="243"/>
                    <a:pt x="244" y="173"/>
                    <a:pt x="244" y="103"/>
                  </a:cubicBezTo>
                  <a:cubicBezTo>
                    <a:pt x="223" y="54"/>
                    <a:pt x="207"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32"/>
            <p:cNvSpPr/>
            <p:nvPr/>
          </p:nvSpPr>
          <p:spPr>
            <a:xfrm>
              <a:off x="4810325" y="2983600"/>
              <a:ext cx="6425" cy="6550"/>
            </a:xfrm>
            <a:custGeom>
              <a:avLst/>
              <a:gdLst/>
              <a:ahLst/>
              <a:cxnLst/>
              <a:rect l="l" t="t" r="r" b="b"/>
              <a:pathLst>
                <a:path w="257" h="262" extrusionOk="0">
                  <a:moveTo>
                    <a:pt x="140" y="0"/>
                  </a:moveTo>
                  <a:cubicBezTo>
                    <a:pt x="96" y="0"/>
                    <a:pt x="47" y="35"/>
                    <a:pt x="34" y="88"/>
                  </a:cubicBezTo>
                  <a:cubicBezTo>
                    <a:pt x="1" y="158"/>
                    <a:pt x="34" y="228"/>
                    <a:pt x="87" y="245"/>
                  </a:cubicBezTo>
                  <a:cubicBezTo>
                    <a:pt x="104" y="261"/>
                    <a:pt x="120" y="261"/>
                    <a:pt x="137" y="261"/>
                  </a:cubicBezTo>
                  <a:cubicBezTo>
                    <a:pt x="190" y="261"/>
                    <a:pt x="223" y="228"/>
                    <a:pt x="240" y="175"/>
                  </a:cubicBezTo>
                  <a:cubicBezTo>
                    <a:pt x="256" y="125"/>
                    <a:pt x="240" y="72"/>
                    <a:pt x="207" y="39"/>
                  </a:cubicBezTo>
                  <a:cubicBezTo>
                    <a:pt x="207" y="22"/>
                    <a:pt x="190" y="22"/>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32"/>
            <p:cNvSpPr/>
            <p:nvPr/>
          </p:nvSpPr>
          <p:spPr>
            <a:xfrm>
              <a:off x="4823625" y="2949300"/>
              <a:ext cx="6000" cy="6700"/>
            </a:xfrm>
            <a:custGeom>
              <a:avLst/>
              <a:gdLst/>
              <a:ahLst/>
              <a:cxnLst/>
              <a:rect l="l" t="t" r="r" b="b"/>
              <a:pathLst>
                <a:path w="240" h="268" extrusionOk="0">
                  <a:moveTo>
                    <a:pt x="104" y="1"/>
                  </a:moveTo>
                  <a:cubicBezTo>
                    <a:pt x="33" y="17"/>
                    <a:pt x="0" y="87"/>
                    <a:pt x="17" y="157"/>
                  </a:cubicBezTo>
                  <a:cubicBezTo>
                    <a:pt x="17" y="190"/>
                    <a:pt x="33" y="223"/>
                    <a:pt x="71" y="244"/>
                  </a:cubicBezTo>
                  <a:cubicBezTo>
                    <a:pt x="82" y="256"/>
                    <a:pt x="94" y="267"/>
                    <a:pt x="111" y="267"/>
                  </a:cubicBezTo>
                  <a:cubicBezTo>
                    <a:pt x="119" y="267"/>
                    <a:pt x="127" y="265"/>
                    <a:pt x="137" y="260"/>
                  </a:cubicBezTo>
                  <a:cubicBezTo>
                    <a:pt x="174" y="260"/>
                    <a:pt x="190" y="244"/>
                    <a:pt x="207" y="207"/>
                  </a:cubicBezTo>
                  <a:cubicBezTo>
                    <a:pt x="223" y="190"/>
                    <a:pt x="240" y="157"/>
                    <a:pt x="223" y="120"/>
                  </a:cubicBezTo>
                  <a:cubicBezTo>
                    <a:pt x="223" y="87"/>
                    <a:pt x="207" y="54"/>
                    <a:pt x="190" y="38"/>
                  </a:cubicBezTo>
                  <a:cubicBezTo>
                    <a:pt x="174" y="17"/>
                    <a:pt x="174" y="17"/>
                    <a:pt x="153" y="17"/>
                  </a:cubicBezTo>
                  <a:lnTo>
                    <a:pt x="137"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32"/>
            <p:cNvSpPr/>
            <p:nvPr/>
          </p:nvSpPr>
          <p:spPr>
            <a:xfrm>
              <a:off x="4797450" y="2984975"/>
              <a:ext cx="6000" cy="6500"/>
            </a:xfrm>
            <a:custGeom>
              <a:avLst/>
              <a:gdLst/>
              <a:ahLst/>
              <a:cxnLst/>
              <a:rect l="l" t="t" r="r" b="b"/>
              <a:pathLst>
                <a:path w="240" h="260" extrusionOk="0">
                  <a:moveTo>
                    <a:pt x="136" y="0"/>
                  </a:moveTo>
                  <a:cubicBezTo>
                    <a:pt x="103" y="0"/>
                    <a:pt x="66" y="0"/>
                    <a:pt x="50" y="33"/>
                  </a:cubicBezTo>
                  <a:cubicBezTo>
                    <a:pt x="0" y="70"/>
                    <a:pt x="0" y="157"/>
                    <a:pt x="33" y="206"/>
                  </a:cubicBezTo>
                  <a:cubicBezTo>
                    <a:pt x="50" y="239"/>
                    <a:pt x="87" y="260"/>
                    <a:pt x="103" y="260"/>
                  </a:cubicBezTo>
                  <a:cubicBezTo>
                    <a:pt x="136" y="260"/>
                    <a:pt x="169" y="260"/>
                    <a:pt x="190" y="239"/>
                  </a:cubicBezTo>
                  <a:cubicBezTo>
                    <a:pt x="206" y="206"/>
                    <a:pt x="223" y="173"/>
                    <a:pt x="223" y="136"/>
                  </a:cubicBezTo>
                  <a:cubicBezTo>
                    <a:pt x="239" y="103"/>
                    <a:pt x="223" y="70"/>
                    <a:pt x="206" y="54"/>
                  </a:cubicBezTo>
                  <a:cubicBezTo>
                    <a:pt x="190" y="33"/>
                    <a:pt x="169" y="17"/>
                    <a:pt x="153" y="17"/>
                  </a:cubicBezTo>
                  <a:cubicBezTo>
                    <a:pt x="153"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32"/>
            <p:cNvSpPr/>
            <p:nvPr/>
          </p:nvSpPr>
          <p:spPr>
            <a:xfrm>
              <a:off x="4781975" y="2989950"/>
              <a:ext cx="6000" cy="6700"/>
            </a:xfrm>
            <a:custGeom>
              <a:avLst/>
              <a:gdLst/>
              <a:ahLst/>
              <a:cxnLst/>
              <a:rect l="l" t="t" r="r" b="b"/>
              <a:pathLst>
                <a:path w="240" h="268" extrusionOk="0">
                  <a:moveTo>
                    <a:pt x="120" y="0"/>
                  </a:moveTo>
                  <a:cubicBezTo>
                    <a:pt x="115" y="0"/>
                    <a:pt x="109" y="2"/>
                    <a:pt x="104" y="7"/>
                  </a:cubicBezTo>
                  <a:lnTo>
                    <a:pt x="67" y="7"/>
                  </a:lnTo>
                  <a:cubicBezTo>
                    <a:pt x="34" y="24"/>
                    <a:pt x="1" y="94"/>
                    <a:pt x="17" y="143"/>
                  </a:cubicBezTo>
                  <a:cubicBezTo>
                    <a:pt x="17" y="181"/>
                    <a:pt x="34" y="214"/>
                    <a:pt x="50" y="230"/>
                  </a:cubicBezTo>
                  <a:cubicBezTo>
                    <a:pt x="67" y="246"/>
                    <a:pt x="104" y="267"/>
                    <a:pt x="137" y="267"/>
                  </a:cubicBezTo>
                  <a:cubicBezTo>
                    <a:pt x="190" y="246"/>
                    <a:pt x="240" y="181"/>
                    <a:pt x="223" y="110"/>
                  </a:cubicBezTo>
                  <a:lnTo>
                    <a:pt x="223" y="77"/>
                  </a:ln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32"/>
            <p:cNvSpPr/>
            <p:nvPr/>
          </p:nvSpPr>
          <p:spPr>
            <a:xfrm>
              <a:off x="4766525" y="2990525"/>
              <a:ext cx="6000" cy="6525"/>
            </a:xfrm>
            <a:custGeom>
              <a:avLst/>
              <a:gdLst/>
              <a:ahLst/>
              <a:cxnLst/>
              <a:rect l="l" t="t" r="r" b="b"/>
              <a:pathLst>
                <a:path w="240" h="261" extrusionOk="0">
                  <a:moveTo>
                    <a:pt x="136" y="1"/>
                  </a:moveTo>
                  <a:cubicBezTo>
                    <a:pt x="103" y="17"/>
                    <a:pt x="50" y="54"/>
                    <a:pt x="17" y="87"/>
                  </a:cubicBezTo>
                  <a:cubicBezTo>
                    <a:pt x="0" y="120"/>
                    <a:pt x="17" y="174"/>
                    <a:pt x="33" y="207"/>
                  </a:cubicBezTo>
                  <a:cubicBezTo>
                    <a:pt x="50" y="223"/>
                    <a:pt x="87" y="244"/>
                    <a:pt x="103" y="261"/>
                  </a:cubicBezTo>
                  <a:cubicBezTo>
                    <a:pt x="136" y="261"/>
                    <a:pt x="169" y="244"/>
                    <a:pt x="190" y="223"/>
                  </a:cubicBezTo>
                  <a:cubicBezTo>
                    <a:pt x="239" y="174"/>
                    <a:pt x="239" y="87"/>
                    <a:pt x="207"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32"/>
            <p:cNvSpPr/>
            <p:nvPr/>
          </p:nvSpPr>
          <p:spPr>
            <a:xfrm>
              <a:off x="4775500" y="3007850"/>
              <a:ext cx="6100" cy="6450"/>
            </a:xfrm>
            <a:custGeom>
              <a:avLst/>
              <a:gdLst/>
              <a:ahLst/>
              <a:cxnLst/>
              <a:rect l="l" t="t" r="r" b="b"/>
              <a:pathLst>
                <a:path w="244" h="258" extrusionOk="0">
                  <a:moveTo>
                    <a:pt x="113" y="0"/>
                  </a:moveTo>
                  <a:cubicBezTo>
                    <a:pt x="71" y="0"/>
                    <a:pt x="32" y="31"/>
                    <a:pt x="17" y="83"/>
                  </a:cubicBezTo>
                  <a:cubicBezTo>
                    <a:pt x="0" y="149"/>
                    <a:pt x="17" y="219"/>
                    <a:pt x="70" y="252"/>
                  </a:cubicBezTo>
                  <a:cubicBezTo>
                    <a:pt x="83" y="256"/>
                    <a:pt x="96" y="258"/>
                    <a:pt x="109" y="258"/>
                  </a:cubicBezTo>
                  <a:cubicBezTo>
                    <a:pt x="163" y="258"/>
                    <a:pt x="209" y="223"/>
                    <a:pt x="223" y="170"/>
                  </a:cubicBezTo>
                  <a:cubicBezTo>
                    <a:pt x="243" y="99"/>
                    <a:pt x="206" y="29"/>
                    <a:pt x="157" y="13"/>
                  </a:cubicBezTo>
                  <a:cubicBezTo>
                    <a:pt x="142"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32"/>
            <p:cNvSpPr/>
            <p:nvPr/>
          </p:nvSpPr>
          <p:spPr>
            <a:xfrm>
              <a:off x="4780225" y="3033100"/>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0"/>
                    <a:pt x="83" y="263"/>
                    <a:pt x="114" y="263"/>
                  </a:cubicBezTo>
                  <a:cubicBezTo>
                    <a:pt x="140" y="263"/>
                    <a:pt x="166" y="255"/>
                    <a:pt x="190" y="240"/>
                  </a:cubicBezTo>
                  <a:cubicBezTo>
                    <a:pt x="240" y="190"/>
                    <a:pt x="240" y="104"/>
                    <a:pt x="207" y="50"/>
                  </a:cubicBezTo>
                  <a:cubicBezTo>
                    <a:pt x="190" y="34"/>
                    <a:pt x="190" y="17"/>
                    <a:pt x="174"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32"/>
            <p:cNvSpPr/>
            <p:nvPr/>
          </p:nvSpPr>
          <p:spPr>
            <a:xfrm>
              <a:off x="4679725" y="2835925"/>
              <a:ext cx="6000" cy="6525"/>
            </a:xfrm>
            <a:custGeom>
              <a:avLst/>
              <a:gdLst/>
              <a:ahLst/>
              <a:cxnLst/>
              <a:rect l="l" t="t" r="r" b="b"/>
              <a:pathLst>
                <a:path w="240" h="261" extrusionOk="0">
                  <a:moveTo>
                    <a:pt x="104" y="1"/>
                  </a:moveTo>
                  <a:cubicBezTo>
                    <a:pt x="71" y="1"/>
                    <a:pt x="54" y="17"/>
                    <a:pt x="34" y="54"/>
                  </a:cubicBezTo>
                  <a:cubicBezTo>
                    <a:pt x="17" y="87"/>
                    <a:pt x="1" y="120"/>
                    <a:pt x="17" y="157"/>
                  </a:cubicBezTo>
                  <a:cubicBezTo>
                    <a:pt x="17" y="190"/>
                    <a:pt x="34" y="207"/>
                    <a:pt x="54" y="244"/>
                  </a:cubicBezTo>
                  <a:cubicBezTo>
                    <a:pt x="87" y="260"/>
                    <a:pt x="104" y="260"/>
                    <a:pt x="137" y="260"/>
                  </a:cubicBezTo>
                  <a:cubicBezTo>
                    <a:pt x="191" y="244"/>
                    <a:pt x="240" y="174"/>
                    <a:pt x="224" y="104"/>
                  </a:cubicBezTo>
                  <a:cubicBezTo>
                    <a:pt x="224" y="71"/>
                    <a:pt x="207" y="54"/>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32"/>
            <p:cNvSpPr/>
            <p:nvPr/>
          </p:nvSpPr>
          <p:spPr>
            <a:xfrm>
              <a:off x="4668600" y="2823975"/>
              <a:ext cx="6000" cy="6400"/>
            </a:xfrm>
            <a:custGeom>
              <a:avLst/>
              <a:gdLst/>
              <a:ahLst/>
              <a:cxnLst/>
              <a:rect l="l" t="t" r="r" b="b"/>
              <a:pathLst>
                <a:path w="240" h="256" extrusionOk="0">
                  <a:moveTo>
                    <a:pt x="104" y="0"/>
                  </a:moveTo>
                  <a:cubicBezTo>
                    <a:pt x="87" y="0"/>
                    <a:pt x="87" y="17"/>
                    <a:pt x="67" y="17"/>
                  </a:cubicBezTo>
                  <a:cubicBezTo>
                    <a:pt x="34" y="33"/>
                    <a:pt x="1" y="83"/>
                    <a:pt x="1" y="153"/>
                  </a:cubicBezTo>
                  <a:cubicBezTo>
                    <a:pt x="17" y="186"/>
                    <a:pt x="34" y="223"/>
                    <a:pt x="50" y="239"/>
                  </a:cubicBezTo>
                  <a:cubicBezTo>
                    <a:pt x="67" y="256"/>
                    <a:pt x="104" y="256"/>
                    <a:pt x="137" y="256"/>
                  </a:cubicBezTo>
                  <a:cubicBezTo>
                    <a:pt x="190" y="256"/>
                    <a:pt x="240" y="186"/>
                    <a:pt x="223" y="120"/>
                  </a:cubicBezTo>
                  <a:lnTo>
                    <a:pt x="223" y="83"/>
                  </a:lnTo>
                  <a:cubicBezTo>
                    <a:pt x="207" y="50"/>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32"/>
            <p:cNvSpPr/>
            <p:nvPr/>
          </p:nvSpPr>
          <p:spPr>
            <a:xfrm>
              <a:off x="4652225" y="2871000"/>
              <a:ext cx="5675" cy="6600"/>
            </a:xfrm>
            <a:custGeom>
              <a:avLst/>
              <a:gdLst/>
              <a:ahLst/>
              <a:cxnLst/>
              <a:rect l="l" t="t" r="r" b="b"/>
              <a:pathLst>
                <a:path w="227" h="264" extrusionOk="0">
                  <a:moveTo>
                    <a:pt x="123" y="0"/>
                  </a:moveTo>
                  <a:cubicBezTo>
                    <a:pt x="116" y="0"/>
                    <a:pt x="110" y="2"/>
                    <a:pt x="103" y="8"/>
                  </a:cubicBezTo>
                  <a:cubicBezTo>
                    <a:pt x="37" y="8"/>
                    <a:pt x="0" y="78"/>
                    <a:pt x="0" y="144"/>
                  </a:cubicBezTo>
                  <a:cubicBezTo>
                    <a:pt x="0" y="181"/>
                    <a:pt x="21" y="214"/>
                    <a:pt x="54" y="230"/>
                  </a:cubicBezTo>
                  <a:cubicBezTo>
                    <a:pt x="70" y="247"/>
                    <a:pt x="103" y="263"/>
                    <a:pt x="140" y="263"/>
                  </a:cubicBezTo>
                  <a:cubicBezTo>
                    <a:pt x="190" y="247"/>
                    <a:pt x="227" y="181"/>
                    <a:pt x="227" y="111"/>
                  </a:cubicBezTo>
                  <a:cubicBezTo>
                    <a:pt x="227" y="78"/>
                    <a:pt x="206" y="41"/>
                    <a:pt x="173" y="24"/>
                  </a:cubicBezTo>
                  <a:lnTo>
                    <a:pt x="157" y="8"/>
                  </a:ln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32"/>
            <p:cNvSpPr/>
            <p:nvPr/>
          </p:nvSpPr>
          <p:spPr>
            <a:xfrm>
              <a:off x="4674175" y="2853550"/>
              <a:ext cx="6000" cy="6525"/>
            </a:xfrm>
            <a:custGeom>
              <a:avLst/>
              <a:gdLst/>
              <a:ahLst/>
              <a:cxnLst/>
              <a:rect l="l" t="t" r="r" b="b"/>
              <a:pathLst>
                <a:path w="240" h="261" extrusionOk="0">
                  <a:moveTo>
                    <a:pt x="103" y="1"/>
                  </a:moveTo>
                  <a:cubicBezTo>
                    <a:pt x="33" y="17"/>
                    <a:pt x="0" y="71"/>
                    <a:pt x="0" y="157"/>
                  </a:cubicBezTo>
                  <a:cubicBezTo>
                    <a:pt x="17" y="190"/>
                    <a:pt x="17" y="207"/>
                    <a:pt x="50" y="240"/>
                  </a:cubicBezTo>
                  <a:cubicBezTo>
                    <a:pt x="70" y="260"/>
                    <a:pt x="103" y="260"/>
                    <a:pt x="136" y="260"/>
                  </a:cubicBezTo>
                  <a:cubicBezTo>
                    <a:pt x="190" y="240"/>
                    <a:pt x="239" y="174"/>
                    <a:pt x="223" y="104"/>
                  </a:cubicBezTo>
                  <a:cubicBezTo>
                    <a:pt x="223" y="71"/>
                    <a:pt x="206" y="34"/>
                    <a:pt x="173"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32"/>
            <p:cNvSpPr/>
            <p:nvPr/>
          </p:nvSpPr>
          <p:spPr>
            <a:xfrm>
              <a:off x="4665100" y="2791300"/>
              <a:ext cx="6100" cy="6400"/>
            </a:xfrm>
            <a:custGeom>
              <a:avLst/>
              <a:gdLst/>
              <a:ahLst/>
              <a:cxnLst/>
              <a:rect l="l" t="t" r="r" b="b"/>
              <a:pathLst>
                <a:path w="244" h="256" extrusionOk="0">
                  <a:moveTo>
                    <a:pt x="103" y="0"/>
                  </a:moveTo>
                  <a:cubicBezTo>
                    <a:pt x="54" y="17"/>
                    <a:pt x="0" y="87"/>
                    <a:pt x="21" y="153"/>
                  </a:cubicBezTo>
                  <a:cubicBezTo>
                    <a:pt x="21" y="190"/>
                    <a:pt x="38" y="223"/>
                    <a:pt x="71" y="239"/>
                  </a:cubicBezTo>
                  <a:cubicBezTo>
                    <a:pt x="87" y="256"/>
                    <a:pt x="124" y="256"/>
                    <a:pt x="141" y="256"/>
                  </a:cubicBezTo>
                  <a:cubicBezTo>
                    <a:pt x="174" y="256"/>
                    <a:pt x="207" y="239"/>
                    <a:pt x="227" y="206"/>
                  </a:cubicBezTo>
                  <a:cubicBezTo>
                    <a:pt x="244" y="190"/>
                    <a:pt x="244" y="153"/>
                    <a:pt x="244" y="120"/>
                  </a:cubicBezTo>
                  <a:cubicBezTo>
                    <a:pt x="227" y="87"/>
                    <a:pt x="227" y="50"/>
                    <a:pt x="190" y="33"/>
                  </a:cubicBezTo>
                  <a:cubicBezTo>
                    <a:pt x="190" y="17"/>
                    <a:pt x="174" y="17"/>
                    <a:pt x="174"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32"/>
            <p:cNvSpPr/>
            <p:nvPr/>
          </p:nvSpPr>
          <p:spPr>
            <a:xfrm>
              <a:off x="4682725" y="2791525"/>
              <a:ext cx="5600" cy="6600"/>
            </a:xfrm>
            <a:custGeom>
              <a:avLst/>
              <a:gdLst/>
              <a:ahLst/>
              <a:cxnLst/>
              <a:rect l="l" t="t" r="r" b="b"/>
              <a:pathLst>
                <a:path w="224" h="264" extrusionOk="0">
                  <a:moveTo>
                    <a:pt x="91" y="1"/>
                  </a:moveTo>
                  <a:cubicBezTo>
                    <a:pt x="69" y="1"/>
                    <a:pt x="49" y="13"/>
                    <a:pt x="38" y="24"/>
                  </a:cubicBezTo>
                  <a:cubicBezTo>
                    <a:pt x="17" y="61"/>
                    <a:pt x="0" y="78"/>
                    <a:pt x="0" y="111"/>
                  </a:cubicBezTo>
                  <a:cubicBezTo>
                    <a:pt x="0" y="144"/>
                    <a:pt x="0" y="181"/>
                    <a:pt x="17" y="214"/>
                  </a:cubicBezTo>
                  <a:cubicBezTo>
                    <a:pt x="38" y="245"/>
                    <a:pt x="69" y="263"/>
                    <a:pt x="102" y="263"/>
                  </a:cubicBezTo>
                  <a:cubicBezTo>
                    <a:pt x="126" y="263"/>
                    <a:pt x="151" y="253"/>
                    <a:pt x="174" y="230"/>
                  </a:cubicBezTo>
                  <a:cubicBezTo>
                    <a:pt x="223" y="181"/>
                    <a:pt x="223" y="111"/>
                    <a:pt x="190" y="41"/>
                  </a:cubicBezTo>
                  <a:cubicBezTo>
                    <a:pt x="174" y="24"/>
                    <a:pt x="174" y="24"/>
                    <a:pt x="157" y="8"/>
                  </a:cubicBezTo>
                  <a:lnTo>
                    <a:pt x="120" y="8"/>
                  </a:lnTo>
                  <a:cubicBezTo>
                    <a:pt x="110" y="3"/>
                    <a:pt x="101"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32"/>
            <p:cNvSpPr/>
            <p:nvPr/>
          </p:nvSpPr>
          <p:spPr>
            <a:xfrm>
              <a:off x="4684900" y="2866425"/>
              <a:ext cx="6000" cy="6625"/>
            </a:xfrm>
            <a:custGeom>
              <a:avLst/>
              <a:gdLst/>
              <a:ahLst/>
              <a:cxnLst/>
              <a:rect l="l" t="t" r="r" b="b"/>
              <a:pathLst>
                <a:path w="240" h="265" extrusionOk="0">
                  <a:moveTo>
                    <a:pt x="157" y="1"/>
                  </a:moveTo>
                  <a:cubicBezTo>
                    <a:pt x="120" y="1"/>
                    <a:pt x="87" y="1"/>
                    <a:pt x="54" y="17"/>
                  </a:cubicBezTo>
                  <a:cubicBezTo>
                    <a:pt x="33" y="34"/>
                    <a:pt x="17" y="54"/>
                    <a:pt x="0" y="87"/>
                  </a:cubicBezTo>
                  <a:lnTo>
                    <a:pt x="0" y="174"/>
                  </a:lnTo>
                  <a:cubicBezTo>
                    <a:pt x="17" y="207"/>
                    <a:pt x="33" y="240"/>
                    <a:pt x="70" y="261"/>
                  </a:cubicBezTo>
                  <a:cubicBezTo>
                    <a:pt x="78" y="263"/>
                    <a:pt x="86" y="265"/>
                    <a:pt x="95" y="265"/>
                  </a:cubicBezTo>
                  <a:cubicBezTo>
                    <a:pt x="141" y="265"/>
                    <a:pt x="192" y="229"/>
                    <a:pt x="206" y="174"/>
                  </a:cubicBezTo>
                  <a:cubicBezTo>
                    <a:pt x="239" y="104"/>
                    <a:pt x="206" y="34"/>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32"/>
            <p:cNvSpPr/>
            <p:nvPr/>
          </p:nvSpPr>
          <p:spPr>
            <a:xfrm>
              <a:off x="4793125" y="3001775"/>
              <a:ext cx="6000" cy="6575"/>
            </a:xfrm>
            <a:custGeom>
              <a:avLst/>
              <a:gdLst/>
              <a:ahLst/>
              <a:cxnLst/>
              <a:rect l="l" t="t" r="r" b="b"/>
              <a:pathLst>
                <a:path w="240" h="263" extrusionOk="0">
                  <a:moveTo>
                    <a:pt x="103" y="0"/>
                  </a:moveTo>
                  <a:cubicBezTo>
                    <a:pt x="70" y="17"/>
                    <a:pt x="54" y="33"/>
                    <a:pt x="33" y="50"/>
                  </a:cubicBezTo>
                  <a:cubicBezTo>
                    <a:pt x="17" y="83"/>
                    <a:pt x="0" y="120"/>
                    <a:pt x="17" y="153"/>
                  </a:cubicBezTo>
                  <a:cubicBezTo>
                    <a:pt x="17" y="186"/>
                    <a:pt x="33" y="223"/>
                    <a:pt x="54" y="239"/>
                  </a:cubicBezTo>
                  <a:cubicBezTo>
                    <a:pt x="77" y="251"/>
                    <a:pt x="92" y="263"/>
                    <a:pt x="111" y="263"/>
                  </a:cubicBezTo>
                  <a:cubicBezTo>
                    <a:pt x="118" y="263"/>
                    <a:pt x="126" y="261"/>
                    <a:pt x="136" y="256"/>
                  </a:cubicBezTo>
                  <a:cubicBezTo>
                    <a:pt x="206" y="256"/>
                    <a:pt x="239" y="186"/>
                    <a:pt x="223" y="120"/>
                  </a:cubicBezTo>
                  <a:cubicBezTo>
                    <a:pt x="223" y="83"/>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32"/>
            <p:cNvSpPr/>
            <p:nvPr/>
          </p:nvSpPr>
          <p:spPr>
            <a:xfrm>
              <a:off x="4661700" y="2841850"/>
              <a:ext cx="6525" cy="6475"/>
            </a:xfrm>
            <a:custGeom>
              <a:avLst/>
              <a:gdLst/>
              <a:ahLst/>
              <a:cxnLst/>
              <a:rect l="l" t="t" r="r" b="b"/>
              <a:pathLst>
                <a:path w="261" h="259" extrusionOk="0">
                  <a:moveTo>
                    <a:pt x="141" y="1"/>
                  </a:moveTo>
                  <a:cubicBezTo>
                    <a:pt x="96" y="1"/>
                    <a:pt x="50" y="33"/>
                    <a:pt x="33" y="73"/>
                  </a:cubicBezTo>
                  <a:cubicBezTo>
                    <a:pt x="0" y="143"/>
                    <a:pt x="33" y="229"/>
                    <a:pt x="87" y="246"/>
                  </a:cubicBezTo>
                  <a:cubicBezTo>
                    <a:pt x="106" y="255"/>
                    <a:pt x="123" y="259"/>
                    <a:pt x="138" y="259"/>
                  </a:cubicBezTo>
                  <a:cubicBezTo>
                    <a:pt x="182" y="259"/>
                    <a:pt x="215" y="227"/>
                    <a:pt x="239" y="176"/>
                  </a:cubicBezTo>
                  <a:cubicBezTo>
                    <a:pt x="260" y="110"/>
                    <a:pt x="223" y="40"/>
                    <a:pt x="174" y="7"/>
                  </a:cubicBezTo>
                  <a:cubicBezTo>
                    <a:pt x="163" y="3"/>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32"/>
            <p:cNvSpPr/>
            <p:nvPr/>
          </p:nvSpPr>
          <p:spPr>
            <a:xfrm>
              <a:off x="4677575" y="2882725"/>
              <a:ext cx="5575" cy="6525"/>
            </a:xfrm>
            <a:custGeom>
              <a:avLst/>
              <a:gdLst/>
              <a:ahLst/>
              <a:cxnLst/>
              <a:rect l="l" t="t" r="r" b="b"/>
              <a:pathLst>
                <a:path w="223" h="261" extrusionOk="0">
                  <a:moveTo>
                    <a:pt x="103" y="0"/>
                  </a:moveTo>
                  <a:cubicBezTo>
                    <a:pt x="37" y="21"/>
                    <a:pt x="0" y="87"/>
                    <a:pt x="0" y="157"/>
                  </a:cubicBezTo>
                  <a:cubicBezTo>
                    <a:pt x="17" y="190"/>
                    <a:pt x="37" y="227"/>
                    <a:pt x="54" y="244"/>
                  </a:cubicBezTo>
                  <a:cubicBezTo>
                    <a:pt x="87" y="260"/>
                    <a:pt x="103" y="260"/>
                    <a:pt x="140" y="260"/>
                  </a:cubicBezTo>
                  <a:cubicBezTo>
                    <a:pt x="157" y="260"/>
                    <a:pt x="190" y="244"/>
                    <a:pt x="206" y="206"/>
                  </a:cubicBezTo>
                  <a:cubicBezTo>
                    <a:pt x="223" y="173"/>
                    <a:pt x="223" y="140"/>
                    <a:pt x="223" y="103"/>
                  </a:cubicBezTo>
                  <a:cubicBezTo>
                    <a:pt x="223" y="70"/>
                    <a:pt x="206" y="54"/>
                    <a:pt x="173" y="37"/>
                  </a:cubicBezTo>
                  <a:cubicBezTo>
                    <a:pt x="173" y="21"/>
                    <a:pt x="173" y="21"/>
                    <a:pt x="157" y="21"/>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32"/>
            <p:cNvSpPr/>
            <p:nvPr/>
          </p:nvSpPr>
          <p:spPr>
            <a:xfrm>
              <a:off x="4658300" y="2808500"/>
              <a:ext cx="6000" cy="6600"/>
            </a:xfrm>
            <a:custGeom>
              <a:avLst/>
              <a:gdLst/>
              <a:ahLst/>
              <a:cxnLst/>
              <a:rect l="l" t="t" r="r" b="b"/>
              <a:pathLst>
                <a:path w="240" h="264" extrusionOk="0">
                  <a:moveTo>
                    <a:pt x="103" y="1"/>
                  </a:moveTo>
                  <a:cubicBezTo>
                    <a:pt x="33" y="17"/>
                    <a:pt x="0" y="83"/>
                    <a:pt x="0" y="153"/>
                  </a:cubicBezTo>
                  <a:cubicBezTo>
                    <a:pt x="17" y="186"/>
                    <a:pt x="33" y="223"/>
                    <a:pt x="50" y="240"/>
                  </a:cubicBezTo>
                  <a:cubicBezTo>
                    <a:pt x="61" y="252"/>
                    <a:pt x="83" y="263"/>
                    <a:pt x="107" y="263"/>
                  </a:cubicBezTo>
                  <a:cubicBezTo>
                    <a:pt x="117" y="263"/>
                    <a:pt x="127" y="261"/>
                    <a:pt x="136" y="256"/>
                  </a:cubicBezTo>
                  <a:cubicBezTo>
                    <a:pt x="190" y="256"/>
                    <a:pt x="239" y="186"/>
                    <a:pt x="223" y="120"/>
                  </a:cubicBezTo>
                  <a:cubicBezTo>
                    <a:pt x="223" y="83"/>
                    <a:pt x="206" y="50"/>
                    <a:pt x="190"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32"/>
            <p:cNvSpPr/>
            <p:nvPr/>
          </p:nvSpPr>
          <p:spPr>
            <a:xfrm>
              <a:off x="4650975" y="2918375"/>
              <a:ext cx="6000" cy="6525"/>
            </a:xfrm>
            <a:custGeom>
              <a:avLst/>
              <a:gdLst/>
              <a:ahLst/>
              <a:cxnLst/>
              <a:rect l="l" t="t" r="r" b="b"/>
              <a:pathLst>
                <a:path w="240" h="261" extrusionOk="0">
                  <a:moveTo>
                    <a:pt x="137" y="1"/>
                  </a:moveTo>
                  <a:cubicBezTo>
                    <a:pt x="120" y="1"/>
                    <a:pt x="87" y="1"/>
                    <a:pt x="71" y="17"/>
                  </a:cubicBezTo>
                  <a:cubicBezTo>
                    <a:pt x="17" y="71"/>
                    <a:pt x="1" y="158"/>
                    <a:pt x="50" y="207"/>
                  </a:cubicBezTo>
                  <a:cubicBezTo>
                    <a:pt x="71" y="244"/>
                    <a:pt x="87" y="261"/>
                    <a:pt x="120" y="261"/>
                  </a:cubicBezTo>
                  <a:cubicBezTo>
                    <a:pt x="153" y="261"/>
                    <a:pt x="174" y="261"/>
                    <a:pt x="207" y="223"/>
                  </a:cubicBezTo>
                  <a:cubicBezTo>
                    <a:pt x="223" y="207"/>
                    <a:pt x="240" y="174"/>
                    <a:pt x="240" y="141"/>
                  </a:cubicBezTo>
                  <a:cubicBezTo>
                    <a:pt x="240" y="104"/>
                    <a:pt x="240" y="71"/>
                    <a:pt x="223" y="54"/>
                  </a:cubicBezTo>
                  <a:cubicBezTo>
                    <a:pt x="207" y="38"/>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32"/>
            <p:cNvSpPr/>
            <p:nvPr/>
          </p:nvSpPr>
          <p:spPr>
            <a:xfrm>
              <a:off x="4649625" y="2890975"/>
              <a:ext cx="6125" cy="6325"/>
            </a:xfrm>
            <a:custGeom>
              <a:avLst/>
              <a:gdLst/>
              <a:ahLst/>
              <a:cxnLst/>
              <a:rect l="l" t="t" r="r" b="b"/>
              <a:pathLst>
                <a:path w="245" h="253" extrusionOk="0">
                  <a:moveTo>
                    <a:pt x="141" y="0"/>
                  </a:moveTo>
                  <a:cubicBezTo>
                    <a:pt x="104" y="0"/>
                    <a:pt x="71" y="0"/>
                    <a:pt x="55" y="17"/>
                  </a:cubicBezTo>
                  <a:cubicBezTo>
                    <a:pt x="38" y="50"/>
                    <a:pt x="22" y="66"/>
                    <a:pt x="22" y="103"/>
                  </a:cubicBezTo>
                  <a:cubicBezTo>
                    <a:pt x="1" y="136"/>
                    <a:pt x="22" y="169"/>
                    <a:pt x="38" y="206"/>
                  </a:cubicBezTo>
                  <a:cubicBezTo>
                    <a:pt x="57" y="235"/>
                    <a:pt x="89" y="253"/>
                    <a:pt x="122" y="253"/>
                  </a:cubicBezTo>
                  <a:cubicBezTo>
                    <a:pt x="146" y="253"/>
                    <a:pt x="170" y="244"/>
                    <a:pt x="191" y="223"/>
                  </a:cubicBezTo>
                  <a:cubicBezTo>
                    <a:pt x="244" y="186"/>
                    <a:pt x="244" y="103"/>
                    <a:pt x="207" y="50"/>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32"/>
            <p:cNvSpPr/>
            <p:nvPr/>
          </p:nvSpPr>
          <p:spPr>
            <a:xfrm>
              <a:off x="4647050" y="2935175"/>
              <a:ext cx="6125" cy="6425"/>
            </a:xfrm>
            <a:custGeom>
              <a:avLst/>
              <a:gdLst/>
              <a:ahLst/>
              <a:cxnLst/>
              <a:rect l="l" t="t" r="r" b="b"/>
              <a:pathLst>
                <a:path w="245" h="257" extrusionOk="0">
                  <a:moveTo>
                    <a:pt x="104" y="1"/>
                  </a:moveTo>
                  <a:cubicBezTo>
                    <a:pt x="71" y="1"/>
                    <a:pt x="55" y="17"/>
                    <a:pt x="38" y="50"/>
                  </a:cubicBezTo>
                  <a:cubicBezTo>
                    <a:pt x="22" y="87"/>
                    <a:pt x="1" y="120"/>
                    <a:pt x="1" y="153"/>
                  </a:cubicBezTo>
                  <a:cubicBezTo>
                    <a:pt x="22" y="191"/>
                    <a:pt x="38" y="207"/>
                    <a:pt x="55" y="240"/>
                  </a:cubicBezTo>
                  <a:cubicBezTo>
                    <a:pt x="71" y="256"/>
                    <a:pt x="104" y="256"/>
                    <a:pt x="141" y="256"/>
                  </a:cubicBezTo>
                  <a:cubicBezTo>
                    <a:pt x="191" y="240"/>
                    <a:pt x="244" y="191"/>
                    <a:pt x="228" y="104"/>
                  </a:cubicBezTo>
                  <a:cubicBezTo>
                    <a:pt x="228"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32"/>
            <p:cNvSpPr/>
            <p:nvPr/>
          </p:nvSpPr>
          <p:spPr>
            <a:xfrm>
              <a:off x="4653150" y="282437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66" y="256"/>
                    <a:pt x="103" y="256"/>
                  </a:cubicBezTo>
                  <a:cubicBezTo>
                    <a:pt x="136" y="256"/>
                    <a:pt x="169" y="256"/>
                    <a:pt x="190" y="223"/>
                  </a:cubicBezTo>
                  <a:cubicBezTo>
                    <a:pt x="239" y="190"/>
                    <a:pt x="239" y="104"/>
                    <a:pt x="206" y="50"/>
                  </a:cubicBezTo>
                  <a:cubicBezTo>
                    <a:pt x="190" y="34"/>
                    <a:pt x="169"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32"/>
            <p:cNvSpPr/>
            <p:nvPr/>
          </p:nvSpPr>
          <p:spPr>
            <a:xfrm>
              <a:off x="4650150" y="2794125"/>
              <a:ext cx="6000" cy="6675"/>
            </a:xfrm>
            <a:custGeom>
              <a:avLst/>
              <a:gdLst/>
              <a:ahLst/>
              <a:cxnLst/>
              <a:rect l="l" t="t" r="r" b="b"/>
              <a:pathLst>
                <a:path w="240" h="267" extrusionOk="0">
                  <a:moveTo>
                    <a:pt x="107" y="0"/>
                  </a:moveTo>
                  <a:cubicBezTo>
                    <a:pt x="84" y="0"/>
                    <a:pt x="62" y="12"/>
                    <a:pt x="50" y="23"/>
                  </a:cubicBezTo>
                  <a:cubicBezTo>
                    <a:pt x="1" y="77"/>
                    <a:pt x="1" y="164"/>
                    <a:pt x="34" y="213"/>
                  </a:cubicBezTo>
                  <a:cubicBezTo>
                    <a:pt x="50" y="230"/>
                    <a:pt x="83" y="246"/>
                    <a:pt x="104" y="267"/>
                  </a:cubicBezTo>
                  <a:cubicBezTo>
                    <a:pt x="137" y="267"/>
                    <a:pt x="170" y="246"/>
                    <a:pt x="186" y="230"/>
                  </a:cubicBezTo>
                  <a:cubicBezTo>
                    <a:pt x="223" y="213"/>
                    <a:pt x="223" y="180"/>
                    <a:pt x="240" y="143"/>
                  </a:cubicBezTo>
                  <a:cubicBezTo>
                    <a:pt x="240" y="110"/>
                    <a:pt x="223" y="77"/>
                    <a:pt x="207" y="40"/>
                  </a:cubicBezTo>
                  <a:cubicBezTo>
                    <a:pt x="186" y="23"/>
                    <a:pt x="186" y="23"/>
                    <a:pt x="153" y="7"/>
                  </a:cubicBezTo>
                  <a:lnTo>
                    <a:pt x="137" y="7"/>
                  </a:lnTo>
                  <a:cubicBezTo>
                    <a:pt x="127" y="2"/>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32"/>
            <p:cNvSpPr/>
            <p:nvPr/>
          </p:nvSpPr>
          <p:spPr>
            <a:xfrm>
              <a:off x="4646650" y="2841075"/>
              <a:ext cx="6100" cy="6525"/>
            </a:xfrm>
            <a:custGeom>
              <a:avLst/>
              <a:gdLst/>
              <a:ahLst/>
              <a:cxnLst/>
              <a:rect l="l" t="t" r="r" b="b"/>
              <a:pathLst>
                <a:path w="244" h="261" extrusionOk="0">
                  <a:moveTo>
                    <a:pt x="103" y="1"/>
                  </a:moveTo>
                  <a:cubicBezTo>
                    <a:pt x="54" y="1"/>
                    <a:pt x="0" y="71"/>
                    <a:pt x="17" y="141"/>
                  </a:cubicBezTo>
                  <a:cubicBezTo>
                    <a:pt x="17" y="174"/>
                    <a:pt x="38" y="207"/>
                    <a:pt x="54" y="223"/>
                  </a:cubicBezTo>
                  <a:cubicBezTo>
                    <a:pt x="87" y="260"/>
                    <a:pt x="103" y="260"/>
                    <a:pt x="141" y="260"/>
                  </a:cubicBezTo>
                  <a:cubicBezTo>
                    <a:pt x="207" y="244"/>
                    <a:pt x="244" y="174"/>
                    <a:pt x="223" y="104"/>
                  </a:cubicBezTo>
                  <a:cubicBezTo>
                    <a:pt x="223" y="71"/>
                    <a:pt x="207" y="38"/>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32"/>
            <p:cNvSpPr/>
            <p:nvPr/>
          </p:nvSpPr>
          <p:spPr>
            <a:xfrm>
              <a:off x="4684075" y="2819050"/>
              <a:ext cx="5575" cy="6600"/>
            </a:xfrm>
            <a:custGeom>
              <a:avLst/>
              <a:gdLst/>
              <a:ahLst/>
              <a:cxnLst/>
              <a:rect l="l" t="t" r="r" b="b"/>
              <a:pathLst>
                <a:path w="223" h="264" extrusionOk="0">
                  <a:moveTo>
                    <a:pt x="107" y="1"/>
                  </a:moveTo>
                  <a:cubicBezTo>
                    <a:pt x="83" y="1"/>
                    <a:pt x="61" y="12"/>
                    <a:pt x="50" y="24"/>
                  </a:cubicBezTo>
                  <a:cubicBezTo>
                    <a:pt x="0" y="74"/>
                    <a:pt x="0" y="160"/>
                    <a:pt x="33" y="214"/>
                  </a:cubicBezTo>
                  <a:cubicBezTo>
                    <a:pt x="50" y="247"/>
                    <a:pt x="66" y="263"/>
                    <a:pt x="103" y="263"/>
                  </a:cubicBezTo>
                  <a:cubicBezTo>
                    <a:pt x="136" y="263"/>
                    <a:pt x="169" y="247"/>
                    <a:pt x="190" y="230"/>
                  </a:cubicBezTo>
                  <a:cubicBezTo>
                    <a:pt x="206" y="214"/>
                    <a:pt x="223" y="177"/>
                    <a:pt x="223" y="144"/>
                  </a:cubicBezTo>
                  <a:cubicBezTo>
                    <a:pt x="223" y="111"/>
                    <a:pt x="223" y="74"/>
                    <a:pt x="206" y="41"/>
                  </a:cubicBezTo>
                  <a:cubicBezTo>
                    <a:pt x="190" y="24"/>
                    <a:pt x="169" y="24"/>
                    <a:pt x="153" y="8"/>
                  </a:cubicBezTo>
                  <a:lnTo>
                    <a:pt x="136" y="8"/>
                  </a:lnTo>
                  <a:cubicBezTo>
                    <a:pt x="126"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32"/>
            <p:cNvSpPr/>
            <p:nvPr/>
          </p:nvSpPr>
          <p:spPr>
            <a:xfrm>
              <a:off x="4589550" y="2850975"/>
              <a:ext cx="5575" cy="6675"/>
            </a:xfrm>
            <a:custGeom>
              <a:avLst/>
              <a:gdLst/>
              <a:ahLst/>
              <a:cxnLst/>
              <a:rect l="l" t="t" r="r" b="b"/>
              <a:pathLst>
                <a:path w="223" h="267" extrusionOk="0">
                  <a:moveTo>
                    <a:pt x="87" y="0"/>
                  </a:moveTo>
                  <a:cubicBezTo>
                    <a:pt x="70" y="17"/>
                    <a:pt x="33" y="33"/>
                    <a:pt x="17" y="54"/>
                  </a:cubicBezTo>
                  <a:cubicBezTo>
                    <a:pt x="0" y="87"/>
                    <a:pt x="0" y="120"/>
                    <a:pt x="0" y="157"/>
                  </a:cubicBezTo>
                  <a:cubicBezTo>
                    <a:pt x="0" y="190"/>
                    <a:pt x="17" y="223"/>
                    <a:pt x="54" y="240"/>
                  </a:cubicBezTo>
                  <a:cubicBezTo>
                    <a:pt x="66" y="254"/>
                    <a:pt x="86" y="267"/>
                    <a:pt x="102" y="267"/>
                  </a:cubicBezTo>
                  <a:cubicBezTo>
                    <a:pt x="109" y="267"/>
                    <a:pt x="115" y="265"/>
                    <a:pt x="120" y="260"/>
                  </a:cubicBezTo>
                  <a:cubicBezTo>
                    <a:pt x="190" y="260"/>
                    <a:pt x="223" y="190"/>
                    <a:pt x="223" y="120"/>
                  </a:cubicBezTo>
                  <a:cubicBezTo>
                    <a:pt x="206" y="87"/>
                    <a:pt x="206" y="54"/>
                    <a:pt x="173" y="33"/>
                  </a:cubicBezTo>
                  <a:cubicBezTo>
                    <a:pt x="173"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32"/>
            <p:cNvSpPr/>
            <p:nvPr/>
          </p:nvSpPr>
          <p:spPr>
            <a:xfrm>
              <a:off x="4586550" y="2947650"/>
              <a:ext cx="5600" cy="6425"/>
            </a:xfrm>
            <a:custGeom>
              <a:avLst/>
              <a:gdLst/>
              <a:ahLst/>
              <a:cxnLst/>
              <a:rect l="l" t="t" r="r" b="b"/>
              <a:pathLst>
                <a:path w="224" h="257" extrusionOk="0">
                  <a:moveTo>
                    <a:pt x="104" y="1"/>
                  </a:moveTo>
                  <a:cubicBezTo>
                    <a:pt x="34" y="17"/>
                    <a:pt x="1" y="67"/>
                    <a:pt x="1" y="153"/>
                  </a:cubicBezTo>
                  <a:cubicBezTo>
                    <a:pt x="1" y="186"/>
                    <a:pt x="17" y="207"/>
                    <a:pt x="50" y="240"/>
                  </a:cubicBezTo>
                  <a:cubicBezTo>
                    <a:pt x="71" y="256"/>
                    <a:pt x="104" y="256"/>
                    <a:pt x="137" y="256"/>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32"/>
            <p:cNvSpPr/>
            <p:nvPr/>
          </p:nvSpPr>
          <p:spPr>
            <a:xfrm>
              <a:off x="4591300" y="2927350"/>
              <a:ext cx="6000" cy="6625"/>
            </a:xfrm>
            <a:custGeom>
              <a:avLst/>
              <a:gdLst/>
              <a:ahLst/>
              <a:cxnLst/>
              <a:rect l="l" t="t" r="r" b="b"/>
              <a:pathLst>
                <a:path w="240" h="265" extrusionOk="0">
                  <a:moveTo>
                    <a:pt x="126" y="0"/>
                  </a:moveTo>
                  <a:cubicBezTo>
                    <a:pt x="81" y="0"/>
                    <a:pt x="31" y="33"/>
                    <a:pt x="17" y="91"/>
                  </a:cubicBezTo>
                  <a:cubicBezTo>
                    <a:pt x="0" y="157"/>
                    <a:pt x="17" y="227"/>
                    <a:pt x="87" y="260"/>
                  </a:cubicBezTo>
                  <a:cubicBezTo>
                    <a:pt x="95" y="263"/>
                    <a:pt x="104" y="264"/>
                    <a:pt x="114" y="264"/>
                  </a:cubicBezTo>
                  <a:cubicBezTo>
                    <a:pt x="159" y="264"/>
                    <a:pt x="209" y="232"/>
                    <a:pt x="223" y="174"/>
                  </a:cubicBezTo>
                  <a:cubicBezTo>
                    <a:pt x="240" y="108"/>
                    <a:pt x="223" y="38"/>
                    <a:pt x="153" y="5"/>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32"/>
            <p:cNvSpPr/>
            <p:nvPr/>
          </p:nvSpPr>
          <p:spPr>
            <a:xfrm>
              <a:off x="4591300" y="2977650"/>
              <a:ext cx="6000" cy="6525"/>
            </a:xfrm>
            <a:custGeom>
              <a:avLst/>
              <a:gdLst/>
              <a:ahLst/>
              <a:cxnLst/>
              <a:rect l="l" t="t" r="r" b="b"/>
              <a:pathLst>
                <a:path w="240" h="261" extrusionOk="0">
                  <a:moveTo>
                    <a:pt x="103" y="0"/>
                  </a:moveTo>
                  <a:cubicBezTo>
                    <a:pt x="50" y="0"/>
                    <a:pt x="0" y="71"/>
                    <a:pt x="17" y="141"/>
                  </a:cubicBezTo>
                  <a:cubicBezTo>
                    <a:pt x="17" y="174"/>
                    <a:pt x="33" y="207"/>
                    <a:pt x="50" y="223"/>
                  </a:cubicBezTo>
                  <a:cubicBezTo>
                    <a:pt x="87" y="260"/>
                    <a:pt x="103" y="260"/>
                    <a:pt x="136" y="260"/>
                  </a:cubicBezTo>
                  <a:cubicBezTo>
                    <a:pt x="169" y="244"/>
                    <a:pt x="190" y="223"/>
                    <a:pt x="207" y="207"/>
                  </a:cubicBezTo>
                  <a:cubicBezTo>
                    <a:pt x="223" y="174"/>
                    <a:pt x="240" y="141"/>
                    <a:pt x="223" y="104"/>
                  </a:cubicBezTo>
                  <a:cubicBezTo>
                    <a:pt x="223" y="71"/>
                    <a:pt x="207" y="38"/>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32"/>
            <p:cNvSpPr/>
            <p:nvPr/>
          </p:nvSpPr>
          <p:spPr>
            <a:xfrm>
              <a:off x="4765600" y="3036925"/>
              <a:ext cx="6100" cy="6500"/>
            </a:xfrm>
            <a:custGeom>
              <a:avLst/>
              <a:gdLst/>
              <a:ahLst/>
              <a:cxnLst/>
              <a:rect l="l" t="t" r="r" b="b"/>
              <a:pathLst>
                <a:path w="244" h="260" extrusionOk="0">
                  <a:moveTo>
                    <a:pt x="103" y="0"/>
                  </a:moveTo>
                  <a:cubicBezTo>
                    <a:pt x="37" y="17"/>
                    <a:pt x="0" y="87"/>
                    <a:pt x="0" y="157"/>
                  </a:cubicBezTo>
                  <a:cubicBezTo>
                    <a:pt x="21" y="190"/>
                    <a:pt x="37" y="206"/>
                    <a:pt x="54" y="243"/>
                  </a:cubicBezTo>
                  <a:cubicBezTo>
                    <a:pt x="70" y="260"/>
                    <a:pt x="103" y="260"/>
                    <a:pt x="140" y="260"/>
                  </a:cubicBezTo>
                  <a:cubicBezTo>
                    <a:pt x="190" y="243"/>
                    <a:pt x="244" y="173"/>
                    <a:pt x="227" y="103"/>
                  </a:cubicBezTo>
                  <a:cubicBezTo>
                    <a:pt x="227" y="70"/>
                    <a:pt x="206" y="54"/>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32"/>
            <p:cNvSpPr/>
            <p:nvPr/>
          </p:nvSpPr>
          <p:spPr>
            <a:xfrm>
              <a:off x="4625200" y="3002600"/>
              <a:ext cx="6000" cy="6400"/>
            </a:xfrm>
            <a:custGeom>
              <a:avLst/>
              <a:gdLst/>
              <a:ahLst/>
              <a:cxnLst/>
              <a:rect l="l" t="t" r="r" b="b"/>
              <a:pathLst>
                <a:path w="240" h="256" extrusionOk="0">
                  <a:moveTo>
                    <a:pt x="104" y="0"/>
                  </a:moveTo>
                  <a:cubicBezTo>
                    <a:pt x="50" y="17"/>
                    <a:pt x="1" y="87"/>
                    <a:pt x="17" y="153"/>
                  </a:cubicBezTo>
                  <a:cubicBezTo>
                    <a:pt x="17" y="190"/>
                    <a:pt x="34" y="206"/>
                    <a:pt x="50" y="239"/>
                  </a:cubicBezTo>
                  <a:cubicBezTo>
                    <a:pt x="87" y="256"/>
                    <a:pt x="120" y="256"/>
                    <a:pt x="137" y="256"/>
                  </a:cubicBezTo>
                  <a:cubicBezTo>
                    <a:pt x="174" y="256"/>
                    <a:pt x="191" y="239"/>
                    <a:pt x="207" y="206"/>
                  </a:cubicBezTo>
                  <a:cubicBezTo>
                    <a:pt x="223" y="173"/>
                    <a:pt x="240" y="136"/>
                    <a:pt x="240" y="103"/>
                  </a:cubicBezTo>
                  <a:cubicBezTo>
                    <a:pt x="223" y="70"/>
                    <a:pt x="207" y="50"/>
                    <a:pt x="191" y="17"/>
                  </a:cubicBezTo>
                  <a:cubicBezTo>
                    <a:pt x="191"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32"/>
            <p:cNvSpPr/>
            <p:nvPr/>
          </p:nvSpPr>
          <p:spPr>
            <a:xfrm>
              <a:off x="4752700" y="3023625"/>
              <a:ext cx="6125" cy="6675"/>
            </a:xfrm>
            <a:custGeom>
              <a:avLst/>
              <a:gdLst/>
              <a:ahLst/>
              <a:cxnLst/>
              <a:rect l="l" t="t" r="r" b="b"/>
              <a:pathLst>
                <a:path w="245" h="267" extrusionOk="0">
                  <a:moveTo>
                    <a:pt x="104" y="0"/>
                  </a:moveTo>
                  <a:cubicBezTo>
                    <a:pt x="54" y="17"/>
                    <a:pt x="1" y="87"/>
                    <a:pt x="22" y="157"/>
                  </a:cubicBezTo>
                  <a:cubicBezTo>
                    <a:pt x="22" y="190"/>
                    <a:pt x="38" y="223"/>
                    <a:pt x="54" y="239"/>
                  </a:cubicBezTo>
                  <a:cubicBezTo>
                    <a:pt x="78" y="254"/>
                    <a:pt x="93" y="267"/>
                    <a:pt x="113" y="267"/>
                  </a:cubicBezTo>
                  <a:cubicBezTo>
                    <a:pt x="122" y="267"/>
                    <a:pt x="130" y="265"/>
                    <a:pt x="141" y="260"/>
                  </a:cubicBezTo>
                  <a:cubicBezTo>
                    <a:pt x="207" y="260"/>
                    <a:pt x="244" y="190"/>
                    <a:pt x="228" y="120"/>
                  </a:cubicBezTo>
                  <a:cubicBezTo>
                    <a:pt x="228" y="87"/>
                    <a:pt x="207" y="54"/>
                    <a:pt x="191"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32"/>
            <p:cNvSpPr/>
            <p:nvPr/>
          </p:nvSpPr>
          <p:spPr>
            <a:xfrm>
              <a:off x="4645000" y="2981975"/>
              <a:ext cx="5600" cy="6625"/>
            </a:xfrm>
            <a:custGeom>
              <a:avLst/>
              <a:gdLst/>
              <a:ahLst/>
              <a:cxnLst/>
              <a:rect l="l" t="t" r="r" b="b"/>
              <a:pathLst>
                <a:path w="224" h="265" extrusionOk="0">
                  <a:moveTo>
                    <a:pt x="83" y="1"/>
                  </a:moveTo>
                  <a:cubicBezTo>
                    <a:pt x="33" y="17"/>
                    <a:pt x="0" y="87"/>
                    <a:pt x="0" y="153"/>
                  </a:cubicBezTo>
                  <a:cubicBezTo>
                    <a:pt x="0" y="190"/>
                    <a:pt x="33" y="223"/>
                    <a:pt x="50" y="240"/>
                  </a:cubicBezTo>
                  <a:cubicBezTo>
                    <a:pt x="61" y="251"/>
                    <a:pt x="83" y="265"/>
                    <a:pt x="101" y="265"/>
                  </a:cubicBezTo>
                  <a:cubicBezTo>
                    <a:pt x="108" y="265"/>
                    <a:pt x="115" y="262"/>
                    <a:pt x="120" y="256"/>
                  </a:cubicBezTo>
                  <a:cubicBezTo>
                    <a:pt x="153" y="256"/>
                    <a:pt x="186" y="240"/>
                    <a:pt x="207" y="207"/>
                  </a:cubicBezTo>
                  <a:cubicBezTo>
                    <a:pt x="223" y="190"/>
                    <a:pt x="223" y="153"/>
                    <a:pt x="223" y="120"/>
                  </a:cubicBezTo>
                  <a:cubicBezTo>
                    <a:pt x="223" y="87"/>
                    <a:pt x="207" y="50"/>
                    <a:pt x="169" y="34"/>
                  </a:cubicBezTo>
                  <a:cubicBezTo>
                    <a:pt x="169" y="17"/>
                    <a:pt x="153" y="17"/>
                    <a:pt x="153" y="17"/>
                  </a:cubicBezTo>
                  <a:cubicBezTo>
                    <a:pt x="13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32"/>
            <p:cNvSpPr/>
            <p:nvPr/>
          </p:nvSpPr>
          <p:spPr>
            <a:xfrm>
              <a:off x="4614075" y="2940350"/>
              <a:ext cx="6000" cy="6400"/>
            </a:xfrm>
            <a:custGeom>
              <a:avLst/>
              <a:gdLst/>
              <a:ahLst/>
              <a:cxnLst/>
              <a:rect l="l" t="t" r="r" b="b"/>
              <a:pathLst>
                <a:path w="240" h="256" extrusionOk="0">
                  <a:moveTo>
                    <a:pt x="104" y="0"/>
                  </a:moveTo>
                  <a:cubicBezTo>
                    <a:pt x="34" y="17"/>
                    <a:pt x="1" y="66"/>
                    <a:pt x="1" y="153"/>
                  </a:cubicBezTo>
                  <a:cubicBezTo>
                    <a:pt x="17" y="190"/>
                    <a:pt x="34" y="206"/>
                    <a:pt x="50" y="239"/>
                  </a:cubicBezTo>
                  <a:cubicBezTo>
                    <a:pt x="67" y="256"/>
                    <a:pt x="104" y="256"/>
                    <a:pt x="137" y="256"/>
                  </a:cubicBezTo>
                  <a:cubicBezTo>
                    <a:pt x="186" y="239"/>
                    <a:pt x="240" y="169"/>
                    <a:pt x="223" y="103"/>
                  </a:cubicBezTo>
                  <a:cubicBezTo>
                    <a:pt x="223" y="66"/>
                    <a:pt x="207" y="49"/>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32"/>
            <p:cNvSpPr/>
            <p:nvPr/>
          </p:nvSpPr>
          <p:spPr>
            <a:xfrm>
              <a:off x="4595525" y="2912400"/>
              <a:ext cx="6100" cy="6625"/>
            </a:xfrm>
            <a:custGeom>
              <a:avLst/>
              <a:gdLst/>
              <a:ahLst/>
              <a:cxnLst/>
              <a:rect l="l" t="t" r="r" b="b"/>
              <a:pathLst>
                <a:path w="244" h="265" extrusionOk="0">
                  <a:moveTo>
                    <a:pt x="141" y="1"/>
                  </a:moveTo>
                  <a:cubicBezTo>
                    <a:pt x="104" y="1"/>
                    <a:pt x="87" y="17"/>
                    <a:pt x="54" y="34"/>
                  </a:cubicBezTo>
                  <a:cubicBezTo>
                    <a:pt x="21" y="87"/>
                    <a:pt x="0" y="153"/>
                    <a:pt x="38" y="223"/>
                  </a:cubicBezTo>
                  <a:cubicBezTo>
                    <a:pt x="54" y="240"/>
                    <a:pt x="87" y="256"/>
                    <a:pt x="124" y="256"/>
                  </a:cubicBezTo>
                  <a:cubicBezTo>
                    <a:pt x="129" y="262"/>
                    <a:pt x="135" y="265"/>
                    <a:pt x="143" y="265"/>
                  </a:cubicBezTo>
                  <a:cubicBezTo>
                    <a:pt x="159" y="265"/>
                    <a:pt x="179" y="251"/>
                    <a:pt x="190" y="240"/>
                  </a:cubicBezTo>
                  <a:cubicBezTo>
                    <a:pt x="227" y="223"/>
                    <a:pt x="244" y="190"/>
                    <a:pt x="244" y="153"/>
                  </a:cubicBezTo>
                  <a:cubicBezTo>
                    <a:pt x="244" y="120"/>
                    <a:pt x="244" y="87"/>
                    <a:pt x="207" y="50"/>
                  </a:cubicBezTo>
                  <a:cubicBezTo>
                    <a:pt x="207" y="34"/>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32"/>
            <p:cNvSpPr/>
            <p:nvPr/>
          </p:nvSpPr>
          <p:spPr>
            <a:xfrm>
              <a:off x="4599025" y="2942125"/>
              <a:ext cx="6425" cy="6475"/>
            </a:xfrm>
            <a:custGeom>
              <a:avLst/>
              <a:gdLst/>
              <a:ahLst/>
              <a:cxnLst/>
              <a:rect l="l" t="t" r="r" b="b"/>
              <a:pathLst>
                <a:path w="257" h="259" extrusionOk="0">
                  <a:moveTo>
                    <a:pt x="119" y="1"/>
                  </a:moveTo>
                  <a:cubicBezTo>
                    <a:pt x="76" y="1"/>
                    <a:pt x="41" y="34"/>
                    <a:pt x="17" y="82"/>
                  </a:cubicBezTo>
                  <a:cubicBezTo>
                    <a:pt x="1" y="152"/>
                    <a:pt x="34" y="222"/>
                    <a:pt x="87" y="255"/>
                  </a:cubicBezTo>
                  <a:cubicBezTo>
                    <a:pt x="96" y="258"/>
                    <a:pt x="105" y="259"/>
                    <a:pt x="115" y="259"/>
                  </a:cubicBezTo>
                  <a:cubicBezTo>
                    <a:pt x="160" y="259"/>
                    <a:pt x="210" y="229"/>
                    <a:pt x="223" y="185"/>
                  </a:cubicBezTo>
                  <a:cubicBezTo>
                    <a:pt x="256" y="119"/>
                    <a:pt x="223"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32"/>
            <p:cNvSpPr/>
            <p:nvPr/>
          </p:nvSpPr>
          <p:spPr>
            <a:xfrm>
              <a:off x="4591300" y="2883550"/>
              <a:ext cx="6000" cy="6525"/>
            </a:xfrm>
            <a:custGeom>
              <a:avLst/>
              <a:gdLst/>
              <a:ahLst/>
              <a:cxnLst/>
              <a:rect l="l" t="t" r="r" b="b"/>
              <a:pathLst>
                <a:path w="240" h="261" extrusionOk="0">
                  <a:moveTo>
                    <a:pt x="126" y="0"/>
                  </a:moveTo>
                  <a:cubicBezTo>
                    <a:pt x="81" y="0"/>
                    <a:pt x="31" y="33"/>
                    <a:pt x="17" y="91"/>
                  </a:cubicBezTo>
                  <a:cubicBezTo>
                    <a:pt x="0" y="157"/>
                    <a:pt x="33" y="227"/>
                    <a:pt x="87" y="260"/>
                  </a:cubicBezTo>
                  <a:lnTo>
                    <a:pt x="136" y="260"/>
                  </a:lnTo>
                  <a:cubicBezTo>
                    <a:pt x="169" y="260"/>
                    <a:pt x="207" y="227"/>
                    <a:pt x="223" y="173"/>
                  </a:cubicBezTo>
                  <a:cubicBezTo>
                    <a:pt x="240" y="124"/>
                    <a:pt x="223" y="70"/>
                    <a:pt x="207" y="37"/>
                  </a:cubicBezTo>
                  <a:cubicBezTo>
                    <a:pt x="190" y="37"/>
                    <a:pt x="169" y="21"/>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32"/>
            <p:cNvSpPr/>
            <p:nvPr/>
          </p:nvSpPr>
          <p:spPr>
            <a:xfrm>
              <a:off x="4592950" y="2962200"/>
              <a:ext cx="5700" cy="6500"/>
            </a:xfrm>
            <a:custGeom>
              <a:avLst/>
              <a:gdLst/>
              <a:ahLst/>
              <a:cxnLst/>
              <a:rect l="l" t="t" r="r" b="b"/>
              <a:pathLst>
                <a:path w="228" h="260" extrusionOk="0">
                  <a:moveTo>
                    <a:pt x="103" y="0"/>
                  </a:moveTo>
                  <a:cubicBezTo>
                    <a:pt x="37" y="0"/>
                    <a:pt x="0" y="70"/>
                    <a:pt x="0" y="140"/>
                  </a:cubicBezTo>
                  <a:cubicBezTo>
                    <a:pt x="21" y="223"/>
                    <a:pt x="70" y="260"/>
                    <a:pt x="141" y="260"/>
                  </a:cubicBezTo>
                  <a:cubicBezTo>
                    <a:pt x="157" y="243"/>
                    <a:pt x="190" y="223"/>
                    <a:pt x="207" y="206"/>
                  </a:cubicBezTo>
                  <a:cubicBezTo>
                    <a:pt x="227" y="173"/>
                    <a:pt x="227" y="140"/>
                    <a:pt x="227" y="103"/>
                  </a:cubicBezTo>
                  <a:cubicBezTo>
                    <a:pt x="227" y="70"/>
                    <a:pt x="207" y="37"/>
                    <a:pt x="174"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32"/>
            <p:cNvSpPr/>
            <p:nvPr/>
          </p:nvSpPr>
          <p:spPr>
            <a:xfrm>
              <a:off x="4602850" y="2896125"/>
              <a:ext cx="5575" cy="6400"/>
            </a:xfrm>
            <a:custGeom>
              <a:avLst/>
              <a:gdLst/>
              <a:ahLst/>
              <a:cxnLst/>
              <a:rect l="l" t="t" r="r" b="b"/>
              <a:pathLst>
                <a:path w="223" h="256" extrusionOk="0">
                  <a:moveTo>
                    <a:pt x="87" y="0"/>
                  </a:moveTo>
                  <a:cubicBezTo>
                    <a:pt x="70" y="0"/>
                    <a:pt x="37" y="17"/>
                    <a:pt x="17" y="50"/>
                  </a:cubicBezTo>
                  <a:cubicBezTo>
                    <a:pt x="0" y="83"/>
                    <a:pt x="0" y="120"/>
                    <a:pt x="0" y="153"/>
                  </a:cubicBezTo>
                  <a:cubicBezTo>
                    <a:pt x="0" y="186"/>
                    <a:pt x="17" y="223"/>
                    <a:pt x="37" y="239"/>
                  </a:cubicBezTo>
                  <a:cubicBezTo>
                    <a:pt x="70" y="256"/>
                    <a:pt x="87" y="256"/>
                    <a:pt x="120" y="256"/>
                  </a:cubicBezTo>
                  <a:cubicBezTo>
                    <a:pt x="190" y="239"/>
                    <a:pt x="223" y="186"/>
                    <a:pt x="223" y="103"/>
                  </a:cubicBezTo>
                  <a:cubicBezTo>
                    <a:pt x="206" y="66"/>
                    <a:pt x="190" y="50"/>
                    <a:pt x="173" y="17"/>
                  </a:cubicBezTo>
                  <a:lnTo>
                    <a:pt x="157" y="17"/>
                  </a:ln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32"/>
            <p:cNvSpPr/>
            <p:nvPr/>
          </p:nvSpPr>
          <p:spPr>
            <a:xfrm>
              <a:off x="4588300" y="2897450"/>
              <a:ext cx="6000" cy="6575"/>
            </a:xfrm>
            <a:custGeom>
              <a:avLst/>
              <a:gdLst/>
              <a:ahLst/>
              <a:cxnLst/>
              <a:rect l="l" t="t" r="r" b="b"/>
              <a:pathLst>
                <a:path w="240" h="263" extrusionOk="0">
                  <a:moveTo>
                    <a:pt x="111" y="0"/>
                  </a:moveTo>
                  <a:cubicBezTo>
                    <a:pt x="71" y="0"/>
                    <a:pt x="29" y="32"/>
                    <a:pt x="17" y="83"/>
                  </a:cubicBezTo>
                  <a:cubicBezTo>
                    <a:pt x="1" y="100"/>
                    <a:pt x="1" y="116"/>
                    <a:pt x="1" y="133"/>
                  </a:cubicBezTo>
                  <a:cubicBezTo>
                    <a:pt x="1" y="186"/>
                    <a:pt x="34" y="236"/>
                    <a:pt x="67" y="257"/>
                  </a:cubicBezTo>
                  <a:cubicBezTo>
                    <a:pt x="81" y="261"/>
                    <a:pt x="94" y="263"/>
                    <a:pt x="105" y="263"/>
                  </a:cubicBezTo>
                  <a:cubicBezTo>
                    <a:pt x="138" y="263"/>
                    <a:pt x="162" y="247"/>
                    <a:pt x="186" y="219"/>
                  </a:cubicBezTo>
                  <a:cubicBezTo>
                    <a:pt x="207" y="219"/>
                    <a:pt x="207" y="203"/>
                    <a:pt x="223" y="170"/>
                  </a:cubicBezTo>
                  <a:cubicBezTo>
                    <a:pt x="240" y="116"/>
                    <a:pt x="207" y="30"/>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32"/>
            <p:cNvSpPr/>
            <p:nvPr/>
          </p:nvSpPr>
          <p:spPr>
            <a:xfrm>
              <a:off x="4592525" y="3007150"/>
              <a:ext cx="6125" cy="6600"/>
            </a:xfrm>
            <a:custGeom>
              <a:avLst/>
              <a:gdLst/>
              <a:ahLst/>
              <a:cxnLst/>
              <a:rect l="l" t="t" r="r" b="b"/>
              <a:pathLst>
                <a:path w="245" h="264" extrusionOk="0">
                  <a:moveTo>
                    <a:pt x="126" y="1"/>
                  </a:moveTo>
                  <a:cubicBezTo>
                    <a:pt x="117" y="1"/>
                    <a:pt x="109" y="2"/>
                    <a:pt x="104" y="8"/>
                  </a:cubicBezTo>
                  <a:cubicBezTo>
                    <a:pt x="54" y="8"/>
                    <a:pt x="1" y="74"/>
                    <a:pt x="17" y="144"/>
                  </a:cubicBezTo>
                  <a:cubicBezTo>
                    <a:pt x="17" y="177"/>
                    <a:pt x="38" y="214"/>
                    <a:pt x="71" y="231"/>
                  </a:cubicBezTo>
                  <a:cubicBezTo>
                    <a:pt x="87" y="247"/>
                    <a:pt x="120" y="264"/>
                    <a:pt x="141" y="264"/>
                  </a:cubicBezTo>
                  <a:cubicBezTo>
                    <a:pt x="207" y="247"/>
                    <a:pt x="244" y="177"/>
                    <a:pt x="244" y="111"/>
                  </a:cubicBezTo>
                  <a:cubicBezTo>
                    <a:pt x="224" y="74"/>
                    <a:pt x="224" y="41"/>
                    <a:pt x="191" y="24"/>
                  </a:cubicBezTo>
                  <a:lnTo>
                    <a:pt x="174" y="8"/>
                  </a:lnTo>
                  <a:cubicBezTo>
                    <a:pt x="163" y="8"/>
                    <a:pt x="143"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32"/>
            <p:cNvSpPr/>
            <p:nvPr/>
          </p:nvSpPr>
          <p:spPr>
            <a:xfrm>
              <a:off x="4587375" y="3022800"/>
              <a:ext cx="6525" cy="6575"/>
            </a:xfrm>
            <a:custGeom>
              <a:avLst/>
              <a:gdLst/>
              <a:ahLst/>
              <a:cxnLst/>
              <a:rect l="l" t="t" r="r" b="b"/>
              <a:pathLst>
                <a:path w="261" h="263" extrusionOk="0">
                  <a:moveTo>
                    <a:pt x="141" y="0"/>
                  </a:moveTo>
                  <a:cubicBezTo>
                    <a:pt x="104" y="0"/>
                    <a:pt x="87" y="17"/>
                    <a:pt x="54" y="33"/>
                  </a:cubicBezTo>
                  <a:cubicBezTo>
                    <a:pt x="17" y="87"/>
                    <a:pt x="1" y="153"/>
                    <a:pt x="38" y="223"/>
                  </a:cubicBezTo>
                  <a:cubicBezTo>
                    <a:pt x="71" y="239"/>
                    <a:pt x="87" y="256"/>
                    <a:pt x="120" y="256"/>
                  </a:cubicBezTo>
                  <a:cubicBezTo>
                    <a:pt x="126" y="261"/>
                    <a:pt x="133" y="263"/>
                    <a:pt x="141" y="263"/>
                  </a:cubicBezTo>
                  <a:cubicBezTo>
                    <a:pt x="159" y="263"/>
                    <a:pt x="179" y="251"/>
                    <a:pt x="190" y="239"/>
                  </a:cubicBezTo>
                  <a:cubicBezTo>
                    <a:pt x="244" y="190"/>
                    <a:pt x="260" y="103"/>
                    <a:pt x="20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32"/>
            <p:cNvSpPr/>
            <p:nvPr/>
          </p:nvSpPr>
          <p:spPr>
            <a:xfrm>
              <a:off x="4732600" y="3014150"/>
              <a:ext cx="6025" cy="6675"/>
            </a:xfrm>
            <a:custGeom>
              <a:avLst/>
              <a:gdLst/>
              <a:ahLst/>
              <a:cxnLst/>
              <a:rect l="l" t="t" r="r" b="b"/>
              <a:pathLst>
                <a:path w="241" h="267" extrusionOk="0">
                  <a:moveTo>
                    <a:pt x="104" y="0"/>
                  </a:moveTo>
                  <a:cubicBezTo>
                    <a:pt x="34" y="21"/>
                    <a:pt x="1" y="87"/>
                    <a:pt x="17" y="157"/>
                  </a:cubicBezTo>
                  <a:cubicBezTo>
                    <a:pt x="17" y="190"/>
                    <a:pt x="34" y="227"/>
                    <a:pt x="50" y="243"/>
                  </a:cubicBezTo>
                  <a:cubicBezTo>
                    <a:pt x="74" y="255"/>
                    <a:pt x="91" y="267"/>
                    <a:pt x="111" y="267"/>
                  </a:cubicBezTo>
                  <a:cubicBezTo>
                    <a:pt x="119" y="267"/>
                    <a:pt x="127" y="265"/>
                    <a:pt x="137" y="260"/>
                  </a:cubicBezTo>
                  <a:cubicBezTo>
                    <a:pt x="186" y="260"/>
                    <a:pt x="240" y="190"/>
                    <a:pt x="224" y="124"/>
                  </a:cubicBezTo>
                  <a:cubicBezTo>
                    <a:pt x="224" y="87"/>
                    <a:pt x="207" y="54"/>
                    <a:pt x="186"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32"/>
            <p:cNvSpPr/>
            <p:nvPr/>
          </p:nvSpPr>
          <p:spPr>
            <a:xfrm>
              <a:off x="4717975" y="3015475"/>
              <a:ext cx="5600" cy="6425"/>
            </a:xfrm>
            <a:custGeom>
              <a:avLst/>
              <a:gdLst/>
              <a:ahLst/>
              <a:cxnLst/>
              <a:rect l="l" t="t" r="r" b="b"/>
              <a:pathLst>
                <a:path w="224" h="257" extrusionOk="0">
                  <a:moveTo>
                    <a:pt x="120" y="1"/>
                  </a:moveTo>
                  <a:cubicBezTo>
                    <a:pt x="104" y="1"/>
                    <a:pt x="87" y="17"/>
                    <a:pt x="50" y="17"/>
                  </a:cubicBezTo>
                  <a:cubicBezTo>
                    <a:pt x="17" y="34"/>
                    <a:pt x="0" y="87"/>
                    <a:pt x="0" y="153"/>
                  </a:cubicBezTo>
                  <a:cubicBezTo>
                    <a:pt x="17" y="190"/>
                    <a:pt x="33" y="223"/>
                    <a:pt x="50" y="240"/>
                  </a:cubicBezTo>
                  <a:cubicBezTo>
                    <a:pt x="87" y="256"/>
                    <a:pt x="104" y="256"/>
                    <a:pt x="137" y="256"/>
                  </a:cubicBezTo>
                  <a:cubicBezTo>
                    <a:pt x="153" y="256"/>
                    <a:pt x="190" y="240"/>
                    <a:pt x="207" y="207"/>
                  </a:cubicBezTo>
                  <a:cubicBezTo>
                    <a:pt x="223" y="174"/>
                    <a:pt x="223" y="137"/>
                    <a:pt x="223" y="104"/>
                  </a:cubicBezTo>
                  <a:cubicBezTo>
                    <a:pt x="223" y="71"/>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32"/>
            <p:cNvSpPr/>
            <p:nvPr/>
          </p:nvSpPr>
          <p:spPr>
            <a:xfrm>
              <a:off x="4702925" y="3017650"/>
              <a:ext cx="5600" cy="6000"/>
            </a:xfrm>
            <a:custGeom>
              <a:avLst/>
              <a:gdLst/>
              <a:ahLst/>
              <a:cxnLst/>
              <a:rect l="l" t="t" r="r" b="b"/>
              <a:pathLst>
                <a:path w="224" h="240" extrusionOk="0">
                  <a:moveTo>
                    <a:pt x="54" y="0"/>
                  </a:moveTo>
                  <a:cubicBezTo>
                    <a:pt x="34" y="0"/>
                    <a:pt x="34" y="17"/>
                    <a:pt x="17" y="33"/>
                  </a:cubicBezTo>
                  <a:cubicBezTo>
                    <a:pt x="1" y="50"/>
                    <a:pt x="1" y="87"/>
                    <a:pt x="1" y="120"/>
                  </a:cubicBezTo>
                  <a:cubicBezTo>
                    <a:pt x="1" y="153"/>
                    <a:pt x="17" y="190"/>
                    <a:pt x="54" y="206"/>
                  </a:cubicBezTo>
                  <a:cubicBezTo>
                    <a:pt x="71" y="239"/>
                    <a:pt x="104" y="239"/>
                    <a:pt x="120" y="239"/>
                  </a:cubicBezTo>
                  <a:cubicBezTo>
                    <a:pt x="190" y="223"/>
                    <a:pt x="223" y="153"/>
                    <a:pt x="223" y="87"/>
                  </a:cubicBezTo>
                  <a:cubicBezTo>
                    <a:pt x="223" y="50"/>
                    <a:pt x="207"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32"/>
            <p:cNvSpPr/>
            <p:nvPr/>
          </p:nvSpPr>
          <p:spPr>
            <a:xfrm>
              <a:off x="4608000" y="2880650"/>
              <a:ext cx="6100" cy="6425"/>
            </a:xfrm>
            <a:custGeom>
              <a:avLst/>
              <a:gdLst/>
              <a:ahLst/>
              <a:cxnLst/>
              <a:rect l="l" t="t" r="r" b="b"/>
              <a:pathLst>
                <a:path w="244" h="257" extrusionOk="0">
                  <a:moveTo>
                    <a:pt x="103" y="1"/>
                  </a:moveTo>
                  <a:cubicBezTo>
                    <a:pt x="37" y="17"/>
                    <a:pt x="0" y="67"/>
                    <a:pt x="0" y="153"/>
                  </a:cubicBezTo>
                  <a:cubicBezTo>
                    <a:pt x="17" y="186"/>
                    <a:pt x="37" y="207"/>
                    <a:pt x="54" y="240"/>
                  </a:cubicBezTo>
                  <a:cubicBezTo>
                    <a:pt x="70" y="256"/>
                    <a:pt x="103" y="256"/>
                    <a:pt x="141" y="256"/>
                  </a:cubicBezTo>
                  <a:cubicBezTo>
                    <a:pt x="190" y="240"/>
                    <a:pt x="244" y="170"/>
                    <a:pt x="223" y="104"/>
                  </a:cubicBezTo>
                  <a:cubicBezTo>
                    <a:pt x="223" y="6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32"/>
            <p:cNvSpPr/>
            <p:nvPr/>
          </p:nvSpPr>
          <p:spPr>
            <a:xfrm>
              <a:off x="4710250" y="3032075"/>
              <a:ext cx="6000" cy="6625"/>
            </a:xfrm>
            <a:custGeom>
              <a:avLst/>
              <a:gdLst/>
              <a:ahLst/>
              <a:cxnLst/>
              <a:rect l="l" t="t" r="r" b="b"/>
              <a:pathLst>
                <a:path w="240" h="265" extrusionOk="0">
                  <a:moveTo>
                    <a:pt x="146" y="1"/>
                  </a:moveTo>
                  <a:cubicBezTo>
                    <a:pt x="98" y="1"/>
                    <a:pt x="47" y="33"/>
                    <a:pt x="33" y="75"/>
                  </a:cubicBezTo>
                  <a:cubicBezTo>
                    <a:pt x="0" y="145"/>
                    <a:pt x="33" y="231"/>
                    <a:pt x="87" y="248"/>
                  </a:cubicBezTo>
                  <a:cubicBezTo>
                    <a:pt x="103" y="264"/>
                    <a:pt x="120" y="264"/>
                    <a:pt x="136" y="264"/>
                  </a:cubicBezTo>
                  <a:cubicBezTo>
                    <a:pt x="190" y="248"/>
                    <a:pt x="223" y="231"/>
                    <a:pt x="239" y="178"/>
                  </a:cubicBezTo>
                  <a:cubicBezTo>
                    <a:pt x="239" y="128"/>
                    <a:pt x="239" y="75"/>
                    <a:pt x="206" y="42"/>
                  </a:cubicBezTo>
                  <a:cubicBezTo>
                    <a:pt x="206" y="25"/>
                    <a:pt x="190" y="25"/>
                    <a:pt x="173"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32"/>
            <p:cNvSpPr/>
            <p:nvPr/>
          </p:nvSpPr>
          <p:spPr>
            <a:xfrm>
              <a:off x="4724875" y="3031350"/>
              <a:ext cx="6000" cy="6675"/>
            </a:xfrm>
            <a:custGeom>
              <a:avLst/>
              <a:gdLst/>
              <a:ahLst/>
              <a:cxnLst/>
              <a:rect l="l" t="t" r="r" b="b"/>
              <a:pathLst>
                <a:path w="240" h="267" extrusionOk="0">
                  <a:moveTo>
                    <a:pt x="120" y="1"/>
                  </a:moveTo>
                  <a:cubicBezTo>
                    <a:pt x="83" y="1"/>
                    <a:pt x="67" y="17"/>
                    <a:pt x="34" y="34"/>
                  </a:cubicBezTo>
                  <a:cubicBezTo>
                    <a:pt x="17" y="54"/>
                    <a:pt x="1" y="87"/>
                    <a:pt x="1" y="120"/>
                  </a:cubicBezTo>
                  <a:cubicBezTo>
                    <a:pt x="1" y="157"/>
                    <a:pt x="1" y="190"/>
                    <a:pt x="17" y="223"/>
                  </a:cubicBezTo>
                  <a:cubicBezTo>
                    <a:pt x="50" y="240"/>
                    <a:pt x="67" y="260"/>
                    <a:pt x="104" y="260"/>
                  </a:cubicBezTo>
                  <a:cubicBezTo>
                    <a:pt x="108" y="265"/>
                    <a:pt x="115" y="267"/>
                    <a:pt x="122" y="267"/>
                  </a:cubicBezTo>
                  <a:cubicBezTo>
                    <a:pt x="139" y="267"/>
                    <a:pt x="163" y="254"/>
                    <a:pt x="186" y="240"/>
                  </a:cubicBezTo>
                  <a:cubicBezTo>
                    <a:pt x="223" y="190"/>
                    <a:pt x="240" y="104"/>
                    <a:pt x="186" y="54"/>
                  </a:cubicBezTo>
                  <a:cubicBezTo>
                    <a:pt x="186" y="34"/>
                    <a:pt x="170"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32"/>
            <p:cNvSpPr/>
            <p:nvPr/>
          </p:nvSpPr>
          <p:spPr>
            <a:xfrm>
              <a:off x="4580075" y="2793050"/>
              <a:ext cx="6100" cy="4425"/>
            </a:xfrm>
            <a:custGeom>
              <a:avLst/>
              <a:gdLst/>
              <a:ahLst/>
              <a:cxnLst/>
              <a:rect l="l" t="t" r="r" b="b"/>
              <a:pathLst>
                <a:path w="244" h="177" extrusionOk="0">
                  <a:moveTo>
                    <a:pt x="227" y="0"/>
                  </a:moveTo>
                  <a:lnTo>
                    <a:pt x="227" y="0"/>
                  </a:lnTo>
                  <a:cubicBezTo>
                    <a:pt x="157" y="17"/>
                    <a:pt x="70" y="33"/>
                    <a:pt x="0" y="50"/>
                  </a:cubicBezTo>
                  <a:cubicBezTo>
                    <a:pt x="0" y="83"/>
                    <a:pt x="21" y="103"/>
                    <a:pt x="37" y="136"/>
                  </a:cubicBezTo>
                  <a:cubicBezTo>
                    <a:pt x="54" y="153"/>
                    <a:pt x="70" y="169"/>
                    <a:pt x="103" y="169"/>
                  </a:cubicBezTo>
                  <a:cubicBezTo>
                    <a:pt x="114" y="174"/>
                    <a:pt x="123" y="176"/>
                    <a:pt x="131" y="176"/>
                  </a:cubicBezTo>
                  <a:cubicBezTo>
                    <a:pt x="151" y="176"/>
                    <a:pt x="166" y="165"/>
                    <a:pt x="190" y="153"/>
                  </a:cubicBezTo>
                  <a:cubicBezTo>
                    <a:pt x="227" y="120"/>
                    <a:pt x="243" y="5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32"/>
            <p:cNvSpPr/>
            <p:nvPr/>
          </p:nvSpPr>
          <p:spPr>
            <a:xfrm>
              <a:off x="4939175" y="2974250"/>
              <a:ext cx="6000" cy="6625"/>
            </a:xfrm>
            <a:custGeom>
              <a:avLst/>
              <a:gdLst/>
              <a:ahLst/>
              <a:cxnLst/>
              <a:rect l="l" t="t" r="r" b="b"/>
              <a:pathLst>
                <a:path w="240" h="265" extrusionOk="0">
                  <a:moveTo>
                    <a:pt x="103" y="0"/>
                  </a:moveTo>
                  <a:cubicBezTo>
                    <a:pt x="33" y="17"/>
                    <a:pt x="0" y="87"/>
                    <a:pt x="0" y="153"/>
                  </a:cubicBezTo>
                  <a:cubicBezTo>
                    <a:pt x="17" y="190"/>
                    <a:pt x="17" y="223"/>
                    <a:pt x="50" y="240"/>
                  </a:cubicBezTo>
                  <a:cubicBezTo>
                    <a:pt x="61" y="251"/>
                    <a:pt x="83" y="265"/>
                    <a:pt x="106" y="265"/>
                  </a:cubicBezTo>
                  <a:cubicBezTo>
                    <a:pt x="116" y="265"/>
                    <a:pt x="126" y="262"/>
                    <a:pt x="136" y="256"/>
                  </a:cubicBezTo>
                  <a:cubicBezTo>
                    <a:pt x="190" y="256"/>
                    <a:pt x="239"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32"/>
            <p:cNvSpPr/>
            <p:nvPr/>
          </p:nvSpPr>
          <p:spPr>
            <a:xfrm>
              <a:off x="4969675" y="3016300"/>
              <a:ext cx="6000" cy="6525"/>
            </a:xfrm>
            <a:custGeom>
              <a:avLst/>
              <a:gdLst/>
              <a:ahLst/>
              <a:cxnLst/>
              <a:rect l="l" t="t" r="r" b="b"/>
              <a:pathLst>
                <a:path w="240" h="261" extrusionOk="0">
                  <a:moveTo>
                    <a:pt x="104" y="1"/>
                  </a:moveTo>
                  <a:cubicBezTo>
                    <a:pt x="50" y="1"/>
                    <a:pt x="1" y="71"/>
                    <a:pt x="17" y="141"/>
                  </a:cubicBezTo>
                  <a:cubicBezTo>
                    <a:pt x="17" y="190"/>
                    <a:pt x="34" y="223"/>
                    <a:pt x="67" y="244"/>
                  </a:cubicBezTo>
                  <a:cubicBezTo>
                    <a:pt x="83" y="260"/>
                    <a:pt x="120" y="260"/>
                    <a:pt x="137" y="260"/>
                  </a:cubicBezTo>
                  <a:cubicBezTo>
                    <a:pt x="170" y="244"/>
                    <a:pt x="186" y="223"/>
                    <a:pt x="223" y="207"/>
                  </a:cubicBezTo>
                  <a:cubicBezTo>
                    <a:pt x="240" y="174"/>
                    <a:pt x="240" y="141"/>
                    <a:pt x="240" y="104"/>
                  </a:cubicBezTo>
                  <a:cubicBezTo>
                    <a:pt x="223" y="71"/>
                    <a:pt x="207" y="38"/>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32"/>
            <p:cNvSpPr/>
            <p:nvPr/>
          </p:nvSpPr>
          <p:spPr>
            <a:xfrm>
              <a:off x="4787550" y="3019300"/>
              <a:ext cx="6000" cy="6675"/>
            </a:xfrm>
            <a:custGeom>
              <a:avLst/>
              <a:gdLst/>
              <a:ahLst/>
              <a:cxnLst/>
              <a:rect l="l" t="t" r="r" b="b"/>
              <a:pathLst>
                <a:path w="240" h="267" extrusionOk="0">
                  <a:moveTo>
                    <a:pt x="104"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40" y="190"/>
                    <a:pt x="223" y="124"/>
                  </a:cubicBezTo>
                  <a:cubicBezTo>
                    <a:pt x="223" y="87"/>
                    <a:pt x="207" y="54"/>
                    <a:pt x="190" y="37"/>
                  </a:cubicBezTo>
                  <a:cubicBezTo>
                    <a:pt x="174" y="21"/>
                    <a:pt x="174" y="21"/>
                    <a:pt x="153" y="21"/>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32"/>
            <p:cNvSpPr/>
            <p:nvPr/>
          </p:nvSpPr>
          <p:spPr>
            <a:xfrm>
              <a:off x="4866100" y="2941150"/>
              <a:ext cx="5675" cy="6525"/>
            </a:xfrm>
            <a:custGeom>
              <a:avLst/>
              <a:gdLst/>
              <a:ahLst/>
              <a:cxnLst/>
              <a:rect l="l" t="t" r="r" b="b"/>
              <a:pathLst>
                <a:path w="227" h="261" extrusionOk="0">
                  <a:moveTo>
                    <a:pt x="103" y="1"/>
                  </a:moveTo>
                  <a:cubicBezTo>
                    <a:pt x="37" y="1"/>
                    <a:pt x="0" y="71"/>
                    <a:pt x="0" y="137"/>
                  </a:cubicBezTo>
                  <a:cubicBezTo>
                    <a:pt x="0" y="174"/>
                    <a:pt x="21" y="207"/>
                    <a:pt x="54" y="224"/>
                  </a:cubicBezTo>
                  <a:cubicBezTo>
                    <a:pt x="70" y="261"/>
                    <a:pt x="103" y="261"/>
                    <a:pt x="124" y="261"/>
                  </a:cubicBezTo>
                  <a:cubicBezTo>
                    <a:pt x="190" y="240"/>
                    <a:pt x="227" y="174"/>
                    <a:pt x="227" y="104"/>
                  </a:cubicBezTo>
                  <a:cubicBezTo>
                    <a:pt x="227"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32"/>
            <p:cNvSpPr/>
            <p:nvPr/>
          </p:nvSpPr>
          <p:spPr>
            <a:xfrm>
              <a:off x="4787550" y="2974650"/>
              <a:ext cx="5175" cy="4525"/>
            </a:xfrm>
            <a:custGeom>
              <a:avLst/>
              <a:gdLst/>
              <a:ahLst/>
              <a:cxnLst/>
              <a:rect l="l" t="t" r="r" b="b"/>
              <a:pathLst>
                <a:path w="207" h="181" extrusionOk="0">
                  <a:moveTo>
                    <a:pt x="190" y="1"/>
                  </a:moveTo>
                  <a:cubicBezTo>
                    <a:pt x="120" y="55"/>
                    <a:pt x="71" y="88"/>
                    <a:pt x="0" y="137"/>
                  </a:cubicBezTo>
                  <a:lnTo>
                    <a:pt x="17" y="158"/>
                  </a:lnTo>
                  <a:cubicBezTo>
                    <a:pt x="29" y="169"/>
                    <a:pt x="51" y="181"/>
                    <a:pt x="74" y="181"/>
                  </a:cubicBezTo>
                  <a:cubicBezTo>
                    <a:pt x="84" y="181"/>
                    <a:pt x="94" y="179"/>
                    <a:pt x="104" y="174"/>
                  </a:cubicBezTo>
                  <a:cubicBezTo>
                    <a:pt x="153" y="174"/>
                    <a:pt x="207" y="104"/>
                    <a:pt x="190" y="34"/>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32"/>
            <p:cNvSpPr/>
            <p:nvPr/>
          </p:nvSpPr>
          <p:spPr>
            <a:xfrm>
              <a:off x="4896600" y="2982800"/>
              <a:ext cx="6100" cy="6525"/>
            </a:xfrm>
            <a:custGeom>
              <a:avLst/>
              <a:gdLst/>
              <a:ahLst/>
              <a:cxnLst/>
              <a:rect l="l" t="t" r="r" b="b"/>
              <a:pathLst>
                <a:path w="244" h="261" extrusionOk="0">
                  <a:moveTo>
                    <a:pt x="104" y="1"/>
                  </a:moveTo>
                  <a:cubicBezTo>
                    <a:pt x="54" y="17"/>
                    <a:pt x="0" y="87"/>
                    <a:pt x="17" y="157"/>
                  </a:cubicBezTo>
                  <a:cubicBezTo>
                    <a:pt x="17" y="190"/>
                    <a:pt x="38" y="223"/>
                    <a:pt x="71"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32"/>
            <p:cNvSpPr/>
            <p:nvPr/>
          </p:nvSpPr>
          <p:spPr>
            <a:xfrm>
              <a:off x="4567700" y="2872425"/>
              <a:ext cx="5575" cy="6675"/>
            </a:xfrm>
            <a:custGeom>
              <a:avLst/>
              <a:gdLst/>
              <a:ahLst/>
              <a:cxnLst/>
              <a:rect l="l" t="t" r="r" b="b"/>
              <a:pathLst>
                <a:path w="223" h="267" extrusionOk="0">
                  <a:moveTo>
                    <a:pt x="83" y="0"/>
                  </a:moveTo>
                  <a:cubicBezTo>
                    <a:pt x="66" y="21"/>
                    <a:pt x="33" y="37"/>
                    <a:pt x="17" y="54"/>
                  </a:cubicBezTo>
                  <a:cubicBezTo>
                    <a:pt x="0" y="87"/>
                    <a:pt x="0" y="124"/>
                    <a:pt x="0" y="157"/>
                  </a:cubicBezTo>
                  <a:cubicBezTo>
                    <a:pt x="0" y="190"/>
                    <a:pt x="17" y="227"/>
                    <a:pt x="33" y="243"/>
                  </a:cubicBezTo>
                  <a:cubicBezTo>
                    <a:pt x="57" y="255"/>
                    <a:pt x="82" y="267"/>
                    <a:pt x="101" y="267"/>
                  </a:cubicBezTo>
                  <a:cubicBezTo>
                    <a:pt x="108" y="267"/>
                    <a:pt x="115" y="265"/>
                    <a:pt x="120" y="260"/>
                  </a:cubicBezTo>
                  <a:cubicBezTo>
                    <a:pt x="186" y="260"/>
                    <a:pt x="223" y="190"/>
                    <a:pt x="223" y="124"/>
                  </a:cubicBezTo>
                  <a:cubicBezTo>
                    <a:pt x="206" y="87"/>
                    <a:pt x="186" y="54"/>
                    <a:pt x="169" y="37"/>
                  </a:cubicBezTo>
                  <a:cubicBezTo>
                    <a:pt x="169" y="21"/>
                    <a:pt x="153" y="21"/>
                    <a:pt x="153" y="21"/>
                  </a:cubicBezTo>
                  <a:cubicBezTo>
                    <a:pt x="136" y="0"/>
                    <a:pt x="103"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32"/>
            <p:cNvSpPr/>
            <p:nvPr/>
          </p:nvSpPr>
          <p:spPr>
            <a:xfrm>
              <a:off x="4690050" y="3023450"/>
              <a:ext cx="6000" cy="6575"/>
            </a:xfrm>
            <a:custGeom>
              <a:avLst/>
              <a:gdLst/>
              <a:ahLst/>
              <a:cxnLst/>
              <a:rect l="l" t="t" r="r" b="b"/>
              <a:pathLst>
                <a:path w="240" h="263" extrusionOk="0">
                  <a:moveTo>
                    <a:pt x="108" y="0"/>
                  </a:moveTo>
                  <a:cubicBezTo>
                    <a:pt x="85" y="0"/>
                    <a:pt x="65" y="12"/>
                    <a:pt x="54" y="24"/>
                  </a:cubicBezTo>
                  <a:cubicBezTo>
                    <a:pt x="33" y="40"/>
                    <a:pt x="17" y="77"/>
                    <a:pt x="17" y="110"/>
                  </a:cubicBezTo>
                  <a:cubicBezTo>
                    <a:pt x="0" y="143"/>
                    <a:pt x="17" y="180"/>
                    <a:pt x="33" y="213"/>
                  </a:cubicBezTo>
                  <a:cubicBezTo>
                    <a:pt x="54" y="244"/>
                    <a:pt x="85" y="263"/>
                    <a:pt x="118" y="263"/>
                  </a:cubicBezTo>
                  <a:cubicBezTo>
                    <a:pt x="142" y="263"/>
                    <a:pt x="167" y="253"/>
                    <a:pt x="190" y="230"/>
                  </a:cubicBezTo>
                  <a:cubicBezTo>
                    <a:pt x="239" y="180"/>
                    <a:pt x="239" y="110"/>
                    <a:pt x="206" y="40"/>
                  </a:cubicBezTo>
                  <a:cubicBezTo>
                    <a:pt x="190" y="24"/>
                    <a:pt x="173" y="7"/>
                    <a:pt x="157" y="7"/>
                  </a:cubicBezTo>
                  <a:lnTo>
                    <a:pt x="136" y="7"/>
                  </a:lnTo>
                  <a:cubicBezTo>
                    <a:pt x="127" y="2"/>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32"/>
            <p:cNvSpPr/>
            <p:nvPr/>
          </p:nvSpPr>
          <p:spPr>
            <a:xfrm>
              <a:off x="4606750" y="2802425"/>
              <a:ext cx="6000" cy="6700"/>
            </a:xfrm>
            <a:custGeom>
              <a:avLst/>
              <a:gdLst/>
              <a:ahLst/>
              <a:cxnLst/>
              <a:rect l="l" t="t" r="r" b="b"/>
              <a:pathLst>
                <a:path w="240" h="268" extrusionOk="0">
                  <a:moveTo>
                    <a:pt x="104" y="1"/>
                  </a:moveTo>
                  <a:cubicBezTo>
                    <a:pt x="67" y="17"/>
                    <a:pt x="50" y="38"/>
                    <a:pt x="34" y="54"/>
                  </a:cubicBezTo>
                  <a:cubicBezTo>
                    <a:pt x="17" y="87"/>
                    <a:pt x="1" y="120"/>
                    <a:pt x="1" y="157"/>
                  </a:cubicBezTo>
                  <a:cubicBezTo>
                    <a:pt x="17" y="190"/>
                    <a:pt x="34" y="223"/>
                    <a:pt x="50" y="244"/>
                  </a:cubicBezTo>
                  <a:cubicBezTo>
                    <a:pt x="62" y="255"/>
                    <a:pt x="84" y="267"/>
                    <a:pt x="107" y="267"/>
                  </a:cubicBezTo>
                  <a:cubicBezTo>
                    <a:pt x="117" y="267"/>
                    <a:pt x="127" y="265"/>
                    <a:pt x="137" y="260"/>
                  </a:cubicBezTo>
                  <a:cubicBezTo>
                    <a:pt x="191" y="260"/>
                    <a:pt x="240" y="190"/>
                    <a:pt x="223" y="120"/>
                  </a:cubicBezTo>
                  <a:cubicBezTo>
                    <a:pt x="223" y="87"/>
                    <a:pt x="207" y="54"/>
                    <a:pt x="191"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32"/>
            <p:cNvSpPr/>
            <p:nvPr/>
          </p:nvSpPr>
          <p:spPr>
            <a:xfrm>
              <a:off x="4954225" y="2975175"/>
              <a:ext cx="6400" cy="6525"/>
            </a:xfrm>
            <a:custGeom>
              <a:avLst/>
              <a:gdLst/>
              <a:ahLst/>
              <a:cxnLst/>
              <a:rect l="l" t="t" r="r" b="b"/>
              <a:pathLst>
                <a:path w="256" h="261" extrusionOk="0">
                  <a:moveTo>
                    <a:pt x="119" y="0"/>
                  </a:moveTo>
                  <a:cubicBezTo>
                    <a:pt x="76" y="0"/>
                    <a:pt x="41" y="32"/>
                    <a:pt x="17" y="83"/>
                  </a:cubicBezTo>
                  <a:cubicBezTo>
                    <a:pt x="0" y="153"/>
                    <a:pt x="33" y="219"/>
                    <a:pt x="83" y="256"/>
                  </a:cubicBezTo>
                  <a:cubicBezTo>
                    <a:pt x="92" y="259"/>
                    <a:pt x="101" y="260"/>
                    <a:pt x="111" y="260"/>
                  </a:cubicBezTo>
                  <a:cubicBezTo>
                    <a:pt x="159" y="260"/>
                    <a:pt x="209" y="228"/>
                    <a:pt x="223" y="170"/>
                  </a:cubicBezTo>
                  <a:cubicBezTo>
                    <a:pt x="256" y="116"/>
                    <a:pt x="223" y="34"/>
                    <a:pt x="169" y="13"/>
                  </a:cubicBezTo>
                  <a:cubicBezTo>
                    <a:pt x="152" y="4"/>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32"/>
            <p:cNvSpPr/>
            <p:nvPr/>
          </p:nvSpPr>
          <p:spPr>
            <a:xfrm>
              <a:off x="4760025" y="3006925"/>
              <a:ext cx="6100" cy="6575"/>
            </a:xfrm>
            <a:custGeom>
              <a:avLst/>
              <a:gdLst/>
              <a:ahLst/>
              <a:cxnLst/>
              <a:rect l="l" t="t" r="r" b="b"/>
              <a:pathLst>
                <a:path w="244" h="263" extrusionOk="0">
                  <a:moveTo>
                    <a:pt x="104" y="0"/>
                  </a:moveTo>
                  <a:cubicBezTo>
                    <a:pt x="54" y="17"/>
                    <a:pt x="1" y="83"/>
                    <a:pt x="17" y="153"/>
                  </a:cubicBezTo>
                  <a:cubicBezTo>
                    <a:pt x="17" y="186"/>
                    <a:pt x="38" y="223"/>
                    <a:pt x="54" y="240"/>
                  </a:cubicBezTo>
                  <a:cubicBezTo>
                    <a:pt x="78" y="251"/>
                    <a:pt x="93" y="263"/>
                    <a:pt x="113" y="263"/>
                  </a:cubicBezTo>
                  <a:cubicBezTo>
                    <a:pt x="121" y="263"/>
                    <a:pt x="130" y="261"/>
                    <a:pt x="141" y="256"/>
                  </a:cubicBezTo>
                  <a:cubicBezTo>
                    <a:pt x="207"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32"/>
            <p:cNvSpPr/>
            <p:nvPr/>
          </p:nvSpPr>
          <p:spPr>
            <a:xfrm>
              <a:off x="4623875" y="2784275"/>
              <a:ext cx="6100" cy="6625"/>
            </a:xfrm>
            <a:custGeom>
              <a:avLst/>
              <a:gdLst/>
              <a:ahLst/>
              <a:cxnLst/>
              <a:rect l="l" t="t" r="r" b="b"/>
              <a:pathLst>
                <a:path w="244" h="265" extrusionOk="0">
                  <a:moveTo>
                    <a:pt x="139" y="1"/>
                  </a:moveTo>
                  <a:cubicBezTo>
                    <a:pt x="87" y="1"/>
                    <a:pt x="48" y="33"/>
                    <a:pt x="21" y="92"/>
                  </a:cubicBezTo>
                  <a:cubicBezTo>
                    <a:pt x="0" y="162"/>
                    <a:pt x="37" y="228"/>
                    <a:pt x="87" y="248"/>
                  </a:cubicBezTo>
                  <a:cubicBezTo>
                    <a:pt x="103" y="265"/>
                    <a:pt x="124" y="265"/>
                    <a:pt x="140" y="265"/>
                  </a:cubicBezTo>
                  <a:cubicBezTo>
                    <a:pt x="173" y="265"/>
                    <a:pt x="206" y="228"/>
                    <a:pt x="227" y="178"/>
                  </a:cubicBezTo>
                  <a:cubicBezTo>
                    <a:pt x="244" y="125"/>
                    <a:pt x="244" y="75"/>
                    <a:pt x="206" y="42"/>
                  </a:cubicBezTo>
                  <a:cubicBezTo>
                    <a:pt x="190" y="22"/>
                    <a:pt x="190" y="22"/>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32"/>
            <p:cNvSpPr/>
            <p:nvPr/>
          </p:nvSpPr>
          <p:spPr>
            <a:xfrm>
              <a:off x="4631600" y="2842925"/>
              <a:ext cx="6525" cy="6475"/>
            </a:xfrm>
            <a:custGeom>
              <a:avLst/>
              <a:gdLst/>
              <a:ahLst/>
              <a:cxnLst/>
              <a:rect l="l" t="t" r="r" b="b"/>
              <a:pathLst>
                <a:path w="261" h="259" extrusionOk="0">
                  <a:moveTo>
                    <a:pt x="122" y="0"/>
                  </a:moveTo>
                  <a:cubicBezTo>
                    <a:pt x="78" y="0"/>
                    <a:pt x="45" y="32"/>
                    <a:pt x="21" y="83"/>
                  </a:cubicBezTo>
                  <a:cubicBezTo>
                    <a:pt x="0" y="149"/>
                    <a:pt x="38" y="219"/>
                    <a:pt x="87" y="252"/>
                  </a:cubicBezTo>
                  <a:cubicBezTo>
                    <a:pt x="97" y="256"/>
                    <a:pt x="108" y="258"/>
                    <a:pt x="118" y="258"/>
                  </a:cubicBezTo>
                  <a:cubicBezTo>
                    <a:pt x="164" y="258"/>
                    <a:pt x="210" y="224"/>
                    <a:pt x="227" y="170"/>
                  </a:cubicBezTo>
                  <a:cubicBezTo>
                    <a:pt x="260" y="100"/>
                    <a:pt x="227" y="30"/>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32"/>
            <p:cNvSpPr/>
            <p:nvPr/>
          </p:nvSpPr>
          <p:spPr>
            <a:xfrm>
              <a:off x="4628200" y="2813150"/>
              <a:ext cx="6000" cy="6675"/>
            </a:xfrm>
            <a:custGeom>
              <a:avLst/>
              <a:gdLst/>
              <a:ahLst/>
              <a:cxnLst/>
              <a:rect l="l" t="t" r="r" b="b"/>
              <a:pathLst>
                <a:path w="240" h="267" extrusionOk="0">
                  <a:moveTo>
                    <a:pt x="136" y="0"/>
                  </a:moveTo>
                  <a:cubicBezTo>
                    <a:pt x="120" y="0"/>
                    <a:pt x="87" y="21"/>
                    <a:pt x="71" y="37"/>
                  </a:cubicBezTo>
                  <a:cubicBezTo>
                    <a:pt x="17" y="87"/>
                    <a:pt x="0" y="157"/>
                    <a:pt x="54" y="227"/>
                  </a:cubicBezTo>
                  <a:cubicBezTo>
                    <a:pt x="71" y="244"/>
                    <a:pt x="87" y="260"/>
                    <a:pt x="120" y="260"/>
                  </a:cubicBezTo>
                  <a:cubicBezTo>
                    <a:pt x="131" y="265"/>
                    <a:pt x="140" y="267"/>
                    <a:pt x="148" y="267"/>
                  </a:cubicBezTo>
                  <a:cubicBezTo>
                    <a:pt x="168" y="267"/>
                    <a:pt x="183" y="255"/>
                    <a:pt x="207" y="244"/>
                  </a:cubicBezTo>
                  <a:cubicBezTo>
                    <a:pt x="223" y="207"/>
                    <a:pt x="240" y="190"/>
                    <a:pt x="240" y="157"/>
                  </a:cubicBezTo>
                  <a:cubicBezTo>
                    <a:pt x="240" y="124"/>
                    <a:pt x="240" y="87"/>
                    <a:pt x="223" y="54"/>
                  </a:cubicBezTo>
                  <a:cubicBezTo>
                    <a:pt x="207" y="37"/>
                    <a:pt x="190" y="21"/>
                    <a:pt x="174" y="21"/>
                  </a:cubicBezTo>
                  <a:cubicBezTo>
                    <a:pt x="157" y="21"/>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32"/>
            <p:cNvSpPr/>
            <p:nvPr/>
          </p:nvSpPr>
          <p:spPr>
            <a:xfrm>
              <a:off x="4638925" y="2827275"/>
              <a:ext cx="6500" cy="6475"/>
            </a:xfrm>
            <a:custGeom>
              <a:avLst/>
              <a:gdLst/>
              <a:ahLst/>
              <a:cxnLst/>
              <a:rect l="l" t="t" r="r" b="b"/>
              <a:pathLst>
                <a:path w="260" h="259" extrusionOk="0">
                  <a:moveTo>
                    <a:pt x="144" y="0"/>
                  </a:moveTo>
                  <a:cubicBezTo>
                    <a:pt x="98" y="0"/>
                    <a:pt x="51" y="30"/>
                    <a:pt x="37" y="74"/>
                  </a:cubicBezTo>
                  <a:cubicBezTo>
                    <a:pt x="0" y="140"/>
                    <a:pt x="37" y="227"/>
                    <a:pt x="87" y="243"/>
                  </a:cubicBezTo>
                  <a:cubicBezTo>
                    <a:pt x="106" y="254"/>
                    <a:pt x="123" y="258"/>
                    <a:pt x="140" y="258"/>
                  </a:cubicBezTo>
                  <a:cubicBezTo>
                    <a:pt x="183" y="258"/>
                    <a:pt x="216" y="225"/>
                    <a:pt x="243" y="177"/>
                  </a:cubicBezTo>
                  <a:cubicBezTo>
                    <a:pt x="260" y="107"/>
                    <a:pt x="223" y="37"/>
                    <a:pt x="173" y="4"/>
                  </a:cubicBezTo>
                  <a:cubicBezTo>
                    <a:pt x="164" y="1"/>
                    <a:pt x="154"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32"/>
            <p:cNvSpPr/>
            <p:nvPr/>
          </p:nvSpPr>
          <p:spPr>
            <a:xfrm>
              <a:off x="4635525" y="2796850"/>
              <a:ext cx="5575" cy="6525"/>
            </a:xfrm>
            <a:custGeom>
              <a:avLst/>
              <a:gdLst/>
              <a:ahLst/>
              <a:cxnLst/>
              <a:rect l="l" t="t" r="r" b="b"/>
              <a:pathLst>
                <a:path w="223" h="261" extrusionOk="0">
                  <a:moveTo>
                    <a:pt x="87" y="1"/>
                  </a:moveTo>
                  <a:cubicBezTo>
                    <a:pt x="70" y="1"/>
                    <a:pt x="33" y="17"/>
                    <a:pt x="17" y="55"/>
                  </a:cubicBezTo>
                  <a:cubicBezTo>
                    <a:pt x="0" y="88"/>
                    <a:pt x="0" y="121"/>
                    <a:pt x="0" y="158"/>
                  </a:cubicBezTo>
                  <a:cubicBezTo>
                    <a:pt x="0" y="191"/>
                    <a:pt x="17" y="207"/>
                    <a:pt x="50" y="240"/>
                  </a:cubicBezTo>
                  <a:cubicBezTo>
                    <a:pt x="70" y="261"/>
                    <a:pt x="103" y="261"/>
                    <a:pt x="120" y="261"/>
                  </a:cubicBezTo>
                  <a:cubicBezTo>
                    <a:pt x="190" y="240"/>
                    <a:pt x="223" y="174"/>
                    <a:pt x="223" y="104"/>
                  </a:cubicBezTo>
                  <a:cubicBezTo>
                    <a:pt x="223" y="71"/>
                    <a:pt x="206" y="55"/>
                    <a:pt x="173" y="17"/>
                  </a:cubicBezTo>
                  <a:cubicBezTo>
                    <a:pt x="17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32"/>
            <p:cNvSpPr/>
            <p:nvPr/>
          </p:nvSpPr>
          <p:spPr>
            <a:xfrm>
              <a:off x="4638925" y="2873750"/>
              <a:ext cx="6500" cy="6625"/>
            </a:xfrm>
            <a:custGeom>
              <a:avLst/>
              <a:gdLst/>
              <a:ahLst/>
              <a:cxnLst/>
              <a:rect l="l" t="t" r="r" b="b"/>
              <a:pathLst>
                <a:path w="260" h="265" extrusionOk="0">
                  <a:moveTo>
                    <a:pt x="140" y="1"/>
                  </a:moveTo>
                  <a:cubicBezTo>
                    <a:pt x="103" y="1"/>
                    <a:pt x="87" y="17"/>
                    <a:pt x="54" y="34"/>
                  </a:cubicBezTo>
                  <a:cubicBezTo>
                    <a:pt x="0" y="87"/>
                    <a:pt x="0" y="153"/>
                    <a:pt x="37" y="223"/>
                  </a:cubicBezTo>
                  <a:cubicBezTo>
                    <a:pt x="54" y="240"/>
                    <a:pt x="87" y="256"/>
                    <a:pt x="120" y="256"/>
                  </a:cubicBezTo>
                  <a:cubicBezTo>
                    <a:pt x="126" y="262"/>
                    <a:pt x="133" y="265"/>
                    <a:pt x="141" y="265"/>
                  </a:cubicBezTo>
                  <a:cubicBezTo>
                    <a:pt x="159" y="265"/>
                    <a:pt x="178" y="251"/>
                    <a:pt x="190" y="240"/>
                  </a:cubicBezTo>
                  <a:cubicBezTo>
                    <a:pt x="243" y="190"/>
                    <a:pt x="260" y="104"/>
                    <a:pt x="206" y="50"/>
                  </a:cubicBezTo>
                  <a:cubicBezTo>
                    <a:pt x="206" y="34"/>
                    <a:pt x="190" y="17"/>
                    <a:pt x="173" y="17"/>
                  </a:cubicBezTo>
                  <a:cubicBezTo>
                    <a:pt x="157" y="17"/>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32"/>
            <p:cNvSpPr/>
            <p:nvPr/>
          </p:nvSpPr>
          <p:spPr>
            <a:xfrm>
              <a:off x="4640675" y="2905900"/>
              <a:ext cx="5575" cy="6525"/>
            </a:xfrm>
            <a:custGeom>
              <a:avLst/>
              <a:gdLst/>
              <a:ahLst/>
              <a:cxnLst/>
              <a:rect l="l" t="t" r="r" b="b"/>
              <a:pathLst>
                <a:path w="223" h="261" extrusionOk="0">
                  <a:moveTo>
                    <a:pt x="87" y="1"/>
                  </a:moveTo>
                  <a:cubicBezTo>
                    <a:pt x="70" y="1"/>
                    <a:pt x="33" y="38"/>
                    <a:pt x="17" y="55"/>
                  </a:cubicBezTo>
                  <a:cubicBezTo>
                    <a:pt x="0" y="88"/>
                    <a:pt x="0" y="125"/>
                    <a:pt x="0" y="158"/>
                  </a:cubicBezTo>
                  <a:cubicBezTo>
                    <a:pt x="0" y="191"/>
                    <a:pt x="17" y="228"/>
                    <a:pt x="50" y="244"/>
                  </a:cubicBezTo>
                  <a:cubicBezTo>
                    <a:pt x="70" y="261"/>
                    <a:pt x="103" y="261"/>
                    <a:pt x="120" y="261"/>
                  </a:cubicBezTo>
                  <a:cubicBezTo>
                    <a:pt x="190" y="244"/>
                    <a:pt x="223" y="191"/>
                    <a:pt x="223" y="104"/>
                  </a:cubicBezTo>
                  <a:cubicBezTo>
                    <a:pt x="223" y="71"/>
                    <a:pt x="206" y="55"/>
                    <a:pt x="173" y="22"/>
                  </a:cubicBezTo>
                  <a:lnTo>
                    <a:pt x="153" y="22"/>
                  </a:ln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32"/>
            <p:cNvSpPr/>
            <p:nvPr/>
          </p:nvSpPr>
          <p:spPr>
            <a:xfrm>
              <a:off x="4641075" y="2810375"/>
              <a:ext cx="5600" cy="6725"/>
            </a:xfrm>
            <a:custGeom>
              <a:avLst/>
              <a:gdLst/>
              <a:ahLst/>
              <a:cxnLst/>
              <a:rect l="l" t="t" r="r" b="b"/>
              <a:pathLst>
                <a:path w="224" h="269" extrusionOk="0">
                  <a:moveTo>
                    <a:pt x="121" y="1"/>
                  </a:moveTo>
                  <a:cubicBezTo>
                    <a:pt x="115" y="1"/>
                    <a:pt x="109" y="3"/>
                    <a:pt x="104" y="8"/>
                  </a:cubicBezTo>
                  <a:cubicBezTo>
                    <a:pt x="87" y="8"/>
                    <a:pt x="54" y="29"/>
                    <a:pt x="34" y="45"/>
                  </a:cubicBezTo>
                  <a:cubicBezTo>
                    <a:pt x="17" y="62"/>
                    <a:pt x="1" y="111"/>
                    <a:pt x="17" y="148"/>
                  </a:cubicBezTo>
                  <a:cubicBezTo>
                    <a:pt x="17" y="181"/>
                    <a:pt x="34" y="214"/>
                    <a:pt x="54" y="235"/>
                  </a:cubicBezTo>
                  <a:cubicBezTo>
                    <a:pt x="71" y="252"/>
                    <a:pt x="104" y="268"/>
                    <a:pt x="137" y="268"/>
                  </a:cubicBezTo>
                  <a:cubicBezTo>
                    <a:pt x="190" y="252"/>
                    <a:pt x="223" y="198"/>
                    <a:pt x="223" y="132"/>
                  </a:cubicBezTo>
                  <a:lnTo>
                    <a:pt x="223" y="111"/>
                  </a:lnTo>
                  <a:cubicBezTo>
                    <a:pt x="223" y="62"/>
                    <a:pt x="190" y="29"/>
                    <a:pt x="157" y="8"/>
                  </a:cubicBezTo>
                  <a:cubicBezTo>
                    <a:pt x="144" y="8"/>
                    <a:pt x="132"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32"/>
            <p:cNvSpPr/>
            <p:nvPr/>
          </p:nvSpPr>
          <p:spPr>
            <a:xfrm>
              <a:off x="4620875" y="2954125"/>
              <a:ext cx="6525" cy="6750"/>
            </a:xfrm>
            <a:custGeom>
              <a:avLst/>
              <a:gdLst/>
              <a:ahLst/>
              <a:cxnLst/>
              <a:rect l="l" t="t" r="r" b="b"/>
              <a:pathLst>
                <a:path w="261" h="270" extrusionOk="0">
                  <a:moveTo>
                    <a:pt x="122" y="1"/>
                  </a:moveTo>
                  <a:cubicBezTo>
                    <a:pt x="78" y="1"/>
                    <a:pt x="44" y="32"/>
                    <a:pt x="17" y="84"/>
                  </a:cubicBezTo>
                  <a:cubicBezTo>
                    <a:pt x="1" y="154"/>
                    <a:pt x="38" y="236"/>
                    <a:pt x="87" y="257"/>
                  </a:cubicBezTo>
                  <a:cubicBezTo>
                    <a:pt x="102" y="266"/>
                    <a:pt x="117" y="270"/>
                    <a:pt x="131" y="270"/>
                  </a:cubicBezTo>
                  <a:cubicBezTo>
                    <a:pt x="172" y="270"/>
                    <a:pt x="211" y="238"/>
                    <a:pt x="223" y="187"/>
                  </a:cubicBezTo>
                  <a:cubicBezTo>
                    <a:pt x="260" y="117"/>
                    <a:pt x="223" y="30"/>
                    <a:pt x="174"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32"/>
            <p:cNvSpPr/>
            <p:nvPr/>
          </p:nvSpPr>
          <p:spPr>
            <a:xfrm>
              <a:off x="4618300" y="3017650"/>
              <a:ext cx="6100" cy="6400"/>
            </a:xfrm>
            <a:custGeom>
              <a:avLst/>
              <a:gdLst/>
              <a:ahLst/>
              <a:cxnLst/>
              <a:rect l="l" t="t" r="r" b="b"/>
              <a:pathLst>
                <a:path w="244" h="256" extrusionOk="0">
                  <a:moveTo>
                    <a:pt x="141" y="0"/>
                  </a:moveTo>
                  <a:cubicBezTo>
                    <a:pt x="104" y="0"/>
                    <a:pt x="87" y="0"/>
                    <a:pt x="54" y="33"/>
                  </a:cubicBezTo>
                  <a:cubicBezTo>
                    <a:pt x="17" y="66"/>
                    <a:pt x="1" y="153"/>
                    <a:pt x="38" y="206"/>
                  </a:cubicBezTo>
                  <a:cubicBezTo>
                    <a:pt x="54" y="239"/>
                    <a:pt x="87" y="256"/>
                    <a:pt x="120" y="256"/>
                  </a:cubicBezTo>
                  <a:cubicBezTo>
                    <a:pt x="141" y="256"/>
                    <a:pt x="174" y="256"/>
                    <a:pt x="190" y="223"/>
                  </a:cubicBezTo>
                  <a:cubicBezTo>
                    <a:pt x="223" y="206"/>
                    <a:pt x="244" y="169"/>
                    <a:pt x="244" y="136"/>
                  </a:cubicBezTo>
                  <a:cubicBezTo>
                    <a:pt x="244" y="103"/>
                    <a:pt x="244" y="66"/>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32"/>
            <p:cNvSpPr/>
            <p:nvPr/>
          </p:nvSpPr>
          <p:spPr>
            <a:xfrm>
              <a:off x="4639325" y="2857875"/>
              <a:ext cx="6100" cy="6425"/>
            </a:xfrm>
            <a:custGeom>
              <a:avLst/>
              <a:gdLst/>
              <a:ahLst/>
              <a:cxnLst/>
              <a:rect l="l" t="t" r="r" b="b"/>
              <a:pathLst>
                <a:path w="244" h="257" extrusionOk="0">
                  <a:moveTo>
                    <a:pt x="104" y="1"/>
                  </a:moveTo>
                  <a:cubicBezTo>
                    <a:pt x="38" y="1"/>
                    <a:pt x="1" y="67"/>
                    <a:pt x="21" y="137"/>
                  </a:cubicBezTo>
                  <a:cubicBezTo>
                    <a:pt x="21" y="170"/>
                    <a:pt x="38" y="207"/>
                    <a:pt x="54" y="223"/>
                  </a:cubicBezTo>
                  <a:cubicBezTo>
                    <a:pt x="87" y="256"/>
                    <a:pt x="104" y="256"/>
                    <a:pt x="141" y="256"/>
                  </a:cubicBezTo>
                  <a:cubicBezTo>
                    <a:pt x="190" y="240"/>
                    <a:pt x="244" y="170"/>
                    <a:pt x="227" y="104"/>
                  </a:cubicBezTo>
                  <a:cubicBezTo>
                    <a:pt x="227" y="67"/>
                    <a:pt x="207" y="34"/>
                    <a:pt x="190" y="17"/>
                  </a:cubicBezTo>
                  <a:cubicBezTo>
                    <a:pt x="174"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32"/>
            <p:cNvSpPr/>
            <p:nvPr/>
          </p:nvSpPr>
          <p:spPr>
            <a:xfrm>
              <a:off x="4614500" y="3034350"/>
              <a:ext cx="5575" cy="6500"/>
            </a:xfrm>
            <a:custGeom>
              <a:avLst/>
              <a:gdLst/>
              <a:ahLst/>
              <a:cxnLst/>
              <a:rect l="l" t="t" r="r" b="b"/>
              <a:pathLst>
                <a:path w="223" h="260" extrusionOk="0">
                  <a:moveTo>
                    <a:pt x="103" y="0"/>
                  </a:moveTo>
                  <a:cubicBezTo>
                    <a:pt x="66" y="17"/>
                    <a:pt x="33" y="37"/>
                    <a:pt x="17" y="54"/>
                  </a:cubicBezTo>
                  <a:cubicBezTo>
                    <a:pt x="0" y="87"/>
                    <a:pt x="0" y="120"/>
                    <a:pt x="0" y="157"/>
                  </a:cubicBezTo>
                  <a:cubicBezTo>
                    <a:pt x="0" y="190"/>
                    <a:pt x="17" y="223"/>
                    <a:pt x="50" y="243"/>
                  </a:cubicBezTo>
                  <a:cubicBezTo>
                    <a:pt x="66" y="260"/>
                    <a:pt x="103" y="260"/>
                    <a:pt x="136" y="260"/>
                  </a:cubicBezTo>
                  <a:cubicBezTo>
                    <a:pt x="190" y="260"/>
                    <a:pt x="223" y="190"/>
                    <a:pt x="223" y="120"/>
                  </a:cubicBezTo>
                  <a:cubicBezTo>
                    <a:pt x="223" y="87"/>
                    <a:pt x="206" y="54"/>
                    <a:pt x="169" y="37"/>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32"/>
            <p:cNvSpPr/>
            <p:nvPr/>
          </p:nvSpPr>
          <p:spPr>
            <a:xfrm>
              <a:off x="4617475" y="2893550"/>
              <a:ext cx="6000" cy="6400"/>
            </a:xfrm>
            <a:custGeom>
              <a:avLst/>
              <a:gdLst/>
              <a:ahLst/>
              <a:cxnLst/>
              <a:rect l="l" t="t" r="r" b="b"/>
              <a:pathLst>
                <a:path w="240" h="256" extrusionOk="0">
                  <a:moveTo>
                    <a:pt x="137" y="0"/>
                  </a:moveTo>
                  <a:cubicBezTo>
                    <a:pt x="104" y="0"/>
                    <a:pt x="71" y="0"/>
                    <a:pt x="50" y="17"/>
                  </a:cubicBezTo>
                  <a:cubicBezTo>
                    <a:pt x="1" y="66"/>
                    <a:pt x="1" y="153"/>
                    <a:pt x="34" y="206"/>
                  </a:cubicBezTo>
                  <a:cubicBezTo>
                    <a:pt x="50" y="239"/>
                    <a:pt x="87" y="256"/>
                    <a:pt x="104" y="256"/>
                  </a:cubicBezTo>
                  <a:cubicBezTo>
                    <a:pt x="137" y="256"/>
                    <a:pt x="174" y="239"/>
                    <a:pt x="190" y="223"/>
                  </a:cubicBezTo>
                  <a:cubicBezTo>
                    <a:pt x="207" y="206"/>
                    <a:pt x="223" y="169"/>
                    <a:pt x="223" y="136"/>
                  </a:cubicBezTo>
                  <a:cubicBezTo>
                    <a:pt x="240" y="103"/>
                    <a:pt x="223" y="66"/>
                    <a:pt x="207" y="50"/>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32"/>
            <p:cNvSpPr/>
            <p:nvPr/>
          </p:nvSpPr>
          <p:spPr>
            <a:xfrm>
              <a:off x="4617075" y="2990125"/>
              <a:ext cx="6000" cy="6400"/>
            </a:xfrm>
            <a:custGeom>
              <a:avLst/>
              <a:gdLst/>
              <a:ahLst/>
              <a:cxnLst/>
              <a:rect l="l" t="t" r="r" b="b"/>
              <a:pathLst>
                <a:path w="240" h="256" extrusionOk="0">
                  <a:moveTo>
                    <a:pt x="120" y="0"/>
                  </a:moveTo>
                  <a:cubicBezTo>
                    <a:pt x="103" y="0"/>
                    <a:pt x="66" y="0"/>
                    <a:pt x="50" y="33"/>
                  </a:cubicBezTo>
                  <a:cubicBezTo>
                    <a:pt x="17" y="54"/>
                    <a:pt x="17" y="87"/>
                    <a:pt x="0" y="120"/>
                  </a:cubicBezTo>
                  <a:cubicBezTo>
                    <a:pt x="0" y="157"/>
                    <a:pt x="17" y="190"/>
                    <a:pt x="33" y="207"/>
                  </a:cubicBezTo>
                  <a:cubicBezTo>
                    <a:pt x="52" y="237"/>
                    <a:pt x="83" y="256"/>
                    <a:pt x="117" y="256"/>
                  </a:cubicBezTo>
                  <a:cubicBezTo>
                    <a:pt x="141" y="256"/>
                    <a:pt x="167" y="246"/>
                    <a:pt x="190" y="223"/>
                  </a:cubicBezTo>
                  <a:cubicBezTo>
                    <a:pt x="239" y="190"/>
                    <a:pt x="239" y="103"/>
                    <a:pt x="206" y="54"/>
                  </a:cubicBezTo>
                  <a:cubicBezTo>
                    <a:pt x="190" y="33"/>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32"/>
            <p:cNvSpPr/>
            <p:nvPr/>
          </p:nvSpPr>
          <p:spPr>
            <a:xfrm>
              <a:off x="4619225" y="2848400"/>
              <a:ext cx="6000" cy="6525"/>
            </a:xfrm>
            <a:custGeom>
              <a:avLst/>
              <a:gdLst/>
              <a:ahLst/>
              <a:cxnLst/>
              <a:rect l="l" t="t" r="r" b="b"/>
              <a:pathLst>
                <a:path w="240" h="261" extrusionOk="0">
                  <a:moveTo>
                    <a:pt x="104" y="0"/>
                  </a:moveTo>
                  <a:cubicBezTo>
                    <a:pt x="34" y="0"/>
                    <a:pt x="1" y="70"/>
                    <a:pt x="1" y="136"/>
                  </a:cubicBezTo>
                  <a:cubicBezTo>
                    <a:pt x="17" y="174"/>
                    <a:pt x="34" y="207"/>
                    <a:pt x="50" y="223"/>
                  </a:cubicBezTo>
                  <a:cubicBezTo>
                    <a:pt x="67" y="260"/>
                    <a:pt x="104" y="260"/>
                    <a:pt x="137" y="260"/>
                  </a:cubicBezTo>
                  <a:cubicBezTo>
                    <a:pt x="186" y="240"/>
                    <a:pt x="240" y="174"/>
                    <a:pt x="223" y="103"/>
                  </a:cubicBezTo>
                  <a:cubicBezTo>
                    <a:pt x="223" y="70"/>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32"/>
            <p:cNvSpPr/>
            <p:nvPr/>
          </p:nvSpPr>
          <p:spPr>
            <a:xfrm>
              <a:off x="4620875" y="2798250"/>
              <a:ext cx="6100" cy="6525"/>
            </a:xfrm>
            <a:custGeom>
              <a:avLst/>
              <a:gdLst/>
              <a:ahLst/>
              <a:cxnLst/>
              <a:rect l="l" t="t" r="r" b="b"/>
              <a:pathLst>
                <a:path w="244" h="261" extrusionOk="0">
                  <a:moveTo>
                    <a:pt x="112" y="0"/>
                  </a:moveTo>
                  <a:cubicBezTo>
                    <a:pt x="71" y="0"/>
                    <a:pt x="32" y="33"/>
                    <a:pt x="17" y="81"/>
                  </a:cubicBezTo>
                  <a:cubicBezTo>
                    <a:pt x="1" y="102"/>
                    <a:pt x="1" y="118"/>
                    <a:pt x="1" y="135"/>
                  </a:cubicBezTo>
                  <a:cubicBezTo>
                    <a:pt x="17" y="184"/>
                    <a:pt x="38" y="238"/>
                    <a:pt x="71" y="254"/>
                  </a:cubicBezTo>
                  <a:cubicBezTo>
                    <a:pt x="84" y="259"/>
                    <a:pt x="96" y="261"/>
                    <a:pt x="108" y="261"/>
                  </a:cubicBezTo>
                  <a:cubicBezTo>
                    <a:pt x="140" y="261"/>
                    <a:pt x="166" y="245"/>
                    <a:pt x="190" y="221"/>
                  </a:cubicBezTo>
                  <a:cubicBezTo>
                    <a:pt x="207" y="205"/>
                    <a:pt x="207" y="184"/>
                    <a:pt x="223" y="168"/>
                  </a:cubicBezTo>
                  <a:cubicBezTo>
                    <a:pt x="244" y="102"/>
                    <a:pt x="207" y="32"/>
                    <a:pt x="157" y="15"/>
                  </a:cubicBezTo>
                  <a:cubicBezTo>
                    <a:pt x="143" y="5"/>
                    <a:pt x="127"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32"/>
            <p:cNvSpPr/>
            <p:nvPr/>
          </p:nvSpPr>
          <p:spPr>
            <a:xfrm>
              <a:off x="4606350" y="2973200"/>
              <a:ext cx="6000" cy="6650"/>
            </a:xfrm>
            <a:custGeom>
              <a:avLst/>
              <a:gdLst/>
              <a:ahLst/>
              <a:cxnLst/>
              <a:rect l="l" t="t" r="r" b="b"/>
              <a:pathLst>
                <a:path w="240" h="266" extrusionOk="0">
                  <a:moveTo>
                    <a:pt x="106" y="1"/>
                  </a:moveTo>
                  <a:cubicBezTo>
                    <a:pt x="83" y="1"/>
                    <a:pt x="61" y="14"/>
                    <a:pt x="50" y="26"/>
                  </a:cubicBezTo>
                  <a:cubicBezTo>
                    <a:pt x="0" y="75"/>
                    <a:pt x="0" y="162"/>
                    <a:pt x="33" y="216"/>
                  </a:cubicBezTo>
                  <a:cubicBezTo>
                    <a:pt x="50" y="232"/>
                    <a:pt x="83" y="249"/>
                    <a:pt x="103" y="265"/>
                  </a:cubicBezTo>
                  <a:cubicBezTo>
                    <a:pt x="136" y="265"/>
                    <a:pt x="169" y="249"/>
                    <a:pt x="186" y="232"/>
                  </a:cubicBezTo>
                  <a:cubicBezTo>
                    <a:pt x="239" y="178"/>
                    <a:pt x="239" y="113"/>
                    <a:pt x="207" y="42"/>
                  </a:cubicBezTo>
                  <a:cubicBezTo>
                    <a:pt x="186" y="26"/>
                    <a:pt x="169" y="9"/>
                    <a:pt x="153" y="9"/>
                  </a:cubicBezTo>
                  <a:lnTo>
                    <a:pt x="136" y="9"/>
                  </a:lnTo>
                  <a:cubicBezTo>
                    <a:pt x="127" y="3"/>
                    <a:pt x="116"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32"/>
            <p:cNvSpPr/>
            <p:nvPr/>
          </p:nvSpPr>
          <p:spPr>
            <a:xfrm>
              <a:off x="4629950" y="2983725"/>
              <a:ext cx="5600" cy="6425"/>
            </a:xfrm>
            <a:custGeom>
              <a:avLst/>
              <a:gdLst/>
              <a:ahLst/>
              <a:cxnLst/>
              <a:rect l="l" t="t" r="r" b="b"/>
              <a:pathLst>
                <a:path w="224" h="257" extrusionOk="0">
                  <a:moveTo>
                    <a:pt x="87" y="1"/>
                  </a:moveTo>
                  <a:cubicBezTo>
                    <a:pt x="66" y="1"/>
                    <a:pt x="33" y="17"/>
                    <a:pt x="17" y="50"/>
                  </a:cubicBezTo>
                  <a:cubicBezTo>
                    <a:pt x="1" y="83"/>
                    <a:pt x="1" y="120"/>
                    <a:pt x="1" y="153"/>
                  </a:cubicBezTo>
                  <a:cubicBezTo>
                    <a:pt x="1" y="186"/>
                    <a:pt x="17" y="223"/>
                    <a:pt x="50" y="240"/>
                  </a:cubicBezTo>
                  <a:cubicBezTo>
                    <a:pt x="66" y="256"/>
                    <a:pt x="104" y="256"/>
                    <a:pt x="120" y="256"/>
                  </a:cubicBezTo>
                  <a:cubicBezTo>
                    <a:pt x="190" y="240"/>
                    <a:pt x="223" y="186"/>
                    <a:pt x="223" y="104"/>
                  </a:cubicBezTo>
                  <a:cubicBezTo>
                    <a:pt x="207" y="67"/>
                    <a:pt x="207" y="50"/>
                    <a:pt x="170" y="17"/>
                  </a:cubicBezTo>
                  <a:lnTo>
                    <a:pt x="153" y="17"/>
                  </a:lnTo>
                  <a:cubicBezTo>
                    <a:pt x="137"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32"/>
            <p:cNvSpPr/>
            <p:nvPr/>
          </p:nvSpPr>
          <p:spPr>
            <a:xfrm>
              <a:off x="4608400" y="2909825"/>
              <a:ext cx="5700" cy="6425"/>
            </a:xfrm>
            <a:custGeom>
              <a:avLst/>
              <a:gdLst/>
              <a:ahLst/>
              <a:cxnLst/>
              <a:rect l="l" t="t" r="r" b="b"/>
              <a:pathLst>
                <a:path w="228" h="257" extrusionOk="0">
                  <a:moveTo>
                    <a:pt x="104" y="1"/>
                  </a:moveTo>
                  <a:cubicBezTo>
                    <a:pt x="71" y="1"/>
                    <a:pt x="54" y="17"/>
                    <a:pt x="38" y="34"/>
                  </a:cubicBezTo>
                  <a:cubicBezTo>
                    <a:pt x="21" y="50"/>
                    <a:pt x="1" y="104"/>
                    <a:pt x="1" y="137"/>
                  </a:cubicBezTo>
                  <a:cubicBezTo>
                    <a:pt x="21" y="174"/>
                    <a:pt x="21" y="207"/>
                    <a:pt x="54" y="223"/>
                  </a:cubicBezTo>
                  <a:cubicBezTo>
                    <a:pt x="71" y="256"/>
                    <a:pt x="104" y="256"/>
                    <a:pt x="141" y="256"/>
                  </a:cubicBezTo>
                  <a:cubicBezTo>
                    <a:pt x="190" y="240"/>
                    <a:pt x="228" y="190"/>
                    <a:pt x="228" y="120"/>
                  </a:cubicBezTo>
                  <a:lnTo>
                    <a:pt x="228" y="104"/>
                  </a:lnTo>
                  <a:cubicBezTo>
                    <a:pt x="228"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32"/>
            <p:cNvSpPr/>
            <p:nvPr/>
          </p:nvSpPr>
          <p:spPr>
            <a:xfrm>
              <a:off x="4608000" y="3005175"/>
              <a:ext cx="5575" cy="6625"/>
            </a:xfrm>
            <a:custGeom>
              <a:avLst/>
              <a:gdLst/>
              <a:ahLst/>
              <a:cxnLst/>
              <a:rect l="l" t="t" r="r" b="b"/>
              <a:pathLst>
                <a:path w="223" h="265" extrusionOk="0">
                  <a:moveTo>
                    <a:pt x="87" y="0"/>
                  </a:moveTo>
                  <a:cubicBezTo>
                    <a:pt x="70" y="17"/>
                    <a:pt x="37" y="33"/>
                    <a:pt x="17" y="50"/>
                  </a:cubicBezTo>
                  <a:cubicBezTo>
                    <a:pt x="0" y="87"/>
                    <a:pt x="0" y="120"/>
                    <a:pt x="0" y="153"/>
                  </a:cubicBezTo>
                  <a:cubicBezTo>
                    <a:pt x="0" y="190"/>
                    <a:pt x="17" y="223"/>
                    <a:pt x="37" y="239"/>
                  </a:cubicBezTo>
                  <a:cubicBezTo>
                    <a:pt x="61" y="251"/>
                    <a:pt x="76" y="265"/>
                    <a:pt x="94" y="265"/>
                  </a:cubicBezTo>
                  <a:cubicBezTo>
                    <a:pt x="102" y="265"/>
                    <a:pt x="110" y="262"/>
                    <a:pt x="120" y="256"/>
                  </a:cubicBezTo>
                  <a:cubicBezTo>
                    <a:pt x="190" y="256"/>
                    <a:pt x="223" y="190"/>
                    <a:pt x="223" y="120"/>
                  </a:cubicBezTo>
                  <a:cubicBezTo>
                    <a:pt x="206" y="87"/>
                    <a:pt x="190" y="50"/>
                    <a:pt x="173" y="33"/>
                  </a:cubicBezTo>
                  <a:cubicBezTo>
                    <a:pt x="173" y="17"/>
                    <a:pt x="157" y="17"/>
                    <a:pt x="157" y="17"/>
                  </a:cubicBezTo>
                  <a:cubicBezTo>
                    <a:pt x="120"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32"/>
            <p:cNvSpPr/>
            <p:nvPr/>
          </p:nvSpPr>
          <p:spPr>
            <a:xfrm>
              <a:off x="4611500" y="2865600"/>
              <a:ext cx="6000" cy="6425"/>
            </a:xfrm>
            <a:custGeom>
              <a:avLst/>
              <a:gdLst/>
              <a:ahLst/>
              <a:cxnLst/>
              <a:rect l="l" t="t" r="r" b="b"/>
              <a:pathLst>
                <a:path w="240" h="257" extrusionOk="0">
                  <a:moveTo>
                    <a:pt x="120" y="1"/>
                  </a:moveTo>
                  <a:cubicBezTo>
                    <a:pt x="83" y="1"/>
                    <a:pt x="66" y="1"/>
                    <a:pt x="33" y="34"/>
                  </a:cubicBezTo>
                  <a:cubicBezTo>
                    <a:pt x="17" y="50"/>
                    <a:pt x="1" y="87"/>
                    <a:pt x="1" y="120"/>
                  </a:cubicBezTo>
                  <a:cubicBezTo>
                    <a:pt x="1" y="153"/>
                    <a:pt x="1" y="191"/>
                    <a:pt x="17" y="207"/>
                  </a:cubicBezTo>
                  <a:cubicBezTo>
                    <a:pt x="33" y="240"/>
                    <a:pt x="66" y="257"/>
                    <a:pt x="104" y="257"/>
                  </a:cubicBezTo>
                  <a:cubicBezTo>
                    <a:pt x="120" y="257"/>
                    <a:pt x="153" y="257"/>
                    <a:pt x="170" y="224"/>
                  </a:cubicBezTo>
                  <a:cubicBezTo>
                    <a:pt x="223" y="191"/>
                    <a:pt x="240" y="104"/>
                    <a:pt x="186" y="50"/>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32"/>
            <p:cNvSpPr/>
            <p:nvPr/>
          </p:nvSpPr>
          <p:spPr>
            <a:xfrm>
              <a:off x="4603250" y="3022375"/>
              <a:ext cx="5700" cy="6600"/>
            </a:xfrm>
            <a:custGeom>
              <a:avLst/>
              <a:gdLst/>
              <a:ahLst/>
              <a:cxnLst/>
              <a:rect l="l" t="t" r="r" b="b"/>
              <a:pathLst>
                <a:path w="228" h="264" extrusionOk="0">
                  <a:moveTo>
                    <a:pt x="87" y="1"/>
                  </a:moveTo>
                  <a:cubicBezTo>
                    <a:pt x="87" y="17"/>
                    <a:pt x="71" y="17"/>
                    <a:pt x="71" y="17"/>
                  </a:cubicBezTo>
                  <a:cubicBezTo>
                    <a:pt x="21" y="34"/>
                    <a:pt x="1" y="104"/>
                    <a:pt x="1" y="153"/>
                  </a:cubicBezTo>
                  <a:cubicBezTo>
                    <a:pt x="1" y="186"/>
                    <a:pt x="21" y="223"/>
                    <a:pt x="54" y="240"/>
                  </a:cubicBezTo>
                  <a:cubicBezTo>
                    <a:pt x="66" y="252"/>
                    <a:pt x="86" y="263"/>
                    <a:pt x="104" y="263"/>
                  </a:cubicBezTo>
                  <a:cubicBezTo>
                    <a:pt x="111" y="263"/>
                    <a:pt x="118" y="261"/>
                    <a:pt x="124" y="256"/>
                  </a:cubicBezTo>
                  <a:cubicBezTo>
                    <a:pt x="190" y="256"/>
                    <a:pt x="227" y="186"/>
                    <a:pt x="227" y="120"/>
                  </a:cubicBezTo>
                  <a:cubicBezTo>
                    <a:pt x="227" y="104"/>
                    <a:pt x="207" y="83"/>
                    <a:pt x="207" y="83"/>
                  </a:cubicBezTo>
                  <a:cubicBezTo>
                    <a:pt x="207" y="50"/>
                    <a:pt x="174" y="34"/>
                    <a:pt x="157" y="17"/>
                  </a:cubicBezTo>
                  <a:cubicBezTo>
                    <a:pt x="141" y="1"/>
                    <a:pt x="10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32"/>
            <p:cNvSpPr/>
            <p:nvPr/>
          </p:nvSpPr>
          <p:spPr>
            <a:xfrm>
              <a:off x="4599850" y="2989700"/>
              <a:ext cx="6000" cy="6650"/>
            </a:xfrm>
            <a:custGeom>
              <a:avLst/>
              <a:gdLst/>
              <a:ahLst/>
              <a:cxnLst/>
              <a:rect l="l" t="t" r="r" b="b"/>
              <a:pathLst>
                <a:path w="240" h="266" extrusionOk="0">
                  <a:moveTo>
                    <a:pt x="104" y="1"/>
                  </a:moveTo>
                  <a:cubicBezTo>
                    <a:pt x="34" y="17"/>
                    <a:pt x="1" y="87"/>
                    <a:pt x="17" y="153"/>
                  </a:cubicBezTo>
                  <a:cubicBezTo>
                    <a:pt x="17" y="191"/>
                    <a:pt x="34" y="224"/>
                    <a:pt x="54" y="240"/>
                  </a:cubicBezTo>
                  <a:cubicBezTo>
                    <a:pt x="77" y="252"/>
                    <a:pt x="92" y="265"/>
                    <a:pt x="111" y="265"/>
                  </a:cubicBezTo>
                  <a:cubicBezTo>
                    <a:pt x="118" y="265"/>
                    <a:pt x="127" y="263"/>
                    <a:pt x="137" y="256"/>
                  </a:cubicBezTo>
                  <a:cubicBezTo>
                    <a:pt x="174" y="256"/>
                    <a:pt x="190" y="240"/>
                    <a:pt x="207" y="207"/>
                  </a:cubicBezTo>
                  <a:cubicBezTo>
                    <a:pt x="223" y="191"/>
                    <a:pt x="240" y="153"/>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32"/>
            <p:cNvSpPr/>
            <p:nvPr/>
          </p:nvSpPr>
          <p:spPr>
            <a:xfrm>
              <a:off x="4606750" y="2957025"/>
              <a:ext cx="6000" cy="6525"/>
            </a:xfrm>
            <a:custGeom>
              <a:avLst/>
              <a:gdLst/>
              <a:ahLst/>
              <a:cxnLst/>
              <a:rect l="l" t="t" r="r" b="b"/>
              <a:pathLst>
                <a:path w="240" h="261" extrusionOk="0">
                  <a:moveTo>
                    <a:pt x="104" y="1"/>
                  </a:moveTo>
                  <a:cubicBezTo>
                    <a:pt x="34" y="17"/>
                    <a:pt x="1" y="87"/>
                    <a:pt x="1" y="158"/>
                  </a:cubicBezTo>
                  <a:cubicBezTo>
                    <a:pt x="17" y="191"/>
                    <a:pt x="34" y="207"/>
                    <a:pt x="50" y="244"/>
                  </a:cubicBezTo>
                  <a:cubicBezTo>
                    <a:pt x="67" y="261"/>
                    <a:pt x="104" y="261"/>
                    <a:pt x="137" y="261"/>
                  </a:cubicBezTo>
                  <a:cubicBezTo>
                    <a:pt x="191" y="244"/>
                    <a:pt x="240" y="174"/>
                    <a:pt x="223" y="104"/>
                  </a:cubicBezTo>
                  <a:cubicBezTo>
                    <a:pt x="223" y="71"/>
                    <a:pt x="207" y="55"/>
                    <a:pt x="191"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32"/>
            <p:cNvSpPr/>
            <p:nvPr/>
          </p:nvSpPr>
          <p:spPr>
            <a:xfrm>
              <a:off x="4606350" y="2926425"/>
              <a:ext cx="6400" cy="6525"/>
            </a:xfrm>
            <a:custGeom>
              <a:avLst/>
              <a:gdLst/>
              <a:ahLst/>
              <a:cxnLst/>
              <a:rect l="l" t="t" r="r" b="b"/>
              <a:pathLst>
                <a:path w="256" h="261" extrusionOk="0">
                  <a:moveTo>
                    <a:pt x="144" y="1"/>
                  </a:moveTo>
                  <a:cubicBezTo>
                    <a:pt x="99" y="1"/>
                    <a:pt x="47" y="36"/>
                    <a:pt x="33" y="91"/>
                  </a:cubicBezTo>
                  <a:cubicBezTo>
                    <a:pt x="0" y="145"/>
                    <a:pt x="33" y="231"/>
                    <a:pt x="83" y="248"/>
                  </a:cubicBezTo>
                  <a:cubicBezTo>
                    <a:pt x="97" y="257"/>
                    <a:pt x="112" y="261"/>
                    <a:pt x="128" y="261"/>
                  </a:cubicBezTo>
                  <a:cubicBezTo>
                    <a:pt x="171" y="261"/>
                    <a:pt x="215" y="229"/>
                    <a:pt x="239" y="178"/>
                  </a:cubicBezTo>
                  <a:cubicBezTo>
                    <a:pt x="256" y="108"/>
                    <a:pt x="223" y="42"/>
                    <a:pt x="169" y="5"/>
                  </a:cubicBezTo>
                  <a:cubicBezTo>
                    <a:pt x="162" y="2"/>
                    <a:pt x="15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32"/>
            <p:cNvSpPr/>
            <p:nvPr/>
          </p:nvSpPr>
          <p:spPr>
            <a:xfrm>
              <a:off x="4632525" y="2890450"/>
              <a:ext cx="6000" cy="6700"/>
            </a:xfrm>
            <a:custGeom>
              <a:avLst/>
              <a:gdLst/>
              <a:ahLst/>
              <a:cxnLst/>
              <a:rect l="l" t="t" r="r" b="b"/>
              <a:pathLst>
                <a:path w="240" h="268" extrusionOk="0">
                  <a:moveTo>
                    <a:pt x="104" y="1"/>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0" y="260"/>
                    <a:pt x="190" y="244"/>
                    <a:pt x="207" y="207"/>
                  </a:cubicBezTo>
                  <a:cubicBezTo>
                    <a:pt x="223" y="190"/>
                    <a:pt x="240" y="157"/>
                    <a:pt x="240" y="124"/>
                  </a:cubicBezTo>
                  <a:cubicBezTo>
                    <a:pt x="223" y="87"/>
                    <a:pt x="207" y="54"/>
                    <a:pt x="190" y="38"/>
                  </a:cubicBezTo>
                  <a:cubicBezTo>
                    <a:pt x="170" y="21"/>
                    <a:pt x="17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32"/>
            <p:cNvSpPr/>
            <p:nvPr/>
          </p:nvSpPr>
          <p:spPr>
            <a:xfrm>
              <a:off x="4620050" y="2923525"/>
              <a:ext cx="6425" cy="6525"/>
            </a:xfrm>
            <a:custGeom>
              <a:avLst/>
              <a:gdLst/>
              <a:ahLst/>
              <a:cxnLst/>
              <a:rect l="l" t="t" r="r" b="b"/>
              <a:pathLst>
                <a:path w="257" h="261" extrusionOk="0">
                  <a:moveTo>
                    <a:pt x="137" y="1"/>
                  </a:moveTo>
                  <a:cubicBezTo>
                    <a:pt x="120" y="1"/>
                    <a:pt x="87" y="17"/>
                    <a:pt x="71" y="38"/>
                  </a:cubicBezTo>
                  <a:cubicBezTo>
                    <a:pt x="17" y="71"/>
                    <a:pt x="1" y="158"/>
                    <a:pt x="50" y="207"/>
                  </a:cubicBezTo>
                  <a:cubicBezTo>
                    <a:pt x="71" y="244"/>
                    <a:pt x="87" y="261"/>
                    <a:pt x="120" y="261"/>
                  </a:cubicBezTo>
                  <a:cubicBezTo>
                    <a:pt x="153" y="261"/>
                    <a:pt x="174" y="261"/>
                    <a:pt x="207" y="244"/>
                  </a:cubicBezTo>
                  <a:cubicBezTo>
                    <a:pt x="240" y="191"/>
                    <a:pt x="256" y="104"/>
                    <a:pt x="223" y="55"/>
                  </a:cubicBezTo>
                  <a:cubicBezTo>
                    <a:pt x="207" y="38"/>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32"/>
            <p:cNvSpPr/>
            <p:nvPr/>
          </p:nvSpPr>
          <p:spPr>
            <a:xfrm>
              <a:off x="4629025" y="2941050"/>
              <a:ext cx="6525" cy="6475"/>
            </a:xfrm>
            <a:custGeom>
              <a:avLst/>
              <a:gdLst/>
              <a:ahLst/>
              <a:cxnLst/>
              <a:rect l="l" t="t" r="r" b="b"/>
              <a:pathLst>
                <a:path w="261" h="259" extrusionOk="0">
                  <a:moveTo>
                    <a:pt x="147" y="1"/>
                  </a:moveTo>
                  <a:cubicBezTo>
                    <a:pt x="101" y="1"/>
                    <a:pt x="48" y="33"/>
                    <a:pt x="21" y="92"/>
                  </a:cubicBezTo>
                  <a:cubicBezTo>
                    <a:pt x="0" y="162"/>
                    <a:pt x="38" y="228"/>
                    <a:pt x="87" y="244"/>
                  </a:cubicBezTo>
                  <a:cubicBezTo>
                    <a:pt x="102" y="254"/>
                    <a:pt x="117" y="259"/>
                    <a:pt x="133" y="259"/>
                  </a:cubicBezTo>
                  <a:cubicBezTo>
                    <a:pt x="174" y="259"/>
                    <a:pt x="217" y="226"/>
                    <a:pt x="244" y="178"/>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32"/>
            <p:cNvSpPr/>
            <p:nvPr/>
          </p:nvSpPr>
          <p:spPr>
            <a:xfrm>
              <a:off x="4635925" y="2923125"/>
              <a:ext cx="5600" cy="6675"/>
            </a:xfrm>
            <a:custGeom>
              <a:avLst/>
              <a:gdLst/>
              <a:ahLst/>
              <a:cxnLst/>
              <a:rect l="l" t="t" r="r" b="b"/>
              <a:pathLst>
                <a:path w="224" h="267" extrusionOk="0">
                  <a:moveTo>
                    <a:pt x="104" y="0"/>
                  </a:moveTo>
                  <a:cubicBezTo>
                    <a:pt x="87" y="0"/>
                    <a:pt x="87" y="17"/>
                    <a:pt x="71" y="17"/>
                  </a:cubicBezTo>
                  <a:cubicBezTo>
                    <a:pt x="17" y="33"/>
                    <a:pt x="1" y="104"/>
                    <a:pt x="1" y="157"/>
                  </a:cubicBezTo>
                  <a:cubicBezTo>
                    <a:pt x="1" y="190"/>
                    <a:pt x="17" y="223"/>
                    <a:pt x="54" y="240"/>
                  </a:cubicBezTo>
                  <a:cubicBezTo>
                    <a:pt x="66" y="254"/>
                    <a:pt x="86" y="267"/>
                    <a:pt x="109" y="267"/>
                  </a:cubicBezTo>
                  <a:cubicBezTo>
                    <a:pt x="118" y="267"/>
                    <a:pt x="127" y="265"/>
                    <a:pt x="137" y="260"/>
                  </a:cubicBezTo>
                  <a:cubicBezTo>
                    <a:pt x="190" y="260"/>
                    <a:pt x="223" y="190"/>
                    <a:pt x="223" y="120"/>
                  </a:cubicBezTo>
                  <a:cubicBezTo>
                    <a:pt x="223" y="104"/>
                    <a:pt x="223" y="87"/>
                    <a:pt x="207" y="87"/>
                  </a:cubicBezTo>
                  <a:cubicBezTo>
                    <a:pt x="207" y="54"/>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32"/>
            <p:cNvSpPr/>
            <p:nvPr/>
          </p:nvSpPr>
          <p:spPr>
            <a:xfrm>
              <a:off x="4625625" y="2907775"/>
              <a:ext cx="5575" cy="6825"/>
            </a:xfrm>
            <a:custGeom>
              <a:avLst/>
              <a:gdLst/>
              <a:ahLst/>
              <a:cxnLst/>
              <a:rect l="l" t="t" r="r" b="b"/>
              <a:pathLst>
                <a:path w="223" h="273" extrusionOk="0">
                  <a:moveTo>
                    <a:pt x="129" y="0"/>
                  </a:moveTo>
                  <a:cubicBezTo>
                    <a:pt x="120" y="0"/>
                    <a:pt x="112" y="4"/>
                    <a:pt x="103" y="13"/>
                  </a:cubicBezTo>
                  <a:cubicBezTo>
                    <a:pt x="33" y="13"/>
                    <a:pt x="0" y="83"/>
                    <a:pt x="0" y="153"/>
                  </a:cubicBezTo>
                  <a:cubicBezTo>
                    <a:pt x="0" y="186"/>
                    <a:pt x="17" y="219"/>
                    <a:pt x="54" y="235"/>
                  </a:cubicBezTo>
                  <a:cubicBezTo>
                    <a:pt x="70" y="256"/>
                    <a:pt x="103" y="272"/>
                    <a:pt x="136" y="272"/>
                  </a:cubicBezTo>
                  <a:cubicBezTo>
                    <a:pt x="190" y="256"/>
                    <a:pt x="223" y="186"/>
                    <a:pt x="223" y="116"/>
                  </a:cubicBezTo>
                  <a:cubicBezTo>
                    <a:pt x="223" y="83"/>
                    <a:pt x="206" y="50"/>
                    <a:pt x="174" y="29"/>
                  </a:cubicBezTo>
                  <a:lnTo>
                    <a:pt x="157" y="13"/>
                  </a:lnTo>
                  <a:cubicBezTo>
                    <a:pt x="147" y="4"/>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32"/>
            <p:cNvSpPr/>
            <p:nvPr/>
          </p:nvSpPr>
          <p:spPr>
            <a:xfrm>
              <a:off x="4623875" y="2878300"/>
              <a:ext cx="6100" cy="6600"/>
            </a:xfrm>
            <a:custGeom>
              <a:avLst/>
              <a:gdLst/>
              <a:ahLst/>
              <a:cxnLst/>
              <a:rect l="l" t="t" r="r" b="b"/>
              <a:pathLst>
                <a:path w="244" h="264" extrusionOk="0">
                  <a:moveTo>
                    <a:pt x="127" y="1"/>
                  </a:moveTo>
                  <a:cubicBezTo>
                    <a:pt x="118" y="1"/>
                    <a:pt x="110" y="3"/>
                    <a:pt x="103" y="8"/>
                  </a:cubicBezTo>
                  <a:cubicBezTo>
                    <a:pt x="54" y="8"/>
                    <a:pt x="0" y="74"/>
                    <a:pt x="21" y="144"/>
                  </a:cubicBezTo>
                  <a:cubicBezTo>
                    <a:pt x="21" y="177"/>
                    <a:pt x="37" y="214"/>
                    <a:pt x="70" y="231"/>
                  </a:cubicBezTo>
                  <a:cubicBezTo>
                    <a:pt x="87" y="247"/>
                    <a:pt x="124" y="264"/>
                    <a:pt x="140" y="264"/>
                  </a:cubicBezTo>
                  <a:cubicBezTo>
                    <a:pt x="173" y="247"/>
                    <a:pt x="206" y="231"/>
                    <a:pt x="227" y="214"/>
                  </a:cubicBezTo>
                  <a:cubicBezTo>
                    <a:pt x="244" y="177"/>
                    <a:pt x="244" y="144"/>
                    <a:pt x="244" y="111"/>
                  </a:cubicBezTo>
                  <a:cubicBezTo>
                    <a:pt x="227" y="74"/>
                    <a:pt x="227" y="41"/>
                    <a:pt x="190" y="25"/>
                  </a:cubicBezTo>
                  <a:lnTo>
                    <a:pt x="173" y="8"/>
                  </a:lnTo>
                  <a:cubicBezTo>
                    <a:pt x="162" y="8"/>
                    <a:pt x="144"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32"/>
            <p:cNvSpPr/>
            <p:nvPr/>
          </p:nvSpPr>
          <p:spPr>
            <a:xfrm>
              <a:off x="4623875" y="2828100"/>
              <a:ext cx="6100" cy="6525"/>
            </a:xfrm>
            <a:custGeom>
              <a:avLst/>
              <a:gdLst/>
              <a:ahLst/>
              <a:cxnLst/>
              <a:rect l="l" t="t" r="r" b="b"/>
              <a:pathLst>
                <a:path w="244" h="261" extrusionOk="0">
                  <a:moveTo>
                    <a:pt x="129" y="0"/>
                  </a:moveTo>
                  <a:cubicBezTo>
                    <a:pt x="82" y="0"/>
                    <a:pt x="35" y="33"/>
                    <a:pt x="21" y="91"/>
                  </a:cubicBezTo>
                  <a:cubicBezTo>
                    <a:pt x="0" y="161"/>
                    <a:pt x="37" y="227"/>
                    <a:pt x="87" y="248"/>
                  </a:cubicBezTo>
                  <a:cubicBezTo>
                    <a:pt x="101" y="256"/>
                    <a:pt x="116" y="260"/>
                    <a:pt x="131" y="260"/>
                  </a:cubicBezTo>
                  <a:cubicBezTo>
                    <a:pt x="172" y="260"/>
                    <a:pt x="212" y="229"/>
                    <a:pt x="227" y="177"/>
                  </a:cubicBezTo>
                  <a:cubicBezTo>
                    <a:pt x="244" y="107"/>
                    <a:pt x="227" y="4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32"/>
            <p:cNvSpPr/>
            <p:nvPr/>
          </p:nvSpPr>
          <p:spPr>
            <a:xfrm>
              <a:off x="4625625" y="2862850"/>
              <a:ext cx="6000" cy="6600"/>
            </a:xfrm>
            <a:custGeom>
              <a:avLst/>
              <a:gdLst/>
              <a:ahLst/>
              <a:cxnLst/>
              <a:rect l="l" t="t" r="r" b="b"/>
              <a:pathLst>
                <a:path w="240" h="264" extrusionOk="0">
                  <a:moveTo>
                    <a:pt x="120" y="1"/>
                  </a:moveTo>
                  <a:cubicBezTo>
                    <a:pt x="114" y="1"/>
                    <a:pt x="109" y="2"/>
                    <a:pt x="103" y="8"/>
                  </a:cubicBezTo>
                  <a:cubicBezTo>
                    <a:pt x="33" y="8"/>
                    <a:pt x="0" y="74"/>
                    <a:pt x="17" y="144"/>
                  </a:cubicBezTo>
                  <a:cubicBezTo>
                    <a:pt x="17" y="214"/>
                    <a:pt x="70" y="263"/>
                    <a:pt x="136" y="263"/>
                  </a:cubicBezTo>
                  <a:cubicBezTo>
                    <a:pt x="174" y="247"/>
                    <a:pt x="190" y="230"/>
                    <a:pt x="206" y="214"/>
                  </a:cubicBezTo>
                  <a:cubicBezTo>
                    <a:pt x="223" y="177"/>
                    <a:pt x="239" y="144"/>
                    <a:pt x="223" y="111"/>
                  </a:cubicBezTo>
                  <a:cubicBezTo>
                    <a:pt x="223" y="74"/>
                    <a:pt x="206" y="41"/>
                    <a:pt x="190" y="24"/>
                  </a:cubicBezTo>
                  <a:cubicBezTo>
                    <a:pt x="174" y="24"/>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32"/>
            <p:cNvSpPr/>
            <p:nvPr/>
          </p:nvSpPr>
          <p:spPr>
            <a:xfrm>
              <a:off x="4619225" y="2970325"/>
              <a:ext cx="6000" cy="6525"/>
            </a:xfrm>
            <a:custGeom>
              <a:avLst/>
              <a:gdLst/>
              <a:ahLst/>
              <a:cxnLst/>
              <a:rect l="l" t="t" r="r" b="b"/>
              <a:pathLst>
                <a:path w="240" h="261" extrusionOk="0">
                  <a:moveTo>
                    <a:pt x="104" y="1"/>
                  </a:moveTo>
                  <a:cubicBezTo>
                    <a:pt x="50" y="1"/>
                    <a:pt x="1" y="71"/>
                    <a:pt x="17" y="141"/>
                  </a:cubicBezTo>
                  <a:cubicBezTo>
                    <a:pt x="17" y="174"/>
                    <a:pt x="34" y="207"/>
                    <a:pt x="67" y="228"/>
                  </a:cubicBezTo>
                  <a:cubicBezTo>
                    <a:pt x="83" y="261"/>
                    <a:pt x="120" y="261"/>
                    <a:pt x="137" y="261"/>
                  </a:cubicBezTo>
                  <a:cubicBezTo>
                    <a:pt x="207" y="244"/>
                    <a:pt x="240" y="174"/>
                    <a:pt x="240" y="104"/>
                  </a:cubicBezTo>
                  <a:cubicBezTo>
                    <a:pt x="223" y="71"/>
                    <a:pt x="223" y="38"/>
                    <a:pt x="186" y="21"/>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32"/>
            <p:cNvSpPr/>
            <p:nvPr/>
          </p:nvSpPr>
          <p:spPr>
            <a:xfrm>
              <a:off x="4818475" y="3042150"/>
              <a:ext cx="5575" cy="3450"/>
            </a:xfrm>
            <a:custGeom>
              <a:avLst/>
              <a:gdLst/>
              <a:ahLst/>
              <a:cxnLst/>
              <a:rect l="l" t="t" r="r" b="b"/>
              <a:pathLst>
                <a:path w="223" h="138" extrusionOk="0">
                  <a:moveTo>
                    <a:pt x="110" y="1"/>
                  </a:moveTo>
                  <a:cubicBezTo>
                    <a:pt x="70" y="1"/>
                    <a:pt x="29" y="32"/>
                    <a:pt x="17" y="84"/>
                  </a:cubicBezTo>
                  <a:cubicBezTo>
                    <a:pt x="0" y="100"/>
                    <a:pt x="0" y="117"/>
                    <a:pt x="0" y="117"/>
                  </a:cubicBezTo>
                  <a:lnTo>
                    <a:pt x="223" y="137"/>
                  </a:lnTo>
                  <a:cubicBezTo>
                    <a:pt x="223" y="84"/>
                    <a:pt x="206" y="34"/>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32"/>
            <p:cNvSpPr/>
            <p:nvPr/>
          </p:nvSpPr>
          <p:spPr>
            <a:xfrm>
              <a:off x="4739000" y="3028775"/>
              <a:ext cx="6000" cy="6600"/>
            </a:xfrm>
            <a:custGeom>
              <a:avLst/>
              <a:gdLst/>
              <a:ahLst/>
              <a:cxnLst/>
              <a:rect l="l" t="t" r="r" b="b"/>
              <a:pathLst>
                <a:path w="240" h="264" extrusionOk="0">
                  <a:moveTo>
                    <a:pt x="104" y="0"/>
                  </a:moveTo>
                  <a:cubicBezTo>
                    <a:pt x="34" y="17"/>
                    <a:pt x="1" y="87"/>
                    <a:pt x="17" y="157"/>
                  </a:cubicBezTo>
                  <a:cubicBezTo>
                    <a:pt x="17" y="215"/>
                    <a:pt x="58" y="263"/>
                    <a:pt x="113" y="263"/>
                  </a:cubicBezTo>
                  <a:cubicBezTo>
                    <a:pt x="120" y="263"/>
                    <a:pt x="128" y="262"/>
                    <a:pt x="137" y="260"/>
                  </a:cubicBezTo>
                  <a:cubicBezTo>
                    <a:pt x="174" y="260"/>
                    <a:pt x="190" y="240"/>
                    <a:pt x="207" y="207"/>
                  </a:cubicBezTo>
                  <a:cubicBezTo>
                    <a:pt x="223" y="174"/>
                    <a:pt x="240" y="137"/>
                    <a:pt x="223" y="104"/>
                  </a:cubicBezTo>
                  <a:cubicBezTo>
                    <a:pt x="223" y="71"/>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32"/>
            <p:cNvSpPr/>
            <p:nvPr/>
          </p:nvSpPr>
          <p:spPr>
            <a:xfrm>
              <a:off x="4664275" y="3010725"/>
              <a:ext cx="6000" cy="6700"/>
            </a:xfrm>
            <a:custGeom>
              <a:avLst/>
              <a:gdLst/>
              <a:ahLst/>
              <a:cxnLst/>
              <a:rect l="l" t="t" r="r" b="b"/>
              <a:pathLst>
                <a:path w="240" h="268" extrusionOk="0">
                  <a:moveTo>
                    <a:pt x="104" y="1"/>
                  </a:moveTo>
                  <a:cubicBezTo>
                    <a:pt x="54" y="17"/>
                    <a:pt x="0" y="88"/>
                    <a:pt x="17" y="158"/>
                  </a:cubicBezTo>
                  <a:cubicBezTo>
                    <a:pt x="17" y="191"/>
                    <a:pt x="33" y="224"/>
                    <a:pt x="54" y="240"/>
                  </a:cubicBezTo>
                  <a:cubicBezTo>
                    <a:pt x="78" y="255"/>
                    <a:pt x="101" y="267"/>
                    <a:pt x="119" y="267"/>
                  </a:cubicBezTo>
                  <a:cubicBezTo>
                    <a:pt x="126" y="267"/>
                    <a:pt x="132" y="265"/>
                    <a:pt x="136" y="261"/>
                  </a:cubicBezTo>
                  <a:cubicBezTo>
                    <a:pt x="174" y="261"/>
                    <a:pt x="190" y="240"/>
                    <a:pt x="207" y="207"/>
                  </a:cubicBezTo>
                  <a:cubicBezTo>
                    <a:pt x="223" y="191"/>
                    <a:pt x="240" y="158"/>
                    <a:pt x="240" y="121"/>
                  </a:cubicBezTo>
                  <a:cubicBezTo>
                    <a:pt x="223" y="88"/>
                    <a:pt x="207" y="55"/>
                    <a:pt x="190" y="34"/>
                  </a:cubicBezTo>
                  <a:cubicBezTo>
                    <a:pt x="190" y="17"/>
                    <a:pt x="174" y="17"/>
                    <a:pt x="174" y="17"/>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32"/>
            <p:cNvSpPr/>
            <p:nvPr/>
          </p:nvSpPr>
          <p:spPr>
            <a:xfrm>
              <a:off x="4752300" y="3039900"/>
              <a:ext cx="6100" cy="4775"/>
            </a:xfrm>
            <a:custGeom>
              <a:avLst/>
              <a:gdLst/>
              <a:ahLst/>
              <a:cxnLst/>
              <a:rect l="l" t="t" r="r" b="b"/>
              <a:pathLst>
                <a:path w="244" h="191" extrusionOk="0">
                  <a:moveTo>
                    <a:pt x="141" y="1"/>
                  </a:moveTo>
                  <a:cubicBezTo>
                    <a:pt x="103" y="1"/>
                    <a:pt x="87" y="1"/>
                    <a:pt x="54" y="21"/>
                  </a:cubicBezTo>
                  <a:cubicBezTo>
                    <a:pt x="17" y="71"/>
                    <a:pt x="0" y="141"/>
                    <a:pt x="38" y="190"/>
                  </a:cubicBezTo>
                  <a:lnTo>
                    <a:pt x="223" y="190"/>
                  </a:lnTo>
                  <a:cubicBezTo>
                    <a:pt x="244" y="157"/>
                    <a:pt x="244" y="87"/>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32"/>
            <p:cNvSpPr/>
            <p:nvPr/>
          </p:nvSpPr>
          <p:spPr>
            <a:xfrm>
              <a:off x="4744975" y="3008650"/>
              <a:ext cx="6525" cy="6750"/>
            </a:xfrm>
            <a:custGeom>
              <a:avLst/>
              <a:gdLst/>
              <a:ahLst/>
              <a:cxnLst/>
              <a:rect l="l" t="t" r="r" b="b"/>
              <a:pathLst>
                <a:path w="261" h="270" extrusionOk="0">
                  <a:moveTo>
                    <a:pt x="131" y="1"/>
                  </a:moveTo>
                  <a:cubicBezTo>
                    <a:pt x="91" y="1"/>
                    <a:pt x="50" y="32"/>
                    <a:pt x="38" y="84"/>
                  </a:cubicBezTo>
                  <a:cubicBezTo>
                    <a:pt x="1" y="154"/>
                    <a:pt x="38" y="241"/>
                    <a:pt x="87" y="257"/>
                  </a:cubicBezTo>
                  <a:cubicBezTo>
                    <a:pt x="106" y="266"/>
                    <a:pt x="123" y="270"/>
                    <a:pt x="139" y="270"/>
                  </a:cubicBezTo>
                  <a:cubicBezTo>
                    <a:pt x="183" y="270"/>
                    <a:pt x="217" y="239"/>
                    <a:pt x="244" y="187"/>
                  </a:cubicBezTo>
                  <a:cubicBezTo>
                    <a:pt x="260" y="117"/>
                    <a:pt x="227" y="34"/>
                    <a:pt x="174" y="14"/>
                  </a:cubicBezTo>
                  <a:cubicBezTo>
                    <a:pt x="161" y="5"/>
                    <a:pt x="146"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32"/>
            <p:cNvSpPr/>
            <p:nvPr/>
          </p:nvSpPr>
          <p:spPr>
            <a:xfrm>
              <a:off x="4698600" y="3035900"/>
              <a:ext cx="5700" cy="6600"/>
            </a:xfrm>
            <a:custGeom>
              <a:avLst/>
              <a:gdLst/>
              <a:ahLst/>
              <a:cxnLst/>
              <a:rect l="l" t="t" r="r" b="b"/>
              <a:pathLst>
                <a:path w="228" h="264" extrusionOk="0">
                  <a:moveTo>
                    <a:pt x="118" y="1"/>
                  </a:moveTo>
                  <a:cubicBezTo>
                    <a:pt x="109" y="1"/>
                    <a:pt x="99" y="3"/>
                    <a:pt x="87" y="8"/>
                  </a:cubicBezTo>
                  <a:cubicBezTo>
                    <a:pt x="37" y="8"/>
                    <a:pt x="0" y="78"/>
                    <a:pt x="0" y="144"/>
                  </a:cubicBezTo>
                  <a:cubicBezTo>
                    <a:pt x="0" y="181"/>
                    <a:pt x="21" y="214"/>
                    <a:pt x="54" y="231"/>
                  </a:cubicBezTo>
                  <a:cubicBezTo>
                    <a:pt x="70" y="247"/>
                    <a:pt x="103" y="264"/>
                    <a:pt x="124" y="264"/>
                  </a:cubicBezTo>
                  <a:cubicBezTo>
                    <a:pt x="157" y="247"/>
                    <a:pt x="190" y="231"/>
                    <a:pt x="207" y="214"/>
                  </a:cubicBezTo>
                  <a:cubicBezTo>
                    <a:pt x="227" y="181"/>
                    <a:pt x="227" y="144"/>
                    <a:pt x="227" y="111"/>
                  </a:cubicBezTo>
                  <a:cubicBezTo>
                    <a:pt x="227" y="78"/>
                    <a:pt x="207" y="41"/>
                    <a:pt x="174" y="25"/>
                  </a:cubicBezTo>
                  <a:lnTo>
                    <a:pt x="157" y="8"/>
                  </a:ln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32"/>
            <p:cNvSpPr/>
            <p:nvPr/>
          </p:nvSpPr>
          <p:spPr>
            <a:xfrm>
              <a:off x="4666025" y="2995275"/>
              <a:ext cx="5600" cy="6600"/>
            </a:xfrm>
            <a:custGeom>
              <a:avLst/>
              <a:gdLst/>
              <a:ahLst/>
              <a:cxnLst/>
              <a:rect l="l" t="t" r="r" b="b"/>
              <a:pathLst>
                <a:path w="224" h="264" extrusionOk="0">
                  <a:moveTo>
                    <a:pt x="104" y="1"/>
                  </a:moveTo>
                  <a:cubicBezTo>
                    <a:pt x="34" y="17"/>
                    <a:pt x="1" y="87"/>
                    <a:pt x="1" y="157"/>
                  </a:cubicBezTo>
                  <a:cubicBezTo>
                    <a:pt x="15" y="215"/>
                    <a:pt x="55" y="263"/>
                    <a:pt x="111" y="263"/>
                  </a:cubicBezTo>
                  <a:cubicBezTo>
                    <a:pt x="120" y="263"/>
                    <a:pt x="128" y="262"/>
                    <a:pt x="137" y="260"/>
                  </a:cubicBezTo>
                  <a:cubicBezTo>
                    <a:pt x="170" y="260"/>
                    <a:pt x="190" y="240"/>
                    <a:pt x="207" y="207"/>
                  </a:cubicBezTo>
                  <a:cubicBezTo>
                    <a:pt x="223" y="190"/>
                    <a:pt x="223" y="157"/>
                    <a:pt x="223" y="120"/>
                  </a:cubicBezTo>
                  <a:cubicBezTo>
                    <a:pt x="223" y="87"/>
                    <a:pt x="207" y="54"/>
                    <a:pt x="190"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32"/>
            <p:cNvSpPr/>
            <p:nvPr/>
          </p:nvSpPr>
          <p:spPr>
            <a:xfrm>
              <a:off x="4679325" y="3006925"/>
              <a:ext cx="5600" cy="6000"/>
            </a:xfrm>
            <a:custGeom>
              <a:avLst/>
              <a:gdLst/>
              <a:ahLst/>
              <a:cxnLst/>
              <a:rect l="l" t="t" r="r" b="b"/>
              <a:pathLst>
                <a:path w="224" h="240" extrusionOk="0">
                  <a:moveTo>
                    <a:pt x="70" y="0"/>
                  </a:moveTo>
                  <a:cubicBezTo>
                    <a:pt x="70" y="17"/>
                    <a:pt x="50" y="17"/>
                    <a:pt x="50" y="17"/>
                  </a:cubicBezTo>
                  <a:cubicBezTo>
                    <a:pt x="0" y="50"/>
                    <a:pt x="0" y="136"/>
                    <a:pt x="33" y="186"/>
                  </a:cubicBezTo>
                  <a:cubicBezTo>
                    <a:pt x="50" y="223"/>
                    <a:pt x="87" y="240"/>
                    <a:pt x="120" y="240"/>
                  </a:cubicBezTo>
                  <a:cubicBezTo>
                    <a:pt x="136" y="240"/>
                    <a:pt x="174" y="240"/>
                    <a:pt x="190" y="223"/>
                  </a:cubicBezTo>
                  <a:cubicBezTo>
                    <a:pt x="207" y="207"/>
                    <a:pt x="223" y="186"/>
                    <a:pt x="223" y="169"/>
                  </a:cubicBezTo>
                  <a:cubicBezTo>
                    <a:pt x="174" y="120"/>
                    <a:pt x="120" y="66"/>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32"/>
            <p:cNvSpPr/>
            <p:nvPr/>
          </p:nvSpPr>
          <p:spPr>
            <a:xfrm>
              <a:off x="4755800" y="2998275"/>
              <a:ext cx="2100" cy="1350"/>
            </a:xfrm>
            <a:custGeom>
              <a:avLst/>
              <a:gdLst/>
              <a:ahLst/>
              <a:cxnLst/>
              <a:rect l="l" t="t" r="r" b="b"/>
              <a:pathLst>
                <a:path w="84" h="54" extrusionOk="0">
                  <a:moveTo>
                    <a:pt x="83" y="0"/>
                  </a:moveTo>
                  <a:cubicBezTo>
                    <a:pt x="50" y="17"/>
                    <a:pt x="34" y="37"/>
                    <a:pt x="1" y="54"/>
                  </a:cubicBezTo>
                  <a:cubicBezTo>
                    <a:pt x="34" y="54"/>
                    <a:pt x="67" y="37"/>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32"/>
            <p:cNvSpPr/>
            <p:nvPr/>
          </p:nvSpPr>
          <p:spPr>
            <a:xfrm>
              <a:off x="4911650" y="2981575"/>
              <a:ext cx="5600" cy="6575"/>
            </a:xfrm>
            <a:custGeom>
              <a:avLst/>
              <a:gdLst/>
              <a:ahLst/>
              <a:cxnLst/>
              <a:rect l="l" t="t" r="r" b="b"/>
              <a:pathLst>
                <a:path w="224" h="263" extrusionOk="0">
                  <a:moveTo>
                    <a:pt x="87" y="0"/>
                  </a:moveTo>
                  <a:cubicBezTo>
                    <a:pt x="33" y="17"/>
                    <a:pt x="0" y="87"/>
                    <a:pt x="0" y="153"/>
                  </a:cubicBezTo>
                  <a:cubicBezTo>
                    <a:pt x="0" y="190"/>
                    <a:pt x="17" y="223"/>
                    <a:pt x="54" y="239"/>
                  </a:cubicBezTo>
                  <a:cubicBezTo>
                    <a:pt x="66" y="251"/>
                    <a:pt x="86" y="263"/>
                    <a:pt x="102" y="263"/>
                  </a:cubicBezTo>
                  <a:cubicBezTo>
                    <a:pt x="109" y="263"/>
                    <a:pt x="115" y="261"/>
                    <a:pt x="120" y="256"/>
                  </a:cubicBezTo>
                  <a:cubicBezTo>
                    <a:pt x="190" y="256"/>
                    <a:pt x="223" y="190"/>
                    <a:pt x="223" y="120"/>
                  </a:cubicBezTo>
                  <a:cubicBezTo>
                    <a:pt x="223" y="87"/>
                    <a:pt x="207" y="50"/>
                    <a:pt x="174" y="33"/>
                  </a:cubicBezTo>
                  <a:cubicBezTo>
                    <a:pt x="174" y="17"/>
                    <a:pt x="157" y="17"/>
                    <a:pt x="157"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32"/>
            <p:cNvSpPr/>
            <p:nvPr/>
          </p:nvSpPr>
          <p:spPr>
            <a:xfrm>
              <a:off x="4903500" y="2998675"/>
              <a:ext cx="6000" cy="6700"/>
            </a:xfrm>
            <a:custGeom>
              <a:avLst/>
              <a:gdLst/>
              <a:ahLst/>
              <a:cxnLst/>
              <a:rect l="l" t="t" r="r" b="b"/>
              <a:pathLst>
                <a:path w="240" h="268" extrusionOk="0">
                  <a:moveTo>
                    <a:pt x="137" y="1"/>
                  </a:moveTo>
                  <a:cubicBezTo>
                    <a:pt x="104" y="1"/>
                    <a:pt x="71" y="21"/>
                    <a:pt x="50" y="38"/>
                  </a:cubicBezTo>
                  <a:cubicBezTo>
                    <a:pt x="34" y="54"/>
                    <a:pt x="17" y="87"/>
                    <a:pt x="17" y="124"/>
                  </a:cubicBezTo>
                  <a:cubicBezTo>
                    <a:pt x="1" y="157"/>
                    <a:pt x="17" y="190"/>
                    <a:pt x="34" y="227"/>
                  </a:cubicBezTo>
                  <a:cubicBezTo>
                    <a:pt x="50" y="244"/>
                    <a:pt x="87" y="260"/>
                    <a:pt x="104" y="260"/>
                  </a:cubicBezTo>
                  <a:cubicBezTo>
                    <a:pt x="113" y="265"/>
                    <a:pt x="123" y="267"/>
                    <a:pt x="133" y="267"/>
                  </a:cubicBezTo>
                  <a:cubicBezTo>
                    <a:pt x="157" y="267"/>
                    <a:pt x="179" y="255"/>
                    <a:pt x="190" y="244"/>
                  </a:cubicBezTo>
                  <a:cubicBezTo>
                    <a:pt x="240" y="190"/>
                    <a:pt x="240" y="104"/>
                    <a:pt x="207" y="54"/>
                  </a:cubicBezTo>
                  <a:cubicBezTo>
                    <a:pt x="190" y="38"/>
                    <a:pt x="174" y="21"/>
                    <a:pt x="153" y="21"/>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32"/>
            <p:cNvSpPr/>
            <p:nvPr/>
          </p:nvSpPr>
          <p:spPr>
            <a:xfrm>
              <a:off x="4903925" y="2966525"/>
              <a:ext cx="6000" cy="6375"/>
            </a:xfrm>
            <a:custGeom>
              <a:avLst/>
              <a:gdLst/>
              <a:ahLst/>
              <a:cxnLst/>
              <a:rect l="l" t="t" r="r" b="b"/>
              <a:pathLst>
                <a:path w="240" h="255" extrusionOk="0">
                  <a:moveTo>
                    <a:pt x="157" y="0"/>
                  </a:moveTo>
                  <a:cubicBezTo>
                    <a:pt x="120" y="0"/>
                    <a:pt x="87" y="0"/>
                    <a:pt x="70" y="17"/>
                  </a:cubicBezTo>
                  <a:cubicBezTo>
                    <a:pt x="54" y="33"/>
                    <a:pt x="33" y="50"/>
                    <a:pt x="17" y="87"/>
                  </a:cubicBezTo>
                  <a:cubicBezTo>
                    <a:pt x="0" y="103"/>
                    <a:pt x="0" y="136"/>
                    <a:pt x="17" y="173"/>
                  </a:cubicBezTo>
                  <a:cubicBezTo>
                    <a:pt x="17" y="206"/>
                    <a:pt x="54" y="239"/>
                    <a:pt x="87" y="239"/>
                  </a:cubicBezTo>
                  <a:cubicBezTo>
                    <a:pt x="100" y="249"/>
                    <a:pt x="115" y="254"/>
                    <a:pt x="130" y="254"/>
                  </a:cubicBezTo>
                  <a:cubicBezTo>
                    <a:pt x="170" y="254"/>
                    <a:pt x="211" y="221"/>
                    <a:pt x="223" y="173"/>
                  </a:cubicBezTo>
                  <a:cubicBezTo>
                    <a:pt x="239" y="103"/>
                    <a:pt x="223"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32"/>
            <p:cNvSpPr/>
            <p:nvPr/>
          </p:nvSpPr>
          <p:spPr>
            <a:xfrm>
              <a:off x="4909475" y="3026600"/>
              <a:ext cx="6125" cy="6700"/>
            </a:xfrm>
            <a:custGeom>
              <a:avLst/>
              <a:gdLst/>
              <a:ahLst/>
              <a:cxnLst/>
              <a:rect l="l" t="t" r="r" b="b"/>
              <a:pathLst>
                <a:path w="245" h="268" extrusionOk="0">
                  <a:moveTo>
                    <a:pt x="141" y="1"/>
                  </a:moveTo>
                  <a:cubicBezTo>
                    <a:pt x="120" y="1"/>
                    <a:pt x="87" y="17"/>
                    <a:pt x="71" y="38"/>
                  </a:cubicBezTo>
                  <a:cubicBezTo>
                    <a:pt x="17" y="87"/>
                    <a:pt x="1" y="158"/>
                    <a:pt x="54" y="224"/>
                  </a:cubicBezTo>
                  <a:cubicBezTo>
                    <a:pt x="71" y="244"/>
                    <a:pt x="87" y="261"/>
                    <a:pt x="120" y="261"/>
                  </a:cubicBezTo>
                  <a:cubicBezTo>
                    <a:pt x="131" y="265"/>
                    <a:pt x="140" y="267"/>
                    <a:pt x="149" y="267"/>
                  </a:cubicBezTo>
                  <a:cubicBezTo>
                    <a:pt x="169" y="267"/>
                    <a:pt x="184" y="256"/>
                    <a:pt x="207" y="244"/>
                  </a:cubicBezTo>
                  <a:cubicBezTo>
                    <a:pt x="223" y="207"/>
                    <a:pt x="244" y="191"/>
                    <a:pt x="244" y="158"/>
                  </a:cubicBezTo>
                  <a:cubicBezTo>
                    <a:pt x="244" y="120"/>
                    <a:pt x="244" y="87"/>
                    <a:pt x="223" y="54"/>
                  </a:cubicBezTo>
                  <a:cubicBezTo>
                    <a:pt x="207" y="38"/>
                    <a:pt x="190" y="17"/>
                    <a:pt x="174" y="17"/>
                  </a:cubicBezTo>
                  <a:cubicBezTo>
                    <a:pt x="157"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32"/>
            <p:cNvSpPr/>
            <p:nvPr/>
          </p:nvSpPr>
          <p:spPr>
            <a:xfrm>
              <a:off x="4906075" y="2948975"/>
              <a:ext cx="6000" cy="6425"/>
            </a:xfrm>
            <a:custGeom>
              <a:avLst/>
              <a:gdLst/>
              <a:ahLst/>
              <a:cxnLst/>
              <a:rect l="l" t="t" r="r" b="b"/>
              <a:pathLst>
                <a:path w="240" h="257" extrusionOk="0">
                  <a:moveTo>
                    <a:pt x="111" y="1"/>
                  </a:moveTo>
                  <a:cubicBezTo>
                    <a:pt x="70" y="1"/>
                    <a:pt x="29" y="32"/>
                    <a:pt x="17" y="84"/>
                  </a:cubicBezTo>
                  <a:cubicBezTo>
                    <a:pt x="1" y="154"/>
                    <a:pt x="17" y="220"/>
                    <a:pt x="87" y="257"/>
                  </a:cubicBezTo>
                  <a:lnTo>
                    <a:pt x="137" y="257"/>
                  </a:lnTo>
                  <a:cubicBezTo>
                    <a:pt x="174" y="257"/>
                    <a:pt x="207" y="220"/>
                    <a:pt x="223" y="170"/>
                  </a:cubicBezTo>
                  <a:cubicBezTo>
                    <a:pt x="240" y="133"/>
                    <a:pt x="223" y="84"/>
                    <a:pt x="207" y="51"/>
                  </a:cubicBezTo>
                  <a:cubicBezTo>
                    <a:pt x="190" y="30"/>
                    <a:pt x="174" y="14"/>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32"/>
            <p:cNvSpPr/>
            <p:nvPr/>
          </p:nvSpPr>
          <p:spPr>
            <a:xfrm>
              <a:off x="4848575" y="3041150"/>
              <a:ext cx="6000" cy="4450"/>
            </a:xfrm>
            <a:custGeom>
              <a:avLst/>
              <a:gdLst/>
              <a:ahLst/>
              <a:cxnLst/>
              <a:rect l="l" t="t" r="r" b="b"/>
              <a:pathLst>
                <a:path w="240" h="178" extrusionOk="0">
                  <a:moveTo>
                    <a:pt x="126" y="0"/>
                  </a:moveTo>
                  <a:cubicBezTo>
                    <a:pt x="81" y="0"/>
                    <a:pt x="30" y="33"/>
                    <a:pt x="17" y="91"/>
                  </a:cubicBezTo>
                  <a:cubicBezTo>
                    <a:pt x="0" y="107"/>
                    <a:pt x="0" y="140"/>
                    <a:pt x="17" y="177"/>
                  </a:cubicBezTo>
                  <a:lnTo>
                    <a:pt x="223" y="177"/>
                  </a:lnTo>
                  <a:cubicBezTo>
                    <a:pt x="239" y="107"/>
                    <a:pt x="223" y="37"/>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32"/>
            <p:cNvSpPr/>
            <p:nvPr/>
          </p:nvSpPr>
          <p:spPr>
            <a:xfrm>
              <a:off x="4894950" y="3029425"/>
              <a:ext cx="6000" cy="6700"/>
            </a:xfrm>
            <a:custGeom>
              <a:avLst/>
              <a:gdLst/>
              <a:ahLst/>
              <a:cxnLst/>
              <a:rect l="l" t="t" r="r" b="b"/>
              <a:pathLst>
                <a:path w="240" h="268" extrusionOk="0">
                  <a:moveTo>
                    <a:pt x="120" y="0"/>
                  </a:moveTo>
                  <a:cubicBezTo>
                    <a:pt x="115" y="0"/>
                    <a:pt x="109" y="2"/>
                    <a:pt x="104" y="7"/>
                  </a:cubicBezTo>
                  <a:cubicBezTo>
                    <a:pt x="66" y="7"/>
                    <a:pt x="50" y="28"/>
                    <a:pt x="33" y="61"/>
                  </a:cubicBezTo>
                  <a:cubicBezTo>
                    <a:pt x="17" y="78"/>
                    <a:pt x="0" y="111"/>
                    <a:pt x="0" y="148"/>
                  </a:cubicBezTo>
                  <a:cubicBezTo>
                    <a:pt x="17" y="181"/>
                    <a:pt x="33" y="214"/>
                    <a:pt x="50" y="234"/>
                  </a:cubicBezTo>
                  <a:cubicBezTo>
                    <a:pt x="66" y="251"/>
                    <a:pt x="104" y="267"/>
                    <a:pt x="137" y="267"/>
                  </a:cubicBezTo>
                  <a:cubicBezTo>
                    <a:pt x="186" y="251"/>
                    <a:pt x="240" y="181"/>
                    <a:pt x="223" y="111"/>
                  </a:cubicBezTo>
                  <a:cubicBezTo>
                    <a:pt x="223" y="78"/>
                    <a:pt x="207" y="45"/>
                    <a:pt x="186" y="28"/>
                  </a:cubicBezTo>
                  <a:cubicBezTo>
                    <a:pt x="170" y="28"/>
                    <a:pt x="170" y="7"/>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32"/>
            <p:cNvSpPr/>
            <p:nvPr/>
          </p:nvSpPr>
          <p:spPr>
            <a:xfrm>
              <a:off x="4900100" y="3013825"/>
              <a:ext cx="6000" cy="6600"/>
            </a:xfrm>
            <a:custGeom>
              <a:avLst/>
              <a:gdLst/>
              <a:ahLst/>
              <a:cxnLst/>
              <a:rect l="l" t="t" r="r" b="b"/>
              <a:pathLst>
                <a:path w="240" h="264" extrusionOk="0">
                  <a:moveTo>
                    <a:pt x="143" y="1"/>
                  </a:moveTo>
                  <a:cubicBezTo>
                    <a:pt x="133" y="1"/>
                    <a:pt x="120" y="5"/>
                    <a:pt x="104" y="13"/>
                  </a:cubicBezTo>
                  <a:cubicBezTo>
                    <a:pt x="50" y="13"/>
                    <a:pt x="1" y="83"/>
                    <a:pt x="17" y="153"/>
                  </a:cubicBezTo>
                  <a:cubicBezTo>
                    <a:pt x="17" y="186"/>
                    <a:pt x="34" y="219"/>
                    <a:pt x="67" y="240"/>
                  </a:cubicBezTo>
                  <a:cubicBezTo>
                    <a:pt x="78" y="251"/>
                    <a:pt x="100" y="263"/>
                    <a:pt x="118" y="263"/>
                  </a:cubicBezTo>
                  <a:cubicBezTo>
                    <a:pt x="125" y="263"/>
                    <a:pt x="132" y="261"/>
                    <a:pt x="137" y="256"/>
                  </a:cubicBezTo>
                  <a:cubicBezTo>
                    <a:pt x="207" y="256"/>
                    <a:pt x="240" y="186"/>
                    <a:pt x="240" y="116"/>
                  </a:cubicBezTo>
                  <a:cubicBezTo>
                    <a:pt x="223" y="67"/>
                    <a:pt x="207" y="34"/>
                    <a:pt x="170" y="13"/>
                  </a:cubicBezTo>
                  <a:cubicBezTo>
                    <a:pt x="161" y="5"/>
                    <a:pt x="153"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32"/>
            <p:cNvSpPr/>
            <p:nvPr/>
          </p:nvSpPr>
          <p:spPr>
            <a:xfrm>
              <a:off x="4833100" y="3040425"/>
              <a:ext cx="6000" cy="5175"/>
            </a:xfrm>
            <a:custGeom>
              <a:avLst/>
              <a:gdLst/>
              <a:ahLst/>
              <a:cxnLst/>
              <a:rect l="l" t="t" r="r" b="b"/>
              <a:pathLst>
                <a:path w="240" h="207" extrusionOk="0">
                  <a:moveTo>
                    <a:pt x="104" y="0"/>
                  </a:moveTo>
                  <a:cubicBezTo>
                    <a:pt x="50" y="17"/>
                    <a:pt x="1" y="66"/>
                    <a:pt x="17" y="153"/>
                  </a:cubicBezTo>
                  <a:cubicBezTo>
                    <a:pt x="17" y="169"/>
                    <a:pt x="17" y="186"/>
                    <a:pt x="34" y="206"/>
                  </a:cubicBezTo>
                  <a:lnTo>
                    <a:pt x="223" y="206"/>
                  </a:lnTo>
                  <a:cubicBezTo>
                    <a:pt x="223" y="169"/>
                    <a:pt x="240" y="136"/>
                    <a:pt x="240" y="103"/>
                  </a:cubicBezTo>
                  <a:cubicBezTo>
                    <a:pt x="223" y="66"/>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32"/>
            <p:cNvSpPr/>
            <p:nvPr/>
          </p:nvSpPr>
          <p:spPr>
            <a:xfrm>
              <a:off x="4578825" y="2964775"/>
              <a:ext cx="5600" cy="6500"/>
            </a:xfrm>
            <a:custGeom>
              <a:avLst/>
              <a:gdLst/>
              <a:ahLst/>
              <a:cxnLst/>
              <a:rect l="l" t="t" r="r" b="b"/>
              <a:pathLst>
                <a:path w="224" h="260" extrusionOk="0">
                  <a:moveTo>
                    <a:pt x="120" y="0"/>
                  </a:moveTo>
                  <a:cubicBezTo>
                    <a:pt x="87" y="0"/>
                    <a:pt x="50" y="0"/>
                    <a:pt x="34" y="37"/>
                  </a:cubicBezTo>
                  <a:cubicBezTo>
                    <a:pt x="17" y="54"/>
                    <a:pt x="1" y="87"/>
                    <a:pt x="1" y="120"/>
                  </a:cubicBezTo>
                  <a:cubicBezTo>
                    <a:pt x="1" y="157"/>
                    <a:pt x="1" y="190"/>
                    <a:pt x="17" y="206"/>
                  </a:cubicBezTo>
                  <a:cubicBezTo>
                    <a:pt x="34" y="243"/>
                    <a:pt x="71" y="260"/>
                    <a:pt x="87" y="260"/>
                  </a:cubicBezTo>
                  <a:cubicBezTo>
                    <a:pt x="120" y="260"/>
                    <a:pt x="153" y="260"/>
                    <a:pt x="174" y="223"/>
                  </a:cubicBezTo>
                  <a:cubicBezTo>
                    <a:pt x="223" y="190"/>
                    <a:pt x="223" y="103"/>
                    <a:pt x="190" y="54"/>
                  </a:cubicBezTo>
                  <a:cubicBezTo>
                    <a:pt x="174" y="3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32"/>
            <p:cNvSpPr/>
            <p:nvPr/>
          </p:nvSpPr>
          <p:spPr>
            <a:xfrm>
              <a:off x="4575825" y="3008975"/>
              <a:ext cx="5600" cy="6525"/>
            </a:xfrm>
            <a:custGeom>
              <a:avLst/>
              <a:gdLst/>
              <a:ahLst/>
              <a:cxnLst/>
              <a:rect l="l" t="t" r="r" b="b"/>
              <a:pathLst>
                <a:path w="224" h="261" extrusionOk="0">
                  <a:moveTo>
                    <a:pt x="88" y="1"/>
                  </a:moveTo>
                  <a:cubicBezTo>
                    <a:pt x="67" y="1"/>
                    <a:pt x="50" y="21"/>
                    <a:pt x="34" y="38"/>
                  </a:cubicBezTo>
                  <a:cubicBezTo>
                    <a:pt x="17" y="71"/>
                    <a:pt x="1" y="104"/>
                    <a:pt x="1" y="158"/>
                  </a:cubicBezTo>
                  <a:cubicBezTo>
                    <a:pt x="1" y="191"/>
                    <a:pt x="17" y="207"/>
                    <a:pt x="50" y="228"/>
                  </a:cubicBezTo>
                  <a:cubicBezTo>
                    <a:pt x="67" y="261"/>
                    <a:pt x="104" y="261"/>
                    <a:pt x="121" y="261"/>
                  </a:cubicBezTo>
                  <a:cubicBezTo>
                    <a:pt x="191" y="244"/>
                    <a:pt x="224" y="191"/>
                    <a:pt x="224" y="125"/>
                  </a:cubicBezTo>
                  <a:lnTo>
                    <a:pt x="224" y="104"/>
                  </a:lnTo>
                  <a:cubicBezTo>
                    <a:pt x="207" y="54"/>
                    <a:pt x="191" y="2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32"/>
            <p:cNvSpPr/>
            <p:nvPr/>
          </p:nvSpPr>
          <p:spPr>
            <a:xfrm>
              <a:off x="4579250" y="2932325"/>
              <a:ext cx="5575" cy="6600"/>
            </a:xfrm>
            <a:custGeom>
              <a:avLst/>
              <a:gdLst/>
              <a:ahLst/>
              <a:cxnLst/>
              <a:rect l="l" t="t" r="r" b="b"/>
              <a:pathLst>
                <a:path w="223" h="264" extrusionOk="0">
                  <a:moveTo>
                    <a:pt x="108" y="1"/>
                  </a:moveTo>
                  <a:cubicBezTo>
                    <a:pt x="92" y="1"/>
                    <a:pt x="73" y="9"/>
                    <a:pt x="54" y="28"/>
                  </a:cubicBezTo>
                  <a:cubicBezTo>
                    <a:pt x="33" y="28"/>
                    <a:pt x="17" y="61"/>
                    <a:pt x="0" y="78"/>
                  </a:cubicBezTo>
                  <a:lnTo>
                    <a:pt x="0" y="164"/>
                  </a:lnTo>
                  <a:cubicBezTo>
                    <a:pt x="17" y="201"/>
                    <a:pt x="33" y="234"/>
                    <a:pt x="70" y="251"/>
                  </a:cubicBezTo>
                  <a:cubicBezTo>
                    <a:pt x="83" y="260"/>
                    <a:pt x="98" y="264"/>
                    <a:pt x="112" y="264"/>
                  </a:cubicBezTo>
                  <a:cubicBezTo>
                    <a:pt x="153" y="264"/>
                    <a:pt x="194" y="232"/>
                    <a:pt x="206" y="181"/>
                  </a:cubicBezTo>
                  <a:cubicBezTo>
                    <a:pt x="223" y="115"/>
                    <a:pt x="206" y="28"/>
                    <a:pt x="136" y="12"/>
                  </a:cubicBezTo>
                  <a:cubicBezTo>
                    <a:pt x="129" y="5"/>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32"/>
            <p:cNvSpPr/>
            <p:nvPr/>
          </p:nvSpPr>
          <p:spPr>
            <a:xfrm>
              <a:off x="4584400" y="2992700"/>
              <a:ext cx="6000" cy="6525"/>
            </a:xfrm>
            <a:custGeom>
              <a:avLst/>
              <a:gdLst/>
              <a:ahLst/>
              <a:cxnLst/>
              <a:rect l="l" t="t" r="r" b="b"/>
              <a:pathLst>
                <a:path w="240" h="261" extrusionOk="0">
                  <a:moveTo>
                    <a:pt x="136" y="0"/>
                  </a:moveTo>
                  <a:cubicBezTo>
                    <a:pt x="120" y="0"/>
                    <a:pt x="87" y="0"/>
                    <a:pt x="70" y="33"/>
                  </a:cubicBezTo>
                  <a:cubicBezTo>
                    <a:pt x="17" y="71"/>
                    <a:pt x="0" y="157"/>
                    <a:pt x="54" y="207"/>
                  </a:cubicBezTo>
                  <a:cubicBezTo>
                    <a:pt x="70" y="240"/>
                    <a:pt x="87" y="260"/>
                    <a:pt x="120" y="260"/>
                  </a:cubicBezTo>
                  <a:cubicBezTo>
                    <a:pt x="157" y="260"/>
                    <a:pt x="173" y="260"/>
                    <a:pt x="206" y="223"/>
                  </a:cubicBezTo>
                  <a:cubicBezTo>
                    <a:pt x="223" y="207"/>
                    <a:pt x="239" y="174"/>
                    <a:pt x="239" y="136"/>
                  </a:cubicBezTo>
                  <a:cubicBezTo>
                    <a:pt x="239" y="104"/>
                    <a:pt x="239" y="71"/>
                    <a:pt x="223" y="54"/>
                  </a:cubicBezTo>
                  <a:cubicBezTo>
                    <a:pt x="206" y="33"/>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32"/>
            <p:cNvSpPr/>
            <p:nvPr/>
          </p:nvSpPr>
          <p:spPr>
            <a:xfrm>
              <a:off x="4581000" y="2914875"/>
              <a:ext cx="6000" cy="6525"/>
            </a:xfrm>
            <a:custGeom>
              <a:avLst/>
              <a:gdLst/>
              <a:ahLst/>
              <a:cxnLst/>
              <a:rect l="l" t="t" r="r" b="b"/>
              <a:pathLst>
                <a:path w="240" h="261" extrusionOk="0">
                  <a:moveTo>
                    <a:pt x="125" y="1"/>
                  </a:moveTo>
                  <a:cubicBezTo>
                    <a:pt x="80" y="1"/>
                    <a:pt x="30" y="31"/>
                    <a:pt x="17" y="75"/>
                  </a:cubicBezTo>
                  <a:cubicBezTo>
                    <a:pt x="0" y="141"/>
                    <a:pt x="17" y="227"/>
                    <a:pt x="87" y="244"/>
                  </a:cubicBezTo>
                  <a:cubicBezTo>
                    <a:pt x="103" y="260"/>
                    <a:pt x="120" y="260"/>
                    <a:pt x="136" y="260"/>
                  </a:cubicBezTo>
                  <a:cubicBezTo>
                    <a:pt x="169" y="244"/>
                    <a:pt x="206" y="227"/>
                    <a:pt x="223" y="178"/>
                  </a:cubicBezTo>
                  <a:cubicBezTo>
                    <a:pt x="239" y="124"/>
                    <a:pt x="223" y="75"/>
                    <a:pt x="206" y="38"/>
                  </a:cubicBezTo>
                  <a:cubicBezTo>
                    <a:pt x="190" y="21"/>
                    <a:pt x="169" y="21"/>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32"/>
            <p:cNvSpPr/>
            <p:nvPr/>
          </p:nvSpPr>
          <p:spPr>
            <a:xfrm>
              <a:off x="4564200" y="2965325"/>
              <a:ext cx="6100" cy="6550"/>
            </a:xfrm>
            <a:custGeom>
              <a:avLst/>
              <a:gdLst/>
              <a:ahLst/>
              <a:cxnLst/>
              <a:rect l="l" t="t" r="r" b="b"/>
              <a:pathLst>
                <a:path w="244" h="262" extrusionOk="0">
                  <a:moveTo>
                    <a:pt x="120" y="1"/>
                  </a:moveTo>
                  <a:cubicBezTo>
                    <a:pt x="77" y="1"/>
                    <a:pt x="44" y="33"/>
                    <a:pt x="17" y="81"/>
                  </a:cubicBezTo>
                  <a:cubicBezTo>
                    <a:pt x="0" y="151"/>
                    <a:pt x="37" y="221"/>
                    <a:pt x="87" y="254"/>
                  </a:cubicBezTo>
                  <a:cubicBezTo>
                    <a:pt x="98" y="254"/>
                    <a:pt x="109" y="262"/>
                    <a:pt x="121" y="262"/>
                  </a:cubicBezTo>
                  <a:cubicBezTo>
                    <a:pt x="127" y="262"/>
                    <a:pt x="133" y="260"/>
                    <a:pt x="140" y="254"/>
                  </a:cubicBezTo>
                  <a:cubicBezTo>
                    <a:pt x="173" y="254"/>
                    <a:pt x="206" y="221"/>
                    <a:pt x="223" y="184"/>
                  </a:cubicBezTo>
                  <a:cubicBezTo>
                    <a:pt x="243" y="135"/>
                    <a:pt x="243" y="81"/>
                    <a:pt x="206" y="48"/>
                  </a:cubicBezTo>
                  <a:cubicBezTo>
                    <a:pt x="190" y="32"/>
                    <a:pt x="190" y="15"/>
                    <a:pt x="173" y="15"/>
                  </a:cubicBezTo>
                  <a:cubicBezTo>
                    <a:pt x="154" y="5"/>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32"/>
            <p:cNvSpPr/>
            <p:nvPr/>
          </p:nvSpPr>
          <p:spPr>
            <a:xfrm>
              <a:off x="4573675" y="3025675"/>
              <a:ext cx="6425" cy="6675"/>
            </a:xfrm>
            <a:custGeom>
              <a:avLst/>
              <a:gdLst/>
              <a:ahLst/>
              <a:cxnLst/>
              <a:rect l="l" t="t" r="r" b="b"/>
              <a:pathLst>
                <a:path w="257" h="267" extrusionOk="0">
                  <a:moveTo>
                    <a:pt x="139" y="1"/>
                  </a:moveTo>
                  <a:cubicBezTo>
                    <a:pt x="86" y="1"/>
                    <a:pt x="44" y="33"/>
                    <a:pt x="17" y="91"/>
                  </a:cubicBezTo>
                  <a:cubicBezTo>
                    <a:pt x="0" y="157"/>
                    <a:pt x="33" y="228"/>
                    <a:pt x="87" y="261"/>
                  </a:cubicBezTo>
                  <a:cubicBezTo>
                    <a:pt x="96" y="264"/>
                    <a:pt x="106" y="266"/>
                    <a:pt x="116" y="266"/>
                  </a:cubicBezTo>
                  <a:cubicBezTo>
                    <a:pt x="161" y="266"/>
                    <a:pt x="210" y="232"/>
                    <a:pt x="223" y="178"/>
                  </a:cubicBezTo>
                  <a:cubicBezTo>
                    <a:pt x="256" y="108"/>
                    <a:pt x="223" y="38"/>
                    <a:pt x="174"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32"/>
            <p:cNvSpPr/>
            <p:nvPr/>
          </p:nvSpPr>
          <p:spPr>
            <a:xfrm>
              <a:off x="4562950" y="3011850"/>
              <a:ext cx="6000" cy="6650"/>
            </a:xfrm>
            <a:custGeom>
              <a:avLst/>
              <a:gdLst/>
              <a:ahLst/>
              <a:cxnLst/>
              <a:rect l="l" t="t" r="r" b="b"/>
              <a:pathLst>
                <a:path w="240" h="266" extrusionOk="0">
                  <a:moveTo>
                    <a:pt x="111" y="1"/>
                  </a:moveTo>
                  <a:cubicBezTo>
                    <a:pt x="92" y="1"/>
                    <a:pt x="76" y="14"/>
                    <a:pt x="50" y="26"/>
                  </a:cubicBezTo>
                  <a:cubicBezTo>
                    <a:pt x="1" y="76"/>
                    <a:pt x="1" y="162"/>
                    <a:pt x="34" y="216"/>
                  </a:cubicBezTo>
                  <a:cubicBezTo>
                    <a:pt x="50" y="232"/>
                    <a:pt x="87" y="249"/>
                    <a:pt x="120" y="265"/>
                  </a:cubicBezTo>
                  <a:cubicBezTo>
                    <a:pt x="137" y="265"/>
                    <a:pt x="170" y="249"/>
                    <a:pt x="190" y="232"/>
                  </a:cubicBezTo>
                  <a:cubicBezTo>
                    <a:pt x="223" y="216"/>
                    <a:pt x="223" y="179"/>
                    <a:pt x="240" y="146"/>
                  </a:cubicBezTo>
                  <a:cubicBezTo>
                    <a:pt x="240" y="113"/>
                    <a:pt x="223" y="76"/>
                    <a:pt x="207" y="43"/>
                  </a:cubicBezTo>
                  <a:cubicBezTo>
                    <a:pt x="207" y="26"/>
                    <a:pt x="190" y="26"/>
                    <a:pt x="170" y="10"/>
                  </a:cubicBezTo>
                  <a:lnTo>
                    <a:pt x="137" y="10"/>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32"/>
            <p:cNvSpPr/>
            <p:nvPr/>
          </p:nvSpPr>
          <p:spPr>
            <a:xfrm>
              <a:off x="4651800" y="2998100"/>
              <a:ext cx="6100" cy="6675"/>
            </a:xfrm>
            <a:custGeom>
              <a:avLst/>
              <a:gdLst/>
              <a:ahLst/>
              <a:cxnLst/>
              <a:rect l="l" t="t" r="r" b="b"/>
              <a:pathLst>
                <a:path w="244" h="267" extrusionOk="0">
                  <a:moveTo>
                    <a:pt x="95" y="0"/>
                  </a:moveTo>
                  <a:cubicBezTo>
                    <a:pt x="76" y="0"/>
                    <a:pt x="61" y="12"/>
                    <a:pt x="38" y="24"/>
                  </a:cubicBezTo>
                  <a:cubicBezTo>
                    <a:pt x="17" y="61"/>
                    <a:pt x="1" y="77"/>
                    <a:pt x="1" y="110"/>
                  </a:cubicBezTo>
                  <a:cubicBezTo>
                    <a:pt x="1" y="147"/>
                    <a:pt x="1" y="180"/>
                    <a:pt x="17" y="213"/>
                  </a:cubicBezTo>
                  <a:cubicBezTo>
                    <a:pt x="38" y="230"/>
                    <a:pt x="71" y="250"/>
                    <a:pt x="104" y="267"/>
                  </a:cubicBezTo>
                  <a:cubicBezTo>
                    <a:pt x="120" y="267"/>
                    <a:pt x="157" y="250"/>
                    <a:pt x="174" y="230"/>
                  </a:cubicBezTo>
                  <a:cubicBezTo>
                    <a:pt x="223" y="180"/>
                    <a:pt x="244" y="110"/>
                    <a:pt x="190" y="44"/>
                  </a:cubicBezTo>
                  <a:cubicBezTo>
                    <a:pt x="190" y="24"/>
                    <a:pt x="174" y="24"/>
                    <a:pt x="157" y="7"/>
                  </a:cubicBezTo>
                  <a:lnTo>
                    <a:pt x="120" y="7"/>
                  </a:lnTo>
                  <a:cubicBezTo>
                    <a:pt x="110" y="2"/>
                    <a:pt x="10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32"/>
            <p:cNvSpPr/>
            <p:nvPr/>
          </p:nvSpPr>
          <p:spPr>
            <a:xfrm>
              <a:off x="4653975" y="2948150"/>
              <a:ext cx="6000" cy="6325"/>
            </a:xfrm>
            <a:custGeom>
              <a:avLst/>
              <a:gdLst/>
              <a:ahLst/>
              <a:cxnLst/>
              <a:rect l="l" t="t" r="r" b="b"/>
              <a:pathLst>
                <a:path w="240" h="253" extrusionOk="0">
                  <a:moveTo>
                    <a:pt x="122" y="1"/>
                  </a:moveTo>
                  <a:cubicBezTo>
                    <a:pt x="78" y="1"/>
                    <a:pt x="44" y="32"/>
                    <a:pt x="17" y="84"/>
                  </a:cubicBezTo>
                  <a:cubicBezTo>
                    <a:pt x="0" y="150"/>
                    <a:pt x="33" y="220"/>
                    <a:pt x="87" y="253"/>
                  </a:cubicBezTo>
                  <a:lnTo>
                    <a:pt x="136" y="253"/>
                  </a:lnTo>
                  <a:cubicBezTo>
                    <a:pt x="173" y="253"/>
                    <a:pt x="206" y="220"/>
                    <a:pt x="223" y="187"/>
                  </a:cubicBezTo>
                  <a:cubicBezTo>
                    <a:pt x="239" y="133"/>
                    <a:pt x="239" y="84"/>
                    <a:pt x="206" y="47"/>
                  </a:cubicBezTo>
                  <a:cubicBezTo>
                    <a:pt x="190" y="30"/>
                    <a:pt x="190" y="14"/>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32"/>
            <p:cNvSpPr/>
            <p:nvPr/>
          </p:nvSpPr>
          <p:spPr>
            <a:xfrm>
              <a:off x="4657875" y="3026025"/>
              <a:ext cx="5600" cy="6700"/>
            </a:xfrm>
            <a:custGeom>
              <a:avLst/>
              <a:gdLst/>
              <a:ahLst/>
              <a:cxnLst/>
              <a:rect l="l" t="t" r="r" b="b"/>
              <a:pathLst>
                <a:path w="224" h="268" extrusionOk="0">
                  <a:moveTo>
                    <a:pt x="107" y="1"/>
                  </a:moveTo>
                  <a:cubicBezTo>
                    <a:pt x="84" y="1"/>
                    <a:pt x="62" y="12"/>
                    <a:pt x="50" y="24"/>
                  </a:cubicBezTo>
                  <a:cubicBezTo>
                    <a:pt x="1" y="77"/>
                    <a:pt x="1" y="164"/>
                    <a:pt x="34" y="214"/>
                  </a:cubicBezTo>
                  <a:cubicBezTo>
                    <a:pt x="50" y="230"/>
                    <a:pt x="67" y="247"/>
                    <a:pt x="104" y="267"/>
                  </a:cubicBezTo>
                  <a:cubicBezTo>
                    <a:pt x="137" y="267"/>
                    <a:pt x="170" y="247"/>
                    <a:pt x="186" y="230"/>
                  </a:cubicBezTo>
                  <a:cubicBezTo>
                    <a:pt x="207" y="214"/>
                    <a:pt x="223" y="181"/>
                    <a:pt x="223" y="143"/>
                  </a:cubicBezTo>
                  <a:cubicBezTo>
                    <a:pt x="223" y="110"/>
                    <a:pt x="223" y="77"/>
                    <a:pt x="207" y="40"/>
                  </a:cubicBezTo>
                  <a:cubicBezTo>
                    <a:pt x="186" y="24"/>
                    <a:pt x="170" y="7"/>
                    <a:pt x="153" y="7"/>
                  </a:cubicBezTo>
                  <a:lnTo>
                    <a:pt x="137" y="7"/>
                  </a:lnTo>
                  <a:cubicBezTo>
                    <a:pt x="127" y="3"/>
                    <a:pt x="11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32"/>
            <p:cNvSpPr/>
            <p:nvPr/>
          </p:nvSpPr>
          <p:spPr>
            <a:xfrm>
              <a:off x="4596875" y="3040275"/>
              <a:ext cx="5575" cy="3575"/>
            </a:xfrm>
            <a:custGeom>
              <a:avLst/>
              <a:gdLst/>
              <a:ahLst/>
              <a:cxnLst/>
              <a:rect l="l" t="t" r="r" b="b"/>
              <a:pathLst>
                <a:path w="223" h="143" extrusionOk="0">
                  <a:moveTo>
                    <a:pt x="117" y="1"/>
                  </a:moveTo>
                  <a:cubicBezTo>
                    <a:pt x="67" y="1"/>
                    <a:pt x="27" y="35"/>
                    <a:pt x="0" y="89"/>
                  </a:cubicBezTo>
                  <a:lnTo>
                    <a:pt x="0" y="142"/>
                  </a:lnTo>
                  <a:lnTo>
                    <a:pt x="223" y="142"/>
                  </a:lnTo>
                  <a:cubicBezTo>
                    <a:pt x="223" y="89"/>
                    <a:pt x="190" y="39"/>
                    <a:pt x="153" y="6"/>
                  </a:cubicBezTo>
                  <a:cubicBezTo>
                    <a:pt x="140" y="2"/>
                    <a:pt x="128"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32"/>
            <p:cNvSpPr/>
            <p:nvPr/>
          </p:nvSpPr>
          <p:spPr>
            <a:xfrm>
              <a:off x="4652225" y="2965800"/>
              <a:ext cx="6100" cy="6425"/>
            </a:xfrm>
            <a:custGeom>
              <a:avLst/>
              <a:gdLst/>
              <a:ahLst/>
              <a:cxnLst/>
              <a:rect l="l" t="t" r="r" b="b"/>
              <a:pathLst>
                <a:path w="244" h="257" extrusionOk="0">
                  <a:moveTo>
                    <a:pt x="105" y="0"/>
                  </a:moveTo>
                  <a:cubicBezTo>
                    <a:pt x="88" y="0"/>
                    <a:pt x="70" y="4"/>
                    <a:pt x="54" y="13"/>
                  </a:cubicBezTo>
                  <a:cubicBezTo>
                    <a:pt x="37" y="29"/>
                    <a:pt x="21" y="46"/>
                    <a:pt x="0" y="79"/>
                  </a:cubicBezTo>
                  <a:lnTo>
                    <a:pt x="0" y="165"/>
                  </a:lnTo>
                  <a:cubicBezTo>
                    <a:pt x="21" y="202"/>
                    <a:pt x="37" y="235"/>
                    <a:pt x="70" y="252"/>
                  </a:cubicBezTo>
                  <a:cubicBezTo>
                    <a:pt x="79" y="255"/>
                    <a:pt x="89" y="256"/>
                    <a:pt x="98" y="256"/>
                  </a:cubicBezTo>
                  <a:cubicBezTo>
                    <a:pt x="145" y="256"/>
                    <a:pt x="193" y="223"/>
                    <a:pt x="206" y="165"/>
                  </a:cubicBezTo>
                  <a:cubicBezTo>
                    <a:pt x="243" y="116"/>
                    <a:pt x="206" y="29"/>
                    <a:pt x="157" y="13"/>
                  </a:cubicBezTo>
                  <a:cubicBezTo>
                    <a:pt x="140" y="4"/>
                    <a:pt x="123"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32"/>
            <p:cNvSpPr/>
            <p:nvPr/>
          </p:nvSpPr>
          <p:spPr>
            <a:xfrm>
              <a:off x="4659525" y="2980925"/>
              <a:ext cx="6125" cy="6650"/>
            </a:xfrm>
            <a:custGeom>
              <a:avLst/>
              <a:gdLst/>
              <a:ahLst/>
              <a:cxnLst/>
              <a:rect l="l" t="t" r="r" b="b"/>
              <a:pathLst>
                <a:path w="245" h="266" extrusionOk="0">
                  <a:moveTo>
                    <a:pt x="121" y="1"/>
                  </a:moveTo>
                  <a:cubicBezTo>
                    <a:pt x="115" y="1"/>
                    <a:pt x="109" y="3"/>
                    <a:pt x="104" y="10"/>
                  </a:cubicBezTo>
                  <a:cubicBezTo>
                    <a:pt x="38" y="10"/>
                    <a:pt x="1" y="76"/>
                    <a:pt x="1" y="146"/>
                  </a:cubicBezTo>
                  <a:cubicBezTo>
                    <a:pt x="17" y="179"/>
                    <a:pt x="38" y="216"/>
                    <a:pt x="54" y="232"/>
                  </a:cubicBezTo>
                  <a:cubicBezTo>
                    <a:pt x="71" y="249"/>
                    <a:pt x="104" y="265"/>
                    <a:pt x="141" y="265"/>
                  </a:cubicBezTo>
                  <a:cubicBezTo>
                    <a:pt x="190" y="249"/>
                    <a:pt x="244" y="179"/>
                    <a:pt x="223" y="113"/>
                  </a:cubicBezTo>
                  <a:cubicBezTo>
                    <a:pt x="223" y="76"/>
                    <a:pt x="207" y="43"/>
                    <a:pt x="190" y="26"/>
                  </a:cubicBezTo>
                  <a:cubicBezTo>
                    <a:pt x="174" y="26"/>
                    <a:pt x="174" y="10"/>
                    <a:pt x="157" y="10"/>
                  </a:cubicBezTo>
                  <a:cubicBezTo>
                    <a:pt x="146" y="10"/>
                    <a:pt x="134"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32"/>
            <p:cNvSpPr/>
            <p:nvPr/>
          </p:nvSpPr>
          <p:spPr>
            <a:xfrm>
              <a:off x="4643250" y="3028775"/>
              <a:ext cx="5600" cy="6525"/>
            </a:xfrm>
            <a:custGeom>
              <a:avLst/>
              <a:gdLst/>
              <a:ahLst/>
              <a:cxnLst/>
              <a:rect l="l" t="t" r="r" b="b"/>
              <a:pathLst>
                <a:path w="224" h="261" extrusionOk="0">
                  <a:moveTo>
                    <a:pt x="87" y="0"/>
                  </a:moveTo>
                  <a:cubicBezTo>
                    <a:pt x="50" y="0"/>
                    <a:pt x="33" y="17"/>
                    <a:pt x="17" y="54"/>
                  </a:cubicBezTo>
                  <a:cubicBezTo>
                    <a:pt x="0" y="87"/>
                    <a:pt x="0" y="120"/>
                    <a:pt x="0" y="157"/>
                  </a:cubicBezTo>
                  <a:cubicBezTo>
                    <a:pt x="0" y="190"/>
                    <a:pt x="17" y="207"/>
                    <a:pt x="33" y="223"/>
                  </a:cubicBezTo>
                  <a:cubicBezTo>
                    <a:pt x="70" y="260"/>
                    <a:pt x="87" y="260"/>
                    <a:pt x="120" y="260"/>
                  </a:cubicBezTo>
                  <a:cubicBezTo>
                    <a:pt x="190" y="240"/>
                    <a:pt x="223" y="174"/>
                    <a:pt x="223" y="104"/>
                  </a:cubicBezTo>
                  <a:cubicBezTo>
                    <a:pt x="207" y="71"/>
                    <a:pt x="190" y="33"/>
                    <a:pt x="174" y="17"/>
                  </a:cubicBezTo>
                  <a:cubicBezTo>
                    <a:pt x="153"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32"/>
            <p:cNvSpPr/>
            <p:nvPr/>
          </p:nvSpPr>
          <p:spPr>
            <a:xfrm>
              <a:off x="4648400" y="3013325"/>
              <a:ext cx="6000" cy="6500"/>
            </a:xfrm>
            <a:custGeom>
              <a:avLst/>
              <a:gdLst/>
              <a:ahLst/>
              <a:cxnLst/>
              <a:rect l="l" t="t" r="r" b="b"/>
              <a:pathLst>
                <a:path w="240" h="260" extrusionOk="0">
                  <a:moveTo>
                    <a:pt x="104" y="0"/>
                  </a:moveTo>
                  <a:cubicBezTo>
                    <a:pt x="33" y="0"/>
                    <a:pt x="1" y="70"/>
                    <a:pt x="1" y="136"/>
                  </a:cubicBezTo>
                  <a:cubicBezTo>
                    <a:pt x="17" y="173"/>
                    <a:pt x="17" y="206"/>
                    <a:pt x="50" y="223"/>
                  </a:cubicBezTo>
                  <a:cubicBezTo>
                    <a:pt x="71" y="260"/>
                    <a:pt x="104" y="260"/>
                    <a:pt x="137" y="260"/>
                  </a:cubicBezTo>
                  <a:cubicBezTo>
                    <a:pt x="190" y="239"/>
                    <a:pt x="240" y="173"/>
                    <a:pt x="223" y="103"/>
                  </a:cubicBezTo>
                  <a:cubicBezTo>
                    <a:pt x="223" y="54"/>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32"/>
            <p:cNvSpPr/>
            <p:nvPr/>
          </p:nvSpPr>
          <p:spPr>
            <a:xfrm>
              <a:off x="4569750" y="2995275"/>
              <a:ext cx="6100" cy="6675"/>
            </a:xfrm>
            <a:custGeom>
              <a:avLst/>
              <a:gdLst/>
              <a:ahLst/>
              <a:cxnLst/>
              <a:rect l="l" t="t" r="r" b="b"/>
              <a:pathLst>
                <a:path w="244" h="267" extrusionOk="0">
                  <a:moveTo>
                    <a:pt x="104" y="1"/>
                  </a:moveTo>
                  <a:cubicBezTo>
                    <a:pt x="71" y="17"/>
                    <a:pt x="54" y="33"/>
                    <a:pt x="38" y="54"/>
                  </a:cubicBezTo>
                  <a:cubicBezTo>
                    <a:pt x="21" y="87"/>
                    <a:pt x="1" y="120"/>
                    <a:pt x="21" y="157"/>
                  </a:cubicBezTo>
                  <a:cubicBezTo>
                    <a:pt x="21" y="190"/>
                    <a:pt x="38" y="223"/>
                    <a:pt x="54" y="240"/>
                  </a:cubicBezTo>
                  <a:cubicBezTo>
                    <a:pt x="78" y="254"/>
                    <a:pt x="93" y="267"/>
                    <a:pt x="113" y="267"/>
                  </a:cubicBezTo>
                  <a:cubicBezTo>
                    <a:pt x="121" y="267"/>
                    <a:pt x="130" y="265"/>
                    <a:pt x="141" y="260"/>
                  </a:cubicBezTo>
                  <a:cubicBezTo>
                    <a:pt x="190" y="260"/>
                    <a:pt x="244" y="190"/>
                    <a:pt x="227" y="120"/>
                  </a:cubicBezTo>
                  <a:cubicBezTo>
                    <a:pt x="227" y="87"/>
                    <a:pt x="207" y="54"/>
                    <a:pt x="190" y="33"/>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32"/>
            <p:cNvSpPr/>
            <p:nvPr/>
          </p:nvSpPr>
          <p:spPr>
            <a:xfrm>
              <a:off x="4958850" y="3000675"/>
              <a:ext cx="6525" cy="6575"/>
            </a:xfrm>
            <a:custGeom>
              <a:avLst/>
              <a:gdLst/>
              <a:ahLst/>
              <a:cxnLst/>
              <a:rect l="l" t="t" r="r" b="b"/>
              <a:pathLst>
                <a:path w="261" h="263" extrusionOk="0">
                  <a:moveTo>
                    <a:pt x="122" y="0"/>
                  </a:moveTo>
                  <a:cubicBezTo>
                    <a:pt x="104" y="0"/>
                    <a:pt x="82" y="12"/>
                    <a:pt x="71" y="24"/>
                  </a:cubicBezTo>
                  <a:cubicBezTo>
                    <a:pt x="21" y="77"/>
                    <a:pt x="1" y="164"/>
                    <a:pt x="54" y="213"/>
                  </a:cubicBezTo>
                  <a:cubicBezTo>
                    <a:pt x="73" y="244"/>
                    <a:pt x="105" y="263"/>
                    <a:pt x="137" y="263"/>
                  </a:cubicBezTo>
                  <a:cubicBezTo>
                    <a:pt x="161" y="263"/>
                    <a:pt x="186" y="253"/>
                    <a:pt x="207" y="230"/>
                  </a:cubicBezTo>
                  <a:cubicBezTo>
                    <a:pt x="260" y="180"/>
                    <a:pt x="260" y="110"/>
                    <a:pt x="227" y="44"/>
                  </a:cubicBezTo>
                  <a:cubicBezTo>
                    <a:pt x="207" y="24"/>
                    <a:pt x="190" y="24"/>
                    <a:pt x="174" y="7"/>
                  </a:cubicBezTo>
                  <a:lnTo>
                    <a:pt x="141" y="7"/>
                  </a:lnTo>
                  <a:cubicBezTo>
                    <a:pt x="136" y="2"/>
                    <a:pt x="129"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32"/>
            <p:cNvSpPr/>
            <p:nvPr/>
          </p:nvSpPr>
          <p:spPr>
            <a:xfrm>
              <a:off x="4566350" y="2796025"/>
              <a:ext cx="5600" cy="4400"/>
            </a:xfrm>
            <a:custGeom>
              <a:avLst/>
              <a:gdLst/>
              <a:ahLst/>
              <a:cxnLst/>
              <a:rect l="l" t="t" r="r" b="b"/>
              <a:pathLst>
                <a:path w="224" h="176" extrusionOk="0">
                  <a:moveTo>
                    <a:pt x="223" y="1"/>
                  </a:moveTo>
                  <a:cubicBezTo>
                    <a:pt x="174" y="17"/>
                    <a:pt x="104" y="34"/>
                    <a:pt x="54" y="34"/>
                  </a:cubicBezTo>
                  <a:cubicBezTo>
                    <a:pt x="34" y="34"/>
                    <a:pt x="17" y="50"/>
                    <a:pt x="1" y="50"/>
                  </a:cubicBezTo>
                  <a:cubicBezTo>
                    <a:pt x="1" y="104"/>
                    <a:pt x="34" y="154"/>
                    <a:pt x="71" y="170"/>
                  </a:cubicBezTo>
                  <a:cubicBezTo>
                    <a:pt x="83" y="174"/>
                    <a:pt x="95" y="176"/>
                    <a:pt x="106" y="176"/>
                  </a:cubicBezTo>
                  <a:cubicBezTo>
                    <a:pt x="156" y="176"/>
                    <a:pt x="197" y="141"/>
                    <a:pt x="223" y="88"/>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32"/>
            <p:cNvSpPr/>
            <p:nvPr/>
          </p:nvSpPr>
          <p:spPr>
            <a:xfrm>
              <a:off x="4561200" y="3026600"/>
              <a:ext cx="3425" cy="6625"/>
            </a:xfrm>
            <a:custGeom>
              <a:avLst/>
              <a:gdLst/>
              <a:ahLst/>
              <a:cxnLst/>
              <a:rect l="l" t="t" r="r" b="b"/>
              <a:pathLst>
                <a:path w="137" h="265" extrusionOk="0">
                  <a:moveTo>
                    <a:pt x="1" y="1"/>
                  </a:moveTo>
                  <a:lnTo>
                    <a:pt x="1" y="261"/>
                  </a:lnTo>
                  <a:cubicBezTo>
                    <a:pt x="10" y="263"/>
                    <a:pt x="19" y="265"/>
                    <a:pt x="27" y="265"/>
                  </a:cubicBezTo>
                  <a:cubicBezTo>
                    <a:pt x="70" y="265"/>
                    <a:pt x="106" y="232"/>
                    <a:pt x="120" y="174"/>
                  </a:cubicBezTo>
                  <a:cubicBezTo>
                    <a:pt x="137" y="120"/>
                    <a:pt x="104" y="38"/>
                    <a:pt x="54" y="17"/>
                  </a:cubicBezTo>
                  <a:cubicBezTo>
                    <a:pt x="34" y="1"/>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32"/>
            <p:cNvSpPr/>
            <p:nvPr/>
          </p:nvSpPr>
          <p:spPr>
            <a:xfrm>
              <a:off x="4977400" y="3003000"/>
              <a:ext cx="1675" cy="3025"/>
            </a:xfrm>
            <a:custGeom>
              <a:avLst/>
              <a:gdLst/>
              <a:ahLst/>
              <a:cxnLst/>
              <a:rect l="l" t="t" r="r" b="b"/>
              <a:pathLst>
                <a:path w="67" h="121" extrusionOk="0">
                  <a:moveTo>
                    <a:pt x="1" y="1"/>
                  </a:moveTo>
                  <a:lnTo>
                    <a:pt x="1" y="34"/>
                  </a:lnTo>
                  <a:cubicBezTo>
                    <a:pt x="17" y="71"/>
                    <a:pt x="34" y="104"/>
                    <a:pt x="67" y="120"/>
                  </a:cubicBezTo>
                  <a:cubicBezTo>
                    <a:pt x="34" y="71"/>
                    <a:pt x="17"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32"/>
            <p:cNvSpPr/>
            <p:nvPr/>
          </p:nvSpPr>
          <p:spPr>
            <a:xfrm>
              <a:off x="4566775" y="3041325"/>
              <a:ext cx="5175" cy="2100"/>
            </a:xfrm>
            <a:custGeom>
              <a:avLst/>
              <a:gdLst/>
              <a:ahLst/>
              <a:cxnLst/>
              <a:rect l="l" t="t" r="r" b="b"/>
              <a:pathLst>
                <a:path w="207" h="84" extrusionOk="0">
                  <a:moveTo>
                    <a:pt x="96" y="1"/>
                  </a:moveTo>
                  <a:cubicBezTo>
                    <a:pt x="53" y="1"/>
                    <a:pt x="12" y="32"/>
                    <a:pt x="0" y="84"/>
                  </a:cubicBezTo>
                  <a:lnTo>
                    <a:pt x="206" y="84"/>
                  </a:lnTo>
                  <a:cubicBezTo>
                    <a:pt x="190" y="47"/>
                    <a:pt x="173" y="30"/>
                    <a:pt x="140"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32"/>
            <p:cNvSpPr/>
            <p:nvPr/>
          </p:nvSpPr>
          <p:spPr>
            <a:xfrm>
              <a:off x="4962350" y="3032725"/>
              <a:ext cx="6000" cy="6575"/>
            </a:xfrm>
            <a:custGeom>
              <a:avLst/>
              <a:gdLst/>
              <a:ahLst/>
              <a:cxnLst/>
              <a:rect l="l" t="t" r="r" b="b"/>
              <a:pathLst>
                <a:path w="240" h="263" extrusionOk="0">
                  <a:moveTo>
                    <a:pt x="119" y="1"/>
                  </a:moveTo>
                  <a:cubicBezTo>
                    <a:pt x="76" y="1"/>
                    <a:pt x="41" y="34"/>
                    <a:pt x="17" y="82"/>
                  </a:cubicBezTo>
                  <a:cubicBezTo>
                    <a:pt x="1" y="152"/>
                    <a:pt x="34" y="238"/>
                    <a:pt x="87" y="255"/>
                  </a:cubicBezTo>
                  <a:cubicBezTo>
                    <a:pt x="98" y="255"/>
                    <a:pt x="109" y="262"/>
                    <a:pt x="120" y="262"/>
                  </a:cubicBezTo>
                  <a:cubicBezTo>
                    <a:pt x="126" y="262"/>
                    <a:pt x="131" y="260"/>
                    <a:pt x="137" y="255"/>
                  </a:cubicBezTo>
                  <a:cubicBezTo>
                    <a:pt x="170" y="255"/>
                    <a:pt x="207" y="222"/>
                    <a:pt x="224" y="185"/>
                  </a:cubicBezTo>
                  <a:cubicBezTo>
                    <a:pt x="240" y="135"/>
                    <a:pt x="240" y="82"/>
                    <a:pt x="207" y="49"/>
                  </a:cubicBezTo>
                  <a:cubicBezTo>
                    <a:pt x="191" y="32"/>
                    <a:pt x="191" y="16"/>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32"/>
            <p:cNvSpPr/>
            <p:nvPr/>
          </p:nvSpPr>
          <p:spPr>
            <a:xfrm>
              <a:off x="4966175" y="2987125"/>
              <a:ext cx="5175" cy="6175"/>
            </a:xfrm>
            <a:custGeom>
              <a:avLst/>
              <a:gdLst/>
              <a:ahLst/>
              <a:cxnLst/>
              <a:rect l="l" t="t" r="r" b="b"/>
              <a:pathLst>
                <a:path w="207" h="247" extrusionOk="0">
                  <a:moveTo>
                    <a:pt x="87" y="1"/>
                  </a:moveTo>
                  <a:cubicBezTo>
                    <a:pt x="38" y="17"/>
                    <a:pt x="0" y="71"/>
                    <a:pt x="17" y="137"/>
                  </a:cubicBezTo>
                  <a:cubicBezTo>
                    <a:pt x="17" y="174"/>
                    <a:pt x="38" y="207"/>
                    <a:pt x="71" y="223"/>
                  </a:cubicBezTo>
                  <a:cubicBezTo>
                    <a:pt x="82" y="235"/>
                    <a:pt x="102" y="247"/>
                    <a:pt x="120" y="247"/>
                  </a:cubicBezTo>
                  <a:cubicBezTo>
                    <a:pt x="127" y="247"/>
                    <a:pt x="135" y="245"/>
                    <a:pt x="141" y="240"/>
                  </a:cubicBezTo>
                  <a:cubicBezTo>
                    <a:pt x="174" y="240"/>
                    <a:pt x="190" y="223"/>
                    <a:pt x="207" y="207"/>
                  </a:cubicBezTo>
                  <a:cubicBezTo>
                    <a:pt x="174" y="137"/>
                    <a:pt x="141" y="7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32"/>
            <p:cNvSpPr/>
            <p:nvPr/>
          </p:nvSpPr>
          <p:spPr>
            <a:xfrm>
              <a:off x="4976900" y="3032175"/>
              <a:ext cx="5675" cy="6525"/>
            </a:xfrm>
            <a:custGeom>
              <a:avLst/>
              <a:gdLst/>
              <a:ahLst/>
              <a:cxnLst/>
              <a:rect l="l" t="t" r="r" b="b"/>
              <a:pathLst>
                <a:path w="227" h="261" extrusionOk="0">
                  <a:moveTo>
                    <a:pt x="124" y="1"/>
                  </a:moveTo>
                  <a:cubicBezTo>
                    <a:pt x="87" y="1"/>
                    <a:pt x="54" y="1"/>
                    <a:pt x="37" y="38"/>
                  </a:cubicBezTo>
                  <a:cubicBezTo>
                    <a:pt x="21" y="54"/>
                    <a:pt x="0" y="87"/>
                    <a:pt x="0" y="124"/>
                  </a:cubicBezTo>
                  <a:cubicBezTo>
                    <a:pt x="0" y="157"/>
                    <a:pt x="0" y="190"/>
                    <a:pt x="21" y="207"/>
                  </a:cubicBezTo>
                  <a:cubicBezTo>
                    <a:pt x="37" y="244"/>
                    <a:pt x="70" y="260"/>
                    <a:pt x="87" y="260"/>
                  </a:cubicBezTo>
                  <a:cubicBezTo>
                    <a:pt x="124" y="260"/>
                    <a:pt x="157" y="260"/>
                    <a:pt x="173" y="227"/>
                  </a:cubicBezTo>
                  <a:cubicBezTo>
                    <a:pt x="227" y="190"/>
                    <a:pt x="227" y="104"/>
                    <a:pt x="190" y="54"/>
                  </a:cubicBezTo>
                  <a:cubicBezTo>
                    <a:pt x="173" y="38"/>
                    <a:pt x="173" y="21"/>
                    <a:pt x="157" y="21"/>
                  </a:cubicBezTo>
                  <a:cubicBezTo>
                    <a:pt x="140" y="1"/>
                    <a:pt x="12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32"/>
            <p:cNvSpPr/>
            <p:nvPr/>
          </p:nvSpPr>
          <p:spPr>
            <a:xfrm>
              <a:off x="4610975" y="2786550"/>
              <a:ext cx="5700" cy="5600"/>
            </a:xfrm>
            <a:custGeom>
              <a:avLst/>
              <a:gdLst/>
              <a:ahLst/>
              <a:cxnLst/>
              <a:rect l="l" t="t" r="r" b="b"/>
              <a:pathLst>
                <a:path w="228" h="224" extrusionOk="0">
                  <a:moveTo>
                    <a:pt x="191" y="1"/>
                  </a:moveTo>
                  <a:cubicBezTo>
                    <a:pt x="125" y="1"/>
                    <a:pt x="71" y="17"/>
                    <a:pt x="22" y="17"/>
                  </a:cubicBezTo>
                  <a:cubicBezTo>
                    <a:pt x="1" y="71"/>
                    <a:pt x="1" y="137"/>
                    <a:pt x="38" y="174"/>
                  </a:cubicBezTo>
                  <a:cubicBezTo>
                    <a:pt x="54" y="207"/>
                    <a:pt x="71" y="223"/>
                    <a:pt x="104" y="223"/>
                  </a:cubicBezTo>
                  <a:cubicBezTo>
                    <a:pt x="141" y="223"/>
                    <a:pt x="158" y="223"/>
                    <a:pt x="191" y="190"/>
                  </a:cubicBezTo>
                  <a:cubicBezTo>
                    <a:pt x="207" y="174"/>
                    <a:pt x="228" y="137"/>
                    <a:pt x="228" y="104"/>
                  </a:cubicBezTo>
                  <a:cubicBezTo>
                    <a:pt x="228" y="71"/>
                    <a:pt x="228" y="34"/>
                    <a:pt x="207" y="17"/>
                  </a:cubicBez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32"/>
            <p:cNvSpPr/>
            <p:nvPr/>
          </p:nvSpPr>
          <p:spPr>
            <a:xfrm>
              <a:off x="4900925" y="3043000"/>
              <a:ext cx="5600" cy="3000"/>
            </a:xfrm>
            <a:custGeom>
              <a:avLst/>
              <a:gdLst/>
              <a:ahLst/>
              <a:cxnLst/>
              <a:rect l="l" t="t" r="r" b="b"/>
              <a:pathLst>
                <a:path w="224" h="120" extrusionOk="0">
                  <a:moveTo>
                    <a:pt x="87" y="0"/>
                  </a:moveTo>
                  <a:cubicBezTo>
                    <a:pt x="71" y="17"/>
                    <a:pt x="50" y="17"/>
                    <a:pt x="34" y="33"/>
                  </a:cubicBezTo>
                  <a:cubicBezTo>
                    <a:pt x="17" y="66"/>
                    <a:pt x="1" y="83"/>
                    <a:pt x="1" y="120"/>
                  </a:cubicBezTo>
                  <a:lnTo>
                    <a:pt x="223" y="120"/>
                  </a:lnTo>
                  <a:cubicBezTo>
                    <a:pt x="207" y="66"/>
                    <a:pt x="190" y="33"/>
                    <a:pt x="153" y="17"/>
                  </a:cubicBezTo>
                  <a:cubicBezTo>
                    <a:pt x="137"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32"/>
            <p:cNvSpPr/>
            <p:nvPr/>
          </p:nvSpPr>
          <p:spPr>
            <a:xfrm>
              <a:off x="4739000" y="3044225"/>
              <a:ext cx="3025" cy="450"/>
            </a:xfrm>
            <a:custGeom>
              <a:avLst/>
              <a:gdLst/>
              <a:ahLst/>
              <a:cxnLst/>
              <a:rect l="l" t="t" r="r" b="b"/>
              <a:pathLst>
                <a:path w="121" h="18" extrusionOk="0">
                  <a:moveTo>
                    <a:pt x="34" y="1"/>
                  </a:moveTo>
                  <a:cubicBezTo>
                    <a:pt x="34" y="1"/>
                    <a:pt x="17" y="17"/>
                    <a:pt x="1" y="17"/>
                  </a:cubicBezTo>
                  <a:lnTo>
                    <a:pt x="120" y="17"/>
                  </a:lnTo>
                  <a:cubicBezTo>
                    <a:pt x="104" y="17"/>
                    <a:pt x="104"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32"/>
            <p:cNvSpPr/>
            <p:nvPr/>
          </p:nvSpPr>
          <p:spPr>
            <a:xfrm>
              <a:off x="4581400" y="3039500"/>
              <a:ext cx="5600" cy="3925"/>
            </a:xfrm>
            <a:custGeom>
              <a:avLst/>
              <a:gdLst/>
              <a:ahLst/>
              <a:cxnLst/>
              <a:rect l="l" t="t" r="r" b="b"/>
              <a:pathLst>
                <a:path w="224" h="157" extrusionOk="0">
                  <a:moveTo>
                    <a:pt x="104" y="0"/>
                  </a:moveTo>
                  <a:cubicBezTo>
                    <a:pt x="34" y="17"/>
                    <a:pt x="1" y="87"/>
                    <a:pt x="1" y="157"/>
                  </a:cubicBezTo>
                  <a:lnTo>
                    <a:pt x="223" y="157"/>
                  </a:lnTo>
                  <a:lnTo>
                    <a:pt x="223" y="103"/>
                  </a:lnTo>
                  <a:cubicBezTo>
                    <a:pt x="223" y="70"/>
                    <a:pt x="207" y="54"/>
                    <a:pt x="174"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32"/>
            <p:cNvSpPr/>
            <p:nvPr/>
          </p:nvSpPr>
          <p:spPr>
            <a:xfrm>
              <a:off x="4916400" y="2961450"/>
              <a:ext cx="6000" cy="6700"/>
            </a:xfrm>
            <a:custGeom>
              <a:avLst/>
              <a:gdLst/>
              <a:ahLst/>
              <a:cxnLst/>
              <a:rect l="l" t="t" r="r" b="b"/>
              <a:pathLst>
                <a:path w="240" h="268" extrusionOk="0">
                  <a:moveTo>
                    <a:pt x="110" y="1"/>
                  </a:moveTo>
                  <a:cubicBezTo>
                    <a:pt x="70" y="1"/>
                    <a:pt x="29" y="32"/>
                    <a:pt x="17" y="84"/>
                  </a:cubicBezTo>
                  <a:cubicBezTo>
                    <a:pt x="0" y="150"/>
                    <a:pt x="17" y="236"/>
                    <a:pt x="70" y="253"/>
                  </a:cubicBezTo>
                  <a:cubicBezTo>
                    <a:pt x="88" y="263"/>
                    <a:pt x="106" y="267"/>
                    <a:pt x="124" y="267"/>
                  </a:cubicBezTo>
                  <a:cubicBezTo>
                    <a:pt x="170" y="267"/>
                    <a:pt x="211" y="235"/>
                    <a:pt x="223" y="187"/>
                  </a:cubicBezTo>
                  <a:cubicBezTo>
                    <a:pt x="239" y="117"/>
                    <a:pt x="206" y="30"/>
                    <a:pt x="153" y="14"/>
                  </a:cubicBezTo>
                  <a:cubicBezTo>
                    <a:pt x="139"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32"/>
            <p:cNvSpPr/>
            <p:nvPr/>
          </p:nvSpPr>
          <p:spPr>
            <a:xfrm>
              <a:off x="4649225" y="3042175"/>
              <a:ext cx="4775" cy="2075"/>
            </a:xfrm>
            <a:custGeom>
              <a:avLst/>
              <a:gdLst/>
              <a:ahLst/>
              <a:cxnLst/>
              <a:rect l="l" t="t" r="r" b="b"/>
              <a:pathLst>
                <a:path w="191" h="83" extrusionOk="0">
                  <a:moveTo>
                    <a:pt x="112" y="0"/>
                  </a:moveTo>
                  <a:cubicBezTo>
                    <a:pt x="104" y="0"/>
                    <a:pt x="95" y="5"/>
                    <a:pt x="87" y="13"/>
                  </a:cubicBezTo>
                  <a:cubicBezTo>
                    <a:pt x="54" y="13"/>
                    <a:pt x="38" y="33"/>
                    <a:pt x="17" y="50"/>
                  </a:cubicBezTo>
                  <a:lnTo>
                    <a:pt x="0" y="66"/>
                  </a:lnTo>
                  <a:lnTo>
                    <a:pt x="190" y="83"/>
                  </a:lnTo>
                  <a:cubicBezTo>
                    <a:pt x="190" y="50"/>
                    <a:pt x="157" y="33"/>
                    <a:pt x="141" y="13"/>
                  </a:cubicBezTo>
                  <a:cubicBezTo>
                    <a:pt x="130" y="5"/>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32"/>
            <p:cNvSpPr/>
            <p:nvPr/>
          </p:nvSpPr>
          <p:spPr>
            <a:xfrm>
              <a:off x="4681075" y="3038675"/>
              <a:ext cx="5600" cy="5575"/>
            </a:xfrm>
            <a:custGeom>
              <a:avLst/>
              <a:gdLst/>
              <a:ahLst/>
              <a:cxnLst/>
              <a:rect l="l" t="t" r="r" b="b"/>
              <a:pathLst>
                <a:path w="224" h="223" extrusionOk="0">
                  <a:moveTo>
                    <a:pt x="83" y="0"/>
                  </a:moveTo>
                  <a:cubicBezTo>
                    <a:pt x="66" y="0"/>
                    <a:pt x="33" y="17"/>
                    <a:pt x="17" y="50"/>
                  </a:cubicBezTo>
                  <a:cubicBezTo>
                    <a:pt x="0" y="87"/>
                    <a:pt x="0" y="120"/>
                    <a:pt x="0" y="153"/>
                  </a:cubicBezTo>
                  <a:cubicBezTo>
                    <a:pt x="0" y="173"/>
                    <a:pt x="17" y="206"/>
                    <a:pt x="33" y="223"/>
                  </a:cubicBezTo>
                  <a:lnTo>
                    <a:pt x="186" y="223"/>
                  </a:lnTo>
                  <a:cubicBezTo>
                    <a:pt x="207" y="190"/>
                    <a:pt x="223" y="153"/>
                    <a:pt x="223" y="103"/>
                  </a:cubicBezTo>
                  <a:cubicBezTo>
                    <a:pt x="207" y="70"/>
                    <a:pt x="207" y="33"/>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32"/>
            <p:cNvSpPr/>
            <p:nvPr/>
          </p:nvSpPr>
          <p:spPr>
            <a:xfrm>
              <a:off x="4666025" y="3040425"/>
              <a:ext cx="5600" cy="3825"/>
            </a:xfrm>
            <a:custGeom>
              <a:avLst/>
              <a:gdLst/>
              <a:ahLst/>
              <a:cxnLst/>
              <a:rect l="l" t="t" r="r" b="b"/>
              <a:pathLst>
                <a:path w="224" h="153" extrusionOk="0">
                  <a:moveTo>
                    <a:pt x="104" y="0"/>
                  </a:moveTo>
                  <a:cubicBezTo>
                    <a:pt x="34" y="17"/>
                    <a:pt x="1" y="83"/>
                    <a:pt x="1" y="153"/>
                  </a:cubicBezTo>
                  <a:lnTo>
                    <a:pt x="223" y="153"/>
                  </a:lnTo>
                  <a:lnTo>
                    <a:pt x="223" y="120"/>
                  </a:lnTo>
                  <a:cubicBezTo>
                    <a:pt x="223" y="83"/>
                    <a:pt x="207" y="50"/>
                    <a:pt x="170" y="33"/>
                  </a:cubicBezTo>
                  <a:cubicBezTo>
                    <a:pt x="170" y="17"/>
                    <a:pt x="153"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32"/>
            <p:cNvSpPr/>
            <p:nvPr/>
          </p:nvSpPr>
          <p:spPr>
            <a:xfrm>
              <a:off x="4917625" y="3041250"/>
              <a:ext cx="6100" cy="4750"/>
            </a:xfrm>
            <a:custGeom>
              <a:avLst/>
              <a:gdLst/>
              <a:ahLst/>
              <a:cxnLst/>
              <a:rect l="l" t="t" r="r" b="b"/>
              <a:pathLst>
                <a:path w="244" h="190" extrusionOk="0">
                  <a:moveTo>
                    <a:pt x="104" y="0"/>
                  </a:moveTo>
                  <a:cubicBezTo>
                    <a:pt x="54" y="17"/>
                    <a:pt x="1" y="87"/>
                    <a:pt x="21" y="153"/>
                  </a:cubicBezTo>
                  <a:cubicBezTo>
                    <a:pt x="21" y="173"/>
                    <a:pt x="21" y="173"/>
                    <a:pt x="38" y="190"/>
                  </a:cubicBezTo>
                  <a:lnTo>
                    <a:pt x="227" y="190"/>
                  </a:lnTo>
                  <a:cubicBezTo>
                    <a:pt x="227" y="173"/>
                    <a:pt x="244" y="136"/>
                    <a:pt x="244" y="103"/>
                  </a:cubicBezTo>
                  <a:cubicBezTo>
                    <a:pt x="227" y="70"/>
                    <a:pt x="207"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32"/>
            <p:cNvSpPr/>
            <p:nvPr/>
          </p:nvSpPr>
          <p:spPr>
            <a:xfrm>
              <a:off x="4924950" y="3024025"/>
              <a:ext cx="5575" cy="6525"/>
            </a:xfrm>
            <a:custGeom>
              <a:avLst/>
              <a:gdLst/>
              <a:ahLst/>
              <a:cxnLst/>
              <a:rect l="l" t="t" r="r" b="b"/>
              <a:pathLst>
                <a:path w="223" h="261" extrusionOk="0">
                  <a:moveTo>
                    <a:pt x="103" y="1"/>
                  </a:moveTo>
                  <a:cubicBezTo>
                    <a:pt x="37" y="17"/>
                    <a:pt x="0" y="71"/>
                    <a:pt x="0" y="157"/>
                  </a:cubicBezTo>
                  <a:cubicBezTo>
                    <a:pt x="17" y="190"/>
                    <a:pt x="37" y="207"/>
                    <a:pt x="54" y="223"/>
                  </a:cubicBezTo>
                  <a:cubicBezTo>
                    <a:pt x="70" y="261"/>
                    <a:pt x="103" y="261"/>
                    <a:pt x="140" y="261"/>
                  </a:cubicBezTo>
                  <a:cubicBezTo>
                    <a:pt x="157" y="261"/>
                    <a:pt x="190" y="223"/>
                    <a:pt x="206" y="207"/>
                  </a:cubicBezTo>
                  <a:cubicBezTo>
                    <a:pt x="223" y="174"/>
                    <a:pt x="223" y="141"/>
                    <a:pt x="223" y="104"/>
                  </a:cubicBezTo>
                  <a:cubicBezTo>
                    <a:pt x="223" y="71"/>
                    <a:pt x="206" y="38"/>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32"/>
            <p:cNvSpPr/>
            <p:nvPr/>
          </p:nvSpPr>
          <p:spPr>
            <a:xfrm>
              <a:off x="4924125" y="2976300"/>
              <a:ext cx="6000" cy="6425"/>
            </a:xfrm>
            <a:custGeom>
              <a:avLst/>
              <a:gdLst/>
              <a:ahLst/>
              <a:cxnLst/>
              <a:rect l="l" t="t" r="r" b="b"/>
              <a:pathLst>
                <a:path w="240" h="257" extrusionOk="0">
                  <a:moveTo>
                    <a:pt x="125" y="1"/>
                  </a:moveTo>
                  <a:cubicBezTo>
                    <a:pt x="80" y="1"/>
                    <a:pt x="30" y="30"/>
                    <a:pt x="17" y="71"/>
                  </a:cubicBezTo>
                  <a:cubicBezTo>
                    <a:pt x="0" y="141"/>
                    <a:pt x="17" y="228"/>
                    <a:pt x="87" y="244"/>
                  </a:cubicBezTo>
                  <a:cubicBezTo>
                    <a:pt x="100" y="253"/>
                    <a:pt x="115" y="257"/>
                    <a:pt x="129" y="257"/>
                  </a:cubicBezTo>
                  <a:cubicBezTo>
                    <a:pt x="170" y="257"/>
                    <a:pt x="211" y="226"/>
                    <a:pt x="223" y="174"/>
                  </a:cubicBezTo>
                  <a:cubicBezTo>
                    <a:pt x="239"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32"/>
            <p:cNvSpPr/>
            <p:nvPr/>
          </p:nvSpPr>
          <p:spPr>
            <a:xfrm>
              <a:off x="4931425" y="2960575"/>
              <a:ext cx="6425" cy="6475"/>
            </a:xfrm>
            <a:custGeom>
              <a:avLst/>
              <a:gdLst/>
              <a:ahLst/>
              <a:cxnLst/>
              <a:rect l="l" t="t" r="r" b="b"/>
              <a:pathLst>
                <a:path w="257" h="259" extrusionOk="0">
                  <a:moveTo>
                    <a:pt x="119" y="1"/>
                  </a:moveTo>
                  <a:cubicBezTo>
                    <a:pt x="76" y="1"/>
                    <a:pt x="41" y="34"/>
                    <a:pt x="17" y="82"/>
                  </a:cubicBezTo>
                  <a:cubicBezTo>
                    <a:pt x="1" y="152"/>
                    <a:pt x="34" y="222"/>
                    <a:pt x="88" y="255"/>
                  </a:cubicBezTo>
                  <a:cubicBezTo>
                    <a:pt x="96" y="258"/>
                    <a:pt x="105" y="259"/>
                    <a:pt x="114" y="259"/>
                  </a:cubicBezTo>
                  <a:cubicBezTo>
                    <a:pt x="159" y="259"/>
                    <a:pt x="210" y="226"/>
                    <a:pt x="224" y="168"/>
                  </a:cubicBezTo>
                  <a:cubicBezTo>
                    <a:pt x="257" y="119"/>
                    <a:pt x="224" y="32"/>
                    <a:pt x="170" y="16"/>
                  </a:cubicBezTo>
                  <a:cubicBezTo>
                    <a:pt x="152" y="5"/>
                    <a:pt x="13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32"/>
            <p:cNvSpPr/>
            <p:nvPr/>
          </p:nvSpPr>
          <p:spPr>
            <a:xfrm>
              <a:off x="4931850" y="2990950"/>
              <a:ext cx="6000" cy="6675"/>
            </a:xfrm>
            <a:custGeom>
              <a:avLst/>
              <a:gdLst/>
              <a:ahLst/>
              <a:cxnLst/>
              <a:rect l="l" t="t" r="r" b="b"/>
              <a:pathLst>
                <a:path w="240" h="267" extrusionOk="0">
                  <a:moveTo>
                    <a:pt x="104" y="0"/>
                  </a:moveTo>
                  <a:cubicBezTo>
                    <a:pt x="33" y="21"/>
                    <a:pt x="0" y="87"/>
                    <a:pt x="0" y="157"/>
                  </a:cubicBezTo>
                  <a:cubicBezTo>
                    <a:pt x="17" y="190"/>
                    <a:pt x="17" y="227"/>
                    <a:pt x="50" y="244"/>
                  </a:cubicBezTo>
                  <a:cubicBezTo>
                    <a:pt x="65" y="255"/>
                    <a:pt x="85" y="267"/>
                    <a:pt x="108" y="267"/>
                  </a:cubicBezTo>
                  <a:cubicBezTo>
                    <a:pt x="117" y="267"/>
                    <a:pt x="127" y="265"/>
                    <a:pt x="137" y="260"/>
                  </a:cubicBezTo>
                  <a:cubicBezTo>
                    <a:pt x="190" y="260"/>
                    <a:pt x="240" y="190"/>
                    <a:pt x="223" y="124"/>
                  </a:cubicBezTo>
                  <a:cubicBezTo>
                    <a:pt x="223" y="87"/>
                    <a:pt x="207" y="54"/>
                    <a:pt x="174" y="37"/>
                  </a:cubicBezTo>
                  <a:cubicBezTo>
                    <a:pt x="174" y="21"/>
                    <a:pt x="153"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32"/>
            <p:cNvSpPr/>
            <p:nvPr/>
          </p:nvSpPr>
          <p:spPr>
            <a:xfrm>
              <a:off x="4913400" y="2933850"/>
              <a:ext cx="5175" cy="4200"/>
            </a:xfrm>
            <a:custGeom>
              <a:avLst/>
              <a:gdLst/>
              <a:ahLst/>
              <a:cxnLst/>
              <a:rect l="l" t="t" r="r" b="b"/>
              <a:pathLst>
                <a:path w="207" h="168" extrusionOk="0">
                  <a:moveTo>
                    <a:pt x="0" y="0"/>
                  </a:moveTo>
                  <a:lnTo>
                    <a:pt x="0" y="54"/>
                  </a:lnTo>
                  <a:cubicBezTo>
                    <a:pt x="0" y="103"/>
                    <a:pt x="33" y="140"/>
                    <a:pt x="66" y="157"/>
                  </a:cubicBezTo>
                  <a:cubicBezTo>
                    <a:pt x="82" y="164"/>
                    <a:pt x="99" y="168"/>
                    <a:pt x="117" y="168"/>
                  </a:cubicBezTo>
                  <a:cubicBezTo>
                    <a:pt x="142" y="168"/>
                    <a:pt x="168" y="160"/>
                    <a:pt x="190" y="140"/>
                  </a:cubicBezTo>
                  <a:cubicBezTo>
                    <a:pt x="190" y="120"/>
                    <a:pt x="207" y="120"/>
                    <a:pt x="207" y="103"/>
                  </a:cubicBezTo>
                  <a:cubicBezTo>
                    <a:pt x="137" y="70"/>
                    <a:pt x="66" y="3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32"/>
            <p:cNvSpPr/>
            <p:nvPr/>
          </p:nvSpPr>
          <p:spPr>
            <a:xfrm>
              <a:off x="4955050" y="3017750"/>
              <a:ext cx="5575" cy="6475"/>
            </a:xfrm>
            <a:custGeom>
              <a:avLst/>
              <a:gdLst/>
              <a:ahLst/>
              <a:cxnLst/>
              <a:rect l="l" t="t" r="r" b="b"/>
              <a:pathLst>
                <a:path w="223" h="259" extrusionOk="0">
                  <a:moveTo>
                    <a:pt x="114" y="0"/>
                  </a:moveTo>
                  <a:cubicBezTo>
                    <a:pt x="103" y="0"/>
                    <a:pt x="95" y="4"/>
                    <a:pt x="87" y="13"/>
                  </a:cubicBezTo>
                  <a:cubicBezTo>
                    <a:pt x="70" y="13"/>
                    <a:pt x="33" y="29"/>
                    <a:pt x="17" y="62"/>
                  </a:cubicBezTo>
                  <a:cubicBezTo>
                    <a:pt x="0" y="83"/>
                    <a:pt x="0" y="116"/>
                    <a:pt x="0" y="149"/>
                  </a:cubicBezTo>
                  <a:cubicBezTo>
                    <a:pt x="0" y="186"/>
                    <a:pt x="17" y="219"/>
                    <a:pt x="33" y="235"/>
                  </a:cubicBezTo>
                  <a:cubicBezTo>
                    <a:pt x="59" y="247"/>
                    <a:pt x="75" y="259"/>
                    <a:pt x="94" y="259"/>
                  </a:cubicBezTo>
                  <a:cubicBezTo>
                    <a:pt x="102" y="259"/>
                    <a:pt x="110" y="257"/>
                    <a:pt x="120" y="252"/>
                  </a:cubicBezTo>
                  <a:cubicBezTo>
                    <a:pt x="190" y="252"/>
                    <a:pt x="223" y="186"/>
                    <a:pt x="223" y="116"/>
                  </a:cubicBezTo>
                  <a:cubicBezTo>
                    <a:pt x="206" y="83"/>
                    <a:pt x="190" y="46"/>
                    <a:pt x="173" y="29"/>
                  </a:cubicBezTo>
                  <a:cubicBezTo>
                    <a:pt x="173" y="13"/>
                    <a:pt x="153" y="13"/>
                    <a:pt x="153" y="13"/>
                  </a:cubicBezTo>
                  <a:cubicBezTo>
                    <a:pt x="136" y="4"/>
                    <a:pt x="12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32"/>
            <p:cNvSpPr/>
            <p:nvPr/>
          </p:nvSpPr>
          <p:spPr>
            <a:xfrm>
              <a:off x="4920725" y="2946725"/>
              <a:ext cx="6000" cy="6525"/>
            </a:xfrm>
            <a:custGeom>
              <a:avLst/>
              <a:gdLst/>
              <a:ahLst/>
              <a:cxnLst/>
              <a:rect l="l" t="t" r="r" b="b"/>
              <a:pathLst>
                <a:path w="240" h="261" extrusionOk="0">
                  <a:moveTo>
                    <a:pt x="136" y="1"/>
                  </a:moveTo>
                  <a:cubicBezTo>
                    <a:pt x="103" y="1"/>
                    <a:pt x="83" y="1"/>
                    <a:pt x="50" y="17"/>
                  </a:cubicBezTo>
                  <a:cubicBezTo>
                    <a:pt x="0" y="71"/>
                    <a:pt x="0" y="157"/>
                    <a:pt x="33" y="207"/>
                  </a:cubicBezTo>
                  <a:cubicBezTo>
                    <a:pt x="50" y="244"/>
                    <a:pt x="83" y="260"/>
                    <a:pt x="120" y="260"/>
                  </a:cubicBezTo>
                  <a:cubicBezTo>
                    <a:pt x="136" y="260"/>
                    <a:pt x="169" y="260"/>
                    <a:pt x="186" y="223"/>
                  </a:cubicBezTo>
                  <a:cubicBezTo>
                    <a:pt x="223" y="207"/>
                    <a:pt x="223" y="174"/>
                    <a:pt x="239" y="141"/>
                  </a:cubicBezTo>
                  <a:cubicBezTo>
                    <a:pt x="239" y="104"/>
                    <a:pt x="223" y="71"/>
                    <a:pt x="206" y="54"/>
                  </a:cubicBezTo>
                  <a:cubicBezTo>
                    <a:pt x="206" y="38"/>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32"/>
            <p:cNvSpPr/>
            <p:nvPr/>
          </p:nvSpPr>
          <p:spPr>
            <a:xfrm>
              <a:off x="4918150" y="2996100"/>
              <a:ext cx="5575" cy="6600"/>
            </a:xfrm>
            <a:custGeom>
              <a:avLst/>
              <a:gdLst/>
              <a:ahLst/>
              <a:cxnLst/>
              <a:rect l="l" t="t" r="r" b="b"/>
              <a:pathLst>
                <a:path w="223" h="264" extrusionOk="0">
                  <a:moveTo>
                    <a:pt x="103" y="0"/>
                  </a:moveTo>
                  <a:cubicBezTo>
                    <a:pt x="33" y="21"/>
                    <a:pt x="0" y="87"/>
                    <a:pt x="0" y="157"/>
                  </a:cubicBezTo>
                  <a:cubicBezTo>
                    <a:pt x="14" y="218"/>
                    <a:pt x="54" y="263"/>
                    <a:pt x="110" y="263"/>
                  </a:cubicBezTo>
                  <a:cubicBezTo>
                    <a:pt x="118" y="263"/>
                    <a:pt x="127" y="262"/>
                    <a:pt x="136" y="260"/>
                  </a:cubicBezTo>
                  <a:cubicBezTo>
                    <a:pt x="153" y="260"/>
                    <a:pt x="186" y="244"/>
                    <a:pt x="206" y="207"/>
                  </a:cubicBezTo>
                  <a:cubicBezTo>
                    <a:pt x="223" y="190"/>
                    <a:pt x="223" y="157"/>
                    <a:pt x="223" y="124"/>
                  </a:cubicBezTo>
                  <a:cubicBezTo>
                    <a:pt x="223" y="87"/>
                    <a:pt x="206" y="54"/>
                    <a:pt x="169" y="38"/>
                  </a:cubicBezTo>
                  <a:cubicBezTo>
                    <a:pt x="169"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32"/>
            <p:cNvSpPr/>
            <p:nvPr/>
          </p:nvSpPr>
          <p:spPr>
            <a:xfrm>
              <a:off x="4916400" y="3011550"/>
              <a:ext cx="6000" cy="6525"/>
            </a:xfrm>
            <a:custGeom>
              <a:avLst/>
              <a:gdLst/>
              <a:ahLst/>
              <a:cxnLst/>
              <a:rect l="l" t="t" r="r" b="b"/>
              <a:pathLst>
                <a:path w="240" h="261" extrusionOk="0">
                  <a:moveTo>
                    <a:pt x="103" y="1"/>
                  </a:moveTo>
                  <a:cubicBezTo>
                    <a:pt x="33" y="22"/>
                    <a:pt x="0" y="88"/>
                    <a:pt x="17" y="158"/>
                  </a:cubicBezTo>
                  <a:cubicBezTo>
                    <a:pt x="17" y="191"/>
                    <a:pt x="33" y="228"/>
                    <a:pt x="50" y="244"/>
                  </a:cubicBezTo>
                  <a:cubicBezTo>
                    <a:pt x="87" y="261"/>
                    <a:pt x="103" y="261"/>
                    <a:pt x="136" y="261"/>
                  </a:cubicBezTo>
                  <a:cubicBezTo>
                    <a:pt x="173" y="261"/>
                    <a:pt x="190" y="244"/>
                    <a:pt x="206" y="207"/>
                  </a:cubicBezTo>
                  <a:cubicBezTo>
                    <a:pt x="223" y="174"/>
                    <a:pt x="239" y="141"/>
                    <a:pt x="223" y="104"/>
                  </a:cubicBezTo>
                  <a:cubicBezTo>
                    <a:pt x="223" y="71"/>
                    <a:pt x="206" y="55"/>
                    <a:pt x="190" y="38"/>
                  </a:cubicBezTo>
                  <a:cubicBezTo>
                    <a:pt x="173" y="22"/>
                    <a:pt x="173" y="22"/>
                    <a:pt x="153" y="22"/>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32"/>
            <p:cNvSpPr/>
            <p:nvPr/>
          </p:nvSpPr>
          <p:spPr>
            <a:xfrm>
              <a:off x="4931425" y="3007325"/>
              <a:ext cx="6025" cy="6425"/>
            </a:xfrm>
            <a:custGeom>
              <a:avLst/>
              <a:gdLst/>
              <a:ahLst/>
              <a:cxnLst/>
              <a:rect l="l" t="t" r="r" b="b"/>
              <a:pathLst>
                <a:path w="241" h="257" extrusionOk="0">
                  <a:moveTo>
                    <a:pt x="137" y="1"/>
                  </a:moveTo>
                  <a:cubicBezTo>
                    <a:pt x="104" y="1"/>
                    <a:pt x="67" y="1"/>
                    <a:pt x="50" y="34"/>
                  </a:cubicBezTo>
                  <a:cubicBezTo>
                    <a:pt x="1" y="67"/>
                    <a:pt x="1" y="153"/>
                    <a:pt x="34" y="207"/>
                  </a:cubicBezTo>
                  <a:cubicBezTo>
                    <a:pt x="50" y="240"/>
                    <a:pt x="88" y="257"/>
                    <a:pt x="104" y="257"/>
                  </a:cubicBezTo>
                  <a:cubicBezTo>
                    <a:pt x="137" y="257"/>
                    <a:pt x="170" y="257"/>
                    <a:pt x="191" y="224"/>
                  </a:cubicBezTo>
                  <a:cubicBezTo>
                    <a:pt x="240" y="191"/>
                    <a:pt x="240" y="104"/>
                    <a:pt x="207" y="50"/>
                  </a:cubicBezTo>
                  <a:cubicBezTo>
                    <a:pt x="191" y="34"/>
                    <a:pt x="170" y="17"/>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32"/>
            <p:cNvSpPr/>
            <p:nvPr/>
          </p:nvSpPr>
          <p:spPr>
            <a:xfrm>
              <a:off x="4950300" y="3036500"/>
              <a:ext cx="6000" cy="6700"/>
            </a:xfrm>
            <a:custGeom>
              <a:avLst/>
              <a:gdLst/>
              <a:ahLst/>
              <a:cxnLst/>
              <a:rect l="l" t="t" r="r" b="b"/>
              <a:pathLst>
                <a:path w="240" h="268" extrusionOk="0">
                  <a:moveTo>
                    <a:pt x="104" y="1"/>
                  </a:moveTo>
                  <a:cubicBezTo>
                    <a:pt x="54" y="17"/>
                    <a:pt x="0" y="87"/>
                    <a:pt x="17" y="157"/>
                  </a:cubicBezTo>
                  <a:cubicBezTo>
                    <a:pt x="17" y="190"/>
                    <a:pt x="33" y="223"/>
                    <a:pt x="54" y="240"/>
                  </a:cubicBezTo>
                  <a:cubicBezTo>
                    <a:pt x="78" y="255"/>
                    <a:pt x="93" y="267"/>
                    <a:pt x="112" y="267"/>
                  </a:cubicBezTo>
                  <a:cubicBezTo>
                    <a:pt x="119" y="267"/>
                    <a:pt x="127" y="265"/>
                    <a:pt x="137" y="260"/>
                  </a:cubicBezTo>
                  <a:cubicBezTo>
                    <a:pt x="174" y="260"/>
                    <a:pt x="190" y="240"/>
                    <a:pt x="207" y="207"/>
                  </a:cubicBezTo>
                  <a:cubicBezTo>
                    <a:pt x="223" y="190"/>
                    <a:pt x="240" y="157"/>
                    <a:pt x="223" y="120"/>
                  </a:cubicBezTo>
                  <a:cubicBezTo>
                    <a:pt x="223" y="87"/>
                    <a:pt x="207" y="54"/>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32"/>
            <p:cNvSpPr/>
            <p:nvPr/>
          </p:nvSpPr>
          <p:spPr>
            <a:xfrm>
              <a:off x="4944325" y="3004350"/>
              <a:ext cx="6000" cy="6400"/>
            </a:xfrm>
            <a:custGeom>
              <a:avLst/>
              <a:gdLst/>
              <a:ahLst/>
              <a:cxnLst/>
              <a:rect l="l" t="t" r="r" b="b"/>
              <a:pathLst>
                <a:path w="240" h="256" extrusionOk="0">
                  <a:moveTo>
                    <a:pt x="103" y="0"/>
                  </a:moveTo>
                  <a:cubicBezTo>
                    <a:pt x="50" y="17"/>
                    <a:pt x="0" y="83"/>
                    <a:pt x="17" y="153"/>
                  </a:cubicBezTo>
                  <a:cubicBezTo>
                    <a:pt x="17" y="186"/>
                    <a:pt x="33" y="223"/>
                    <a:pt x="50" y="239"/>
                  </a:cubicBezTo>
                  <a:cubicBezTo>
                    <a:pt x="87" y="256"/>
                    <a:pt x="120" y="256"/>
                    <a:pt x="136" y="256"/>
                  </a:cubicBezTo>
                  <a:cubicBezTo>
                    <a:pt x="207" y="239"/>
                    <a:pt x="239" y="186"/>
                    <a:pt x="239" y="103"/>
                  </a:cubicBezTo>
                  <a:cubicBezTo>
                    <a:pt x="223" y="66"/>
                    <a:pt x="207"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32"/>
            <p:cNvSpPr/>
            <p:nvPr/>
          </p:nvSpPr>
          <p:spPr>
            <a:xfrm>
              <a:off x="4945975" y="2988275"/>
              <a:ext cx="6100" cy="6525"/>
            </a:xfrm>
            <a:custGeom>
              <a:avLst/>
              <a:gdLst/>
              <a:ahLst/>
              <a:cxnLst/>
              <a:rect l="l" t="t" r="r" b="b"/>
              <a:pathLst>
                <a:path w="244" h="261" extrusionOk="0">
                  <a:moveTo>
                    <a:pt x="140" y="0"/>
                  </a:moveTo>
                  <a:cubicBezTo>
                    <a:pt x="84" y="0"/>
                    <a:pt x="35" y="35"/>
                    <a:pt x="21" y="91"/>
                  </a:cubicBezTo>
                  <a:cubicBezTo>
                    <a:pt x="0" y="161"/>
                    <a:pt x="37" y="231"/>
                    <a:pt x="87" y="248"/>
                  </a:cubicBezTo>
                  <a:cubicBezTo>
                    <a:pt x="101" y="256"/>
                    <a:pt x="116" y="260"/>
                    <a:pt x="131" y="260"/>
                  </a:cubicBezTo>
                  <a:cubicBezTo>
                    <a:pt x="172" y="260"/>
                    <a:pt x="212" y="229"/>
                    <a:pt x="227" y="177"/>
                  </a:cubicBezTo>
                  <a:cubicBezTo>
                    <a:pt x="244" y="107"/>
                    <a:pt x="227" y="41"/>
                    <a:pt x="173" y="4"/>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32"/>
            <p:cNvSpPr/>
            <p:nvPr/>
          </p:nvSpPr>
          <p:spPr>
            <a:xfrm>
              <a:off x="4932675" y="3039300"/>
              <a:ext cx="6100" cy="6700"/>
            </a:xfrm>
            <a:custGeom>
              <a:avLst/>
              <a:gdLst/>
              <a:ahLst/>
              <a:cxnLst/>
              <a:rect l="l" t="t" r="r" b="b"/>
              <a:pathLst>
                <a:path w="244" h="268" extrusionOk="0">
                  <a:moveTo>
                    <a:pt x="121" y="1"/>
                  </a:moveTo>
                  <a:cubicBezTo>
                    <a:pt x="115" y="1"/>
                    <a:pt x="109" y="3"/>
                    <a:pt x="104" y="8"/>
                  </a:cubicBezTo>
                  <a:cubicBezTo>
                    <a:pt x="71" y="8"/>
                    <a:pt x="54" y="25"/>
                    <a:pt x="38" y="62"/>
                  </a:cubicBezTo>
                  <a:cubicBezTo>
                    <a:pt x="17" y="78"/>
                    <a:pt x="0" y="111"/>
                    <a:pt x="17" y="148"/>
                  </a:cubicBezTo>
                  <a:cubicBezTo>
                    <a:pt x="17" y="181"/>
                    <a:pt x="38" y="214"/>
                    <a:pt x="54" y="231"/>
                  </a:cubicBezTo>
                  <a:cubicBezTo>
                    <a:pt x="87" y="251"/>
                    <a:pt x="104" y="268"/>
                    <a:pt x="141" y="268"/>
                  </a:cubicBezTo>
                  <a:cubicBezTo>
                    <a:pt x="207" y="251"/>
                    <a:pt x="244" y="181"/>
                    <a:pt x="223" y="111"/>
                  </a:cubicBezTo>
                  <a:cubicBezTo>
                    <a:pt x="223" y="78"/>
                    <a:pt x="207" y="45"/>
                    <a:pt x="190" y="25"/>
                  </a:cubicBezTo>
                  <a:cubicBezTo>
                    <a:pt x="174" y="25"/>
                    <a:pt x="174"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32"/>
            <p:cNvSpPr/>
            <p:nvPr/>
          </p:nvSpPr>
          <p:spPr>
            <a:xfrm>
              <a:off x="4942150" y="3024025"/>
              <a:ext cx="6000" cy="6675"/>
            </a:xfrm>
            <a:custGeom>
              <a:avLst/>
              <a:gdLst/>
              <a:ahLst/>
              <a:cxnLst/>
              <a:rect l="l" t="t" r="r" b="b"/>
              <a:pathLst>
                <a:path w="240" h="267" extrusionOk="0">
                  <a:moveTo>
                    <a:pt x="120" y="1"/>
                  </a:moveTo>
                  <a:cubicBezTo>
                    <a:pt x="104" y="1"/>
                    <a:pt x="71" y="17"/>
                    <a:pt x="50" y="38"/>
                  </a:cubicBezTo>
                  <a:cubicBezTo>
                    <a:pt x="17" y="54"/>
                    <a:pt x="1" y="87"/>
                    <a:pt x="1" y="120"/>
                  </a:cubicBezTo>
                  <a:cubicBezTo>
                    <a:pt x="1" y="157"/>
                    <a:pt x="17" y="190"/>
                    <a:pt x="34" y="223"/>
                  </a:cubicBezTo>
                  <a:cubicBezTo>
                    <a:pt x="55" y="253"/>
                    <a:pt x="84" y="267"/>
                    <a:pt x="116" y="267"/>
                  </a:cubicBezTo>
                  <a:cubicBezTo>
                    <a:pt x="141" y="267"/>
                    <a:pt x="167" y="259"/>
                    <a:pt x="190" y="244"/>
                  </a:cubicBezTo>
                  <a:cubicBezTo>
                    <a:pt x="223" y="190"/>
                    <a:pt x="240" y="104"/>
                    <a:pt x="207" y="54"/>
                  </a:cubicBezTo>
                  <a:cubicBezTo>
                    <a:pt x="190" y="38"/>
                    <a:pt x="174" y="17"/>
                    <a:pt x="153" y="17"/>
                  </a:cubicBezTo>
                  <a:cubicBezTo>
                    <a:pt x="137" y="17"/>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32"/>
            <p:cNvSpPr/>
            <p:nvPr/>
          </p:nvSpPr>
          <p:spPr>
            <a:xfrm>
              <a:off x="4933600" y="2946325"/>
              <a:ext cx="4250" cy="3925"/>
            </a:xfrm>
            <a:custGeom>
              <a:avLst/>
              <a:gdLst/>
              <a:ahLst/>
              <a:cxnLst/>
              <a:rect l="l" t="t" r="r" b="b"/>
              <a:pathLst>
                <a:path w="170" h="157" extrusionOk="0">
                  <a:moveTo>
                    <a:pt x="1" y="0"/>
                  </a:moveTo>
                  <a:lnTo>
                    <a:pt x="1" y="54"/>
                  </a:lnTo>
                  <a:cubicBezTo>
                    <a:pt x="1" y="87"/>
                    <a:pt x="17" y="120"/>
                    <a:pt x="50" y="136"/>
                  </a:cubicBezTo>
                  <a:cubicBezTo>
                    <a:pt x="67" y="157"/>
                    <a:pt x="104" y="157"/>
                    <a:pt x="137" y="157"/>
                  </a:cubicBezTo>
                  <a:cubicBezTo>
                    <a:pt x="137" y="157"/>
                    <a:pt x="153" y="157"/>
                    <a:pt x="170" y="136"/>
                  </a:cubicBezTo>
                  <a:cubicBezTo>
                    <a:pt x="120" y="103"/>
                    <a:pt x="50"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32"/>
            <p:cNvSpPr/>
            <p:nvPr/>
          </p:nvSpPr>
          <p:spPr>
            <a:xfrm>
              <a:off x="4656950" y="2780575"/>
              <a:ext cx="5600" cy="4925"/>
            </a:xfrm>
            <a:custGeom>
              <a:avLst/>
              <a:gdLst/>
              <a:ahLst/>
              <a:cxnLst/>
              <a:rect l="l" t="t" r="r" b="b"/>
              <a:pathLst>
                <a:path w="224" h="197" extrusionOk="0">
                  <a:moveTo>
                    <a:pt x="17" y="1"/>
                  </a:moveTo>
                  <a:cubicBezTo>
                    <a:pt x="1" y="34"/>
                    <a:pt x="1" y="50"/>
                    <a:pt x="1" y="87"/>
                  </a:cubicBezTo>
                  <a:cubicBezTo>
                    <a:pt x="1" y="120"/>
                    <a:pt x="17" y="153"/>
                    <a:pt x="54" y="170"/>
                  </a:cubicBezTo>
                  <a:cubicBezTo>
                    <a:pt x="66" y="184"/>
                    <a:pt x="86" y="197"/>
                    <a:pt x="110" y="197"/>
                  </a:cubicBezTo>
                  <a:cubicBezTo>
                    <a:pt x="120" y="197"/>
                    <a:pt x="130" y="195"/>
                    <a:pt x="141" y="190"/>
                  </a:cubicBezTo>
                  <a:cubicBezTo>
                    <a:pt x="157" y="190"/>
                    <a:pt x="190" y="170"/>
                    <a:pt x="207" y="137"/>
                  </a:cubicBezTo>
                  <a:cubicBezTo>
                    <a:pt x="223" y="120"/>
                    <a:pt x="223" y="87"/>
                    <a:pt x="223" y="50"/>
                  </a:cubicBezTo>
                  <a:cubicBezTo>
                    <a:pt x="223" y="34"/>
                    <a:pt x="223" y="17"/>
                    <a:pt x="207" y="17"/>
                  </a:cubicBezTo>
                  <a:cubicBezTo>
                    <a:pt x="141" y="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32"/>
            <p:cNvSpPr/>
            <p:nvPr/>
          </p:nvSpPr>
          <p:spPr>
            <a:xfrm>
              <a:off x="4851975" y="2990525"/>
              <a:ext cx="5575" cy="6700"/>
            </a:xfrm>
            <a:custGeom>
              <a:avLst/>
              <a:gdLst/>
              <a:ahLst/>
              <a:cxnLst/>
              <a:rect l="l" t="t" r="r" b="b"/>
              <a:pathLst>
                <a:path w="223" h="268" extrusionOk="0">
                  <a:moveTo>
                    <a:pt x="103" y="1"/>
                  </a:moveTo>
                  <a:cubicBezTo>
                    <a:pt x="33" y="17"/>
                    <a:pt x="0" y="87"/>
                    <a:pt x="0" y="158"/>
                  </a:cubicBezTo>
                  <a:cubicBezTo>
                    <a:pt x="17" y="191"/>
                    <a:pt x="17" y="223"/>
                    <a:pt x="50" y="244"/>
                  </a:cubicBezTo>
                  <a:cubicBezTo>
                    <a:pt x="64" y="256"/>
                    <a:pt x="85" y="267"/>
                    <a:pt x="108" y="267"/>
                  </a:cubicBezTo>
                  <a:cubicBezTo>
                    <a:pt x="117" y="267"/>
                    <a:pt x="127" y="265"/>
                    <a:pt x="136" y="261"/>
                  </a:cubicBezTo>
                  <a:cubicBezTo>
                    <a:pt x="153" y="261"/>
                    <a:pt x="190" y="244"/>
                    <a:pt x="206" y="207"/>
                  </a:cubicBezTo>
                  <a:cubicBezTo>
                    <a:pt x="223" y="191"/>
                    <a:pt x="223" y="158"/>
                    <a:pt x="223" y="120"/>
                  </a:cubicBezTo>
                  <a:cubicBezTo>
                    <a:pt x="223" y="87"/>
                    <a:pt x="206" y="54"/>
                    <a:pt x="173" y="38"/>
                  </a:cubicBezTo>
                  <a:cubicBezTo>
                    <a:pt x="173"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32"/>
            <p:cNvSpPr/>
            <p:nvPr/>
          </p:nvSpPr>
          <p:spPr>
            <a:xfrm>
              <a:off x="4859700" y="3006000"/>
              <a:ext cx="6000" cy="6525"/>
            </a:xfrm>
            <a:custGeom>
              <a:avLst/>
              <a:gdLst/>
              <a:ahLst/>
              <a:cxnLst/>
              <a:rect l="l" t="t" r="r" b="b"/>
              <a:pathLst>
                <a:path w="240" h="261" extrusionOk="0">
                  <a:moveTo>
                    <a:pt x="104" y="0"/>
                  </a:moveTo>
                  <a:cubicBezTo>
                    <a:pt x="71" y="0"/>
                    <a:pt x="50" y="17"/>
                    <a:pt x="33" y="54"/>
                  </a:cubicBezTo>
                  <a:cubicBezTo>
                    <a:pt x="17" y="87"/>
                    <a:pt x="0" y="120"/>
                    <a:pt x="17" y="157"/>
                  </a:cubicBezTo>
                  <a:cubicBezTo>
                    <a:pt x="17" y="190"/>
                    <a:pt x="33" y="206"/>
                    <a:pt x="50" y="244"/>
                  </a:cubicBezTo>
                  <a:cubicBezTo>
                    <a:pt x="71" y="260"/>
                    <a:pt x="104" y="260"/>
                    <a:pt x="137" y="260"/>
                  </a:cubicBezTo>
                  <a:cubicBezTo>
                    <a:pt x="190" y="244"/>
                    <a:pt x="240" y="173"/>
                    <a:pt x="223" y="103"/>
                  </a:cubicBezTo>
                  <a:cubicBezTo>
                    <a:pt x="223" y="70"/>
                    <a:pt x="207" y="54"/>
                    <a:pt x="190"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32"/>
            <p:cNvSpPr/>
            <p:nvPr/>
          </p:nvSpPr>
          <p:spPr>
            <a:xfrm>
              <a:off x="4854950" y="3023200"/>
              <a:ext cx="6000" cy="6650"/>
            </a:xfrm>
            <a:custGeom>
              <a:avLst/>
              <a:gdLst/>
              <a:ahLst/>
              <a:cxnLst/>
              <a:rect l="l" t="t" r="r" b="b"/>
              <a:pathLst>
                <a:path w="240" h="266" extrusionOk="0">
                  <a:moveTo>
                    <a:pt x="104" y="1"/>
                  </a:moveTo>
                  <a:cubicBezTo>
                    <a:pt x="87" y="1"/>
                    <a:pt x="87" y="17"/>
                    <a:pt x="87" y="17"/>
                  </a:cubicBezTo>
                  <a:cubicBezTo>
                    <a:pt x="34" y="34"/>
                    <a:pt x="1" y="87"/>
                    <a:pt x="17" y="153"/>
                  </a:cubicBezTo>
                  <a:cubicBezTo>
                    <a:pt x="17" y="190"/>
                    <a:pt x="34" y="223"/>
                    <a:pt x="54" y="240"/>
                  </a:cubicBezTo>
                  <a:cubicBezTo>
                    <a:pt x="78" y="252"/>
                    <a:pt x="93" y="265"/>
                    <a:pt x="111" y="265"/>
                  </a:cubicBezTo>
                  <a:cubicBezTo>
                    <a:pt x="119" y="265"/>
                    <a:pt x="127" y="263"/>
                    <a:pt x="137" y="256"/>
                  </a:cubicBezTo>
                  <a:cubicBezTo>
                    <a:pt x="207" y="256"/>
                    <a:pt x="240" y="190"/>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32"/>
            <p:cNvSpPr/>
            <p:nvPr/>
          </p:nvSpPr>
          <p:spPr>
            <a:xfrm>
              <a:off x="4872575" y="2925700"/>
              <a:ext cx="6000" cy="5175"/>
            </a:xfrm>
            <a:custGeom>
              <a:avLst/>
              <a:gdLst/>
              <a:ahLst/>
              <a:cxnLst/>
              <a:rect l="l" t="t" r="r" b="b"/>
              <a:pathLst>
                <a:path w="240" h="207" extrusionOk="0">
                  <a:moveTo>
                    <a:pt x="207" y="1"/>
                  </a:moveTo>
                  <a:cubicBezTo>
                    <a:pt x="137" y="1"/>
                    <a:pt x="71" y="1"/>
                    <a:pt x="17" y="17"/>
                  </a:cubicBezTo>
                  <a:cubicBezTo>
                    <a:pt x="1" y="54"/>
                    <a:pt x="1" y="120"/>
                    <a:pt x="17" y="157"/>
                  </a:cubicBezTo>
                  <a:cubicBezTo>
                    <a:pt x="34" y="190"/>
                    <a:pt x="71" y="207"/>
                    <a:pt x="104" y="207"/>
                  </a:cubicBezTo>
                  <a:cubicBezTo>
                    <a:pt x="120" y="207"/>
                    <a:pt x="153" y="207"/>
                    <a:pt x="174" y="174"/>
                  </a:cubicBezTo>
                  <a:cubicBezTo>
                    <a:pt x="223" y="137"/>
                    <a:pt x="240" y="54"/>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32"/>
            <p:cNvSpPr/>
            <p:nvPr/>
          </p:nvSpPr>
          <p:spPr>
            <a:xfrm>
              <a:off x="4858350" y="2927875"/>
              <a:ext cx="6125" cy="5900"/>
            </a:xfrm>
            <a:custGeom>
              <a:avLst/>
              <a:gdLst/>
              <a:ahLst/>
              <a:cxnLst/>
              <a:rect l="l" t="t" r="r" b="b"/>
              <a:pathLst>
                <a:path w="245" h="236" extrusionOk="0">
                  <a:moveTo>
                    <a:pt x="191" y="0"/>
                  </a:moveTo>
                  <a:cubicBezTo>
                    <a:pt x="141" y="17"/>
                    <a:pt x="87" y="33"/>
                    <a:pt x="38" y="50"/>
                  </a:cubicBezTo>
                  <a:lnTo>
                    <a:pt x="21" y="50"/>
                  </a:lnTo>
                  <a:cubicBezTo>
                    <a:pt x="1" y="120"/>
                    <a:pt x="38" y="206"/>
                    <a:pt x="87" y="223"/>
                  </a:cubicBezTo>
                  <a:cubicBezTo>
                    <a:pt x="102" y="232"/>
                    <a:pt x="117" y="236"/>
                    <a:pt x="132" y="236"/>
                  </a:cubicBezTo>
                  <a:cubicBezTo>
                    <a:pt x="173" y="236"/>
                    <a:pt x="212" y="204"/>
                    <a:pt x="228" y="153"/>
                  </a:cubicBezTo>
                  <a:cubicBezTo>
                    <a:pt x="244" y="103"/>
                    <a:pt x="228" y="33"/>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32"/>
            <p:cNvSpPr/>
            <p:nvPr/>
          </p:nvSpPr>
          <p:spPr>
            <a:xfrm>
              <a:off x="4851150" y="2942800"/>
              <a:ext cx="6000" cy="6625"/>
            </a:xfrm>
            <a:custGeom>
              <a:avLst/>
              <a:gdLst/>
              <a:ahLst/>
              <a:cxnLst/>
              <a:rect l="l" t="t" r="r" b="b"/>
              <a:pathLst>
                <a:path w="240" h="265" extrusionOk="0">
                  <a:moveTo>
                    <a:pt x="126" y="1"/>
                  </a:moveTo>
                  <a:cubicBezTo>
                    <a:pt x="81" y="1"/>
                    <a:pt x="30" y="34"/>
                    <a:pt x="17" y="92"/>
                  </a:cubicBezTo>
                  <a:cubicBezTo>
                    <a:pt x="0" y="158"/>
                    <a:pt x="17" y="228"/>
                    <a:pt x="83" y="261"/>
                  </a:cubicBezTo>
                  <a:cubicBezTo>
                    <a:pt x="92" y="264"/>
                    <a:pt x="101" y="265"/>
                    <a:pt x="111" y="265"/>
                  </a:cubicBezTo>
                  <a:cubicBezTo>
                    <a:pt x="159" y="265"/>
                    <a:pt x="209" y="232"/>
                    <a:pt x="223" y="174"/>
                  </a:cubicBezTo>
                  <a:cubicBezTo>
                    <a:pt x="239" y="108"/>
                    <a:pt x="223" y="38"/>
                    <a:pt x="153" y="5"/>
                  </a:cubicBezTo>
                  <a:cubicBezTo>
                    <a:pt x="144" y="2"/>
                    <a:pt x="135"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32"/>
            <p:cNvSpPr/>
            <p:nvPr/>
          </p:nvSpPr>
          <p:spPr>
            <a:xfrm>
              <a:off x="4858875" y="2957975"/>
              <a:ext cx="5600" cy="6400"/>
            </a:xfrm>
            <a:custGeom>
              <a:avLst/>
              <a:gdLst/>
              <a:ahLst/>
              <a:cxnLst/>
              <a:rect l="l" t="t" r="r" b="b"/>
              <a:pathLst>
                <a:path w="224" h="256" extrusionOk="0">
                  <a:moveTo>
                    <a:pt x="83" y="0"/>
                  </a:moveTo>
                  <a:cubicBezTo>
                    <a:pt x="33" y="0"/>
                    <a:pt x="0" y="66"/>
                    <a:pt x="0" y="136"/>
                  </a:cubicBezTo>
                  <a:cubicBezTo>
                    <a:pt x="0" y="169"/>
                    <a:pt x="17" y="206"/>
                    <a:pt x="50" y="223"/>
                  </a:cubicBezTo>
                  <a:cubicBezTo>
                    <a:pt x="66" y="256"/>
                    <a:pt x="104" y="256"/>
                    <a:pt x="120" y="256"/>
                  </a:cubicBezTo>
                  <a:cubicBezTo>
                    <a:pt x="186" y="239"/>
                    <a:pt x="223" y="169"/>
                    <a:pt x="223" y="103"/>
                  </a:cubicBezTo>
                  <a:cubicBezTo>
                    <a:pt x="223" y="66"/>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32"/>
            <p:cNvSpPr/>
            <p:nvPr/>
          </p:nvSpPr>
          <p:spPr>
            <a:xfrm>
              <a:off x="4858350" y="2973825"/>
              <a:ext cx="6125" cy="6600"/>
            </a:xfrm>
            <a:custGeom>
              <a:avLst/>
              <a:gdLst/>
              <a:ahLst/>
              <a:cxnLst/>
              <a:rect l="l" t="t" r="r" b="b"/>
              <a:pathLst>
                <a:path w="245" h="264" extrusionOk="0">
                  <a:moveTo>
                    <a:pt x="125" y="1"/>
                  </a:moveTo>
                  <a:cubicBezTo>
                    <a:pt x="104" y="1"/>
                    <a:pt x="71" y="17"/>
                    <a:pt x="54" y="34"/>
                  </a:cubicBezTo>
                  <a:cubicBezTo>
                    <a:pt x="1" y="88"/>
                    <a:pt x="1" y="153"/>
                    <a:pt x="38" y="224"/>
                  </a:cubicBezTo>
                  <a:cubicBezTo>
                    <a:pt x="54" y="240"/>
                    <a:pt x="71" y="257"/>
                    <a:pt x="104" y="257"/>
                  </a:cubicBezTo>
                  <a:cubicBezTo>
                    <a:pt x="115" y="261"/>
                    <a:pt x="124" y="263"/>
                    <a:pt x="132" y="263"/>
                  </a:cubicBezTo>
                  <a:cubicBezTo>
                    <a:pt x="152" y="263"/>
                    <a:pt x="167" y="252"/>
                    <a:pt x="191" y="240"/>
                  </a:cubicBezTo>
                  <a:cubicBezTo>
                    <a:pt x="244" y="191"/>
                    <a:pt x="244" y="104"/>
                    <a:pt x="207" y="50"/>
                  </a:cubicBezTo>
                  <a:cubicBezTo>
                    <a:pt x="191" y="34"/>
                    <a:pt x="174" y="17"/>
                    <a:pt x="158" y="17"/>
                  </a:cubicBezTo>
                  <a:cubicBezTo>
                    <a:pt x="158" y="17"/>
                    <a:pt x="141"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32"/>
            <p:cNvSpPr/>
            <p:nvPr/>
          </p:nvSpPr>
          <p:spPr>
            <a:xfrm>
              <a:off x="4880725" y="3030825"/>
              <a:ext cx="5600" cy="6375"/>
            </a:xfrm>
            <a:custGeom>
              <a:avLst/>
              <a:gdLst/>
              <a:ahLst/>
              <a:cxnLst/>
              <a:rect l="l" t="t" r="r" b="b"/>
              <a:pathLst>
                <a:path w="224" h="255" extrusionOk="0">
                  <a:moveTo>
                    <a:pt x="122" y="1"/>
                  </a:moveTo>
                  <a:cubicBezTo>
                    <a:pt x="65" y="1"/>
                    <a:pt x="14" y="33"/>
                    <a:pt x="1" y="92"/>
                  </a:cubicBezTo>
                  <a:lnTo>
                    <a:pt x="1" y="141"/>
                  </a:lnTo>
                  <a:cubicBezTo>
                    <a:pt x="1" y="195"/>
                    <a:pt x="34" y="228"/>
                    <a:pt x="71" y="244"/>
                  </a:cubicBezTo>
                  <a:cubicBezTo>
                    <a:pt x="84" y="251"/>
                    <a:pt x="101" y="255"/>
                    <a:pt x="118" y="255"/>
                  </a:cubicBezTo>
                  <a:cubicBezTo>
                    <a:pt x="142" y="255"/>
                    <a:pt x="164" y="247"/>
                    <a:pt x="174" y="228"/>
                  </a:cubicBezTo>
                  <a:cubicBezTo>
                    <a:pt x="190" y="211"/>
                    <a:pt x="207" y="195"/>
                    <a:pt x="207" y="178"/>
                  </a:cubicBezTo>
                  <a:cubicBezTo>
                    <a:pt x="223" y="108"/>
                    <a:pt x="207" y="38"/>
                    <a:pt x="157" y="5"/>
                  </a:cubicBezTo>
                  <a:cubicBezTo>
                    <a:pt x="145" y="2"/>
                    <a:pt x="133"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32"/>
            <p:cNvSpPr/>
            <p:nvPr/>
          </p:nvSpPr>
          <p:spPr>
            <a:xfrm>
              <a:off x="4877325" y="3003425"/>
              <a:ext cx="6000" cy="6500"/>
            </a:xfrm>
            <a:custGeom>
              <a:avLst/>
              <a:gdLst/>
              <a:ahLst/>
              <a:cxnLst/>
              <a:rect l="l" t="t" r="r" b="b"/>
              <a:pathLst>
                <a:path w="240" h="260" extrusionOk="0">
                  <a:moveTo>
                    <a:pt x="104" y="0"/>
                  </a:moveTo>
                  <a:cubicBezTo>
                    <a:pt x="33" y="0"/>
                    <a:pt x="0" y="70"/>
                    <a:pt x="17" y="140"/>
                  </a:cubicBezTo>
                  <a:cubicBezTo>
                    <a:pt x="17" y="173"/>
                    <a:pt x="33" y="206"/>
                    <a:pt x="50" y="223"/>
                  </a:cubicBezTo>
                  <a:cubicBezTo>
                    <a:pt x="87" y="260"/>
                    <a:pt x="104" y="260"/>
                    <a:pt x="137" y="260"/>
                  </a:cubicBezTo>
                  <a:cubicBezTo>
                    <a:pt x="170" y="243"/>
                    <a:pt x="190" y="223"/>
                    <a:pt x="207" y="206"/>
                  </a:cubicBezTo>
                  <a:cubicBezTo>
                    <a:pt x="223" y="173"/>
                    <a:pt x="240" y="140"/>
                    <a:pt x="223" y="103"/>
                  </a:cubicBezTo>
                  <a:cubicBezTo>
                    <a:pt x="223" y="70"/>
                    <a:pt x="207" y="37"/>
                    <a:pt x="190"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32"/>
            <p:cNvSpPr/>
            <p:nvPr/>
          </p:nvSpPr>
          <p:spPr>
            <a:xfrm>
              <a:off x="4846000" y="2933425"/>
              <a:ext cx="2600" cy="1375"/>
            </a:xfrm>
            <a:custGeom>
              <a:avLst/>
              <a:gdLst/>
              <a:ahLst/>
              <a:cxnLst/>
              <a:rect l="l" t="t" r="r" b="b"/>
              <a:pathLst>
                <a:path w="104" h="55" extrusionOk="0">
                  <a:moveTo>
                    <a:pt x="103" y="1"/>
                  </a:moveTo>
                  <a:lnTo>
                    <a:pt x="103" y="1"/>
                  </a:lnTo>
                  <a:cubicBezTo>
                    <a:pt x="66" y="17"/>
                    <a:pt x="33" y="34"/>
                    <a:pt x="0" y="54"/>
                  </a:cubicBezTo>
                  <a:cubicBezTo>
                    <a:pt x="33" y="54"/>
                    <a:pt x="66" y="34"/>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32"/>
            <p:cNvSpPr/>
            <p:nvPr/>
          </p:nvSpPr>
          <p:spPr>
            <a:xfrm>
              <a:off x="4873000" y="2955025"/>
              <a:ext cx="6000" cy="6475"/>
            </a:xfrm>
            <a:custGeom>
              <a:avLst/>
              <a:gdLst/>
              <a:ahLst/>
              <a:cxnLst/>
              <a:rect l="l" t="t" r="r" b="b"/>
              <a:pathLst>
                <a:path w="240" h="259" extrusionOk="0">
                  <a:moveTo>
                    <a:pt x="111" y="0"/>
                  </a:moveTo>
                  <a:cubicBezTo>
                    <a:pt x="69" y="0"/>
                    <a:pt x="29" y="33"/>
                    <a:pt x="17" y="81"/>
                  </a:cubicBezTo>
                  <a:cubicBezTo>
                    <a:pt x="0" y="151"/>
                    <a:pt x="17" y="221"/>
                    <a:pt x="87" y="254"/>
                  </a:cubicBezTo>
                  <a:cubicBezTo>
                    <a:pt x="96" y="257"/>
                    <a:pt x="105" y="258"/>
                    <a:pt x="114" y="258"/>
                  </a:cubicBezTo>
                  <a:cubicBezTo>
                    <a:pt x="159" y="258"/>
                    <a:pt x="209" y="228"/>
                    <a:pt x="223" y="184"/>
                  </a:cubicBezTo>
                  <a:cubicBezTo>
                    <a:pt x="239" y="118"/>
                    <a:pt x="223" y="31"/>
                    <a:pt x="157" y="15"/>
                  </a:cubicBezTo>
                  <a:cubicBezTo>
                    <a:pt x="142"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32"/>
            <p:cNvSpPr/>
            <p:nvPr/>
          </p:nvSpPr>
          <p:spPr>
            <a:xfrm>
              <a:off x="4883725" y="3016850"/>
              <a:ext cx="6100" cy="6800"/>
            </a:xfrm>
            <a:custGeom>
              <a:avLst/>
              <a:gdLst/>
              <a:ahLst/>
              <a:cxnLst/>
              <a:rect l="l" t="t" r="r" b="b"/>
              <a:pathLst>
                <a:path w="244" h="272" extrusionOk="0">
                  <a:moveTo>
                    <a:pt x="111" y="1"/>
                  </a:moveTo>
                  <a:cubicBezTo>
                    <a:pt x="71" y="1"/>
                    <a:pt x="32" y="34"/>
                    <a:pt x="17" y="82"/>
                  </a:cubicBezTo>
                  <a:cubicBezTo>
                    <a:pt x="0" y="152"/>
                    <a:pt x="17" y="238"/>
                    <a:pt x="70" y="255"/>
                  </a:cubicBezTo>
                  <a:cubicBezTo>
                    <a:pt x="87" y="271"/>
                    <a:pt x="103" y="271"/>
                    <a:pt x="120" y="271"/>
                  </a:cubicBezTo>
                  <a:cubicBezTo>
                    <a:pt x="173" y="255"/>
                    <a:pt x="206" y="238"/>
                    <a:pt x="223" y="185"/>
                  </a:cubicBezTo>
                  <a:cubicBezTo>
                    <a:pt x="243" y="135"/>
                    <a:pt x="223" y="82"/>
                    <a:pt x="206" y="49"/>
                  </a:cubicBezTo>
                  <a:cubicBezTo>
                    <a:pt x="190" y="32"/>
                    <a:pt x="173" y="16"/>
                    <a:pt x="157" y="16"/>
                  </a:cubicBezTo>
                  <a:cubicBezTo>
                    <a:pt x="142" y="6"/>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32"/>
            <p:cNvSpPr/>
            <p:nvPr/>
          </p:nvSpPr>
          <p:spPr>
            <a:xfrm>
              <a:off x="4870425" y="3018475"/>
              <a:ext cx="6000" cy="6500"/>
            </a:xfrm>
            <a:custGeom>
              <a:avLst/>
              <a:gdLst/>
              <a:ahLst/>
              <a:cxnLst/>
              <a:rect l="l" t="t" r="r" b="b"/>
              <a:pathLst>
                <a:path w="240" h="260" extrusionOk="0">
                  <a:moveTo>
                    <a:pt x="136" y="0"/>
                  </a:moveTo>
                  <a:cubicBezTo>
                    <a:pt x="103" y="0"/>
                    <a:pt x="70" y="0"/>
                    <a:pt x="54" y="17"/>
                  </a:cubicBezTo>
                  <a:cubicBezTo>
                    <a:pt x="0" y="70"/>
                    <a:pt x="0" y="157"/>
                    <a:pt x="33" y="206"/>
                  </a:cubicBezTo>
                  <a:cubicBezTo>
                    <a:pt x="54" y="239"/>
                    <a:pt x="87" y="260"/>
                    <a:pt x="103" y="260"/>
                  </a:cubicBezTo>
                  <a:cubicBezTo>
                    <a:pt x="136" y="260"/>
                    <a:pt x="173" y="239"/>
                    <a:pt x="190" y="223"/>
                  </a:cubicBezTo>
                  <a:cubicBezTo>
                    <a:pt x="223" y="206"/>
                    <a:pt x="223" y="173"/>
                    <a:pt x="239" y="136"/>
                  </a:cubicBezTo>
                  <a:cubicBezTo>
                    <a:pt x="239" y="103"/>
                    <a:pt x="223" y="70"/>
                    <a:pt x="206" y="54"/>
                  </a:cubicBezTo>
                  <a:cubicBezTo>
                    <a:pt x="190" y="17"/>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32"/>
            <p:cNvSpPr/>
            <p:nvPr/>
          </p:nvSpPr>
          <p:spPr>
            <a:xfrm>
              <a:off x="4871250" y="2970950"/>
              <a:ext cx="6100" cy="6475"/>
            </a:xfrm>
            <a:custGeom>
              <a:avLst/>
              <a:gdLst/>
              <a:ahLst/>
              <a:cxnLst/>
              <a:rect l="l" t="t" r="r" b="b"/>
              <a:pathLst>
                <a:path w="244" h="259" extrusionOk="0">
                  <a:moveTo>
                    <a:pt x="132" y="1"/>
                  </a:moveTo>
                  <a:cubicBezTo>
                    <a:pt x="123" y="1"/>
                    <a:pt x="114" y="5"/>
                    <a:pt x="103" y="13"/>
                  </a:cubicBezTo>
                  <a:cubicBezTo>
                    <a:pt x="54" y="13"/>
                    <a:pt x="0" y="79"/>
                    <a:pt x="21" y="149"/>
                  </a:cubicBezTo>
                  <a:cubicBezTo>
                    <a:pt x="21" y="182"/>
                    <a:pt x="37" y="219"/>
                    <a:pt x="54" y="236"/>
                  </a:cubicBezTo>
                  <a:cubicBezTo>
                    <a:pt x="77" y="247"/>
                    <a:pt x="92" y="259"/>
                    <a:pt x="112" y="259"/>
                  </a:cubicBezTo>
                  <a:cubicBezTo>
                    <a:pt x="120" y="259"/>
                    <a:pt x="130" y="257"/>
                    <a:pt x="140" y="252"/>
                  </a:cubicBezTo>
                  <a:cubicBezTo>
                    <a:pt x="206" y="252"/>
                    <a:pt x="243" y="182"/>
                    <a:pt x="227" y="116"/>
                  </a:cubicBezTo>
                  <a:cubicBezTo>
                    <a:pt x="227" y="79"/>
                    <a:pt x="206" y="46"/>
                    <a:pt x="190" y="29"/>
                  </a:cubicBezTo>
                  <a:cubicBezTo>
                    <a:pt x="173" y="13"/>
                    <a:pt x="173" y="13"/>
                    <a:pt x="157" y="13"/>
                  </a:cubicBezTo>
                  <a:cubicBezTo>
                    <a:pt x="149" y="5"/>
                    <a:pt x="140"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32"/>
            <p:cNvSpPr/>
            <p:nvPr/>
          </p:nvSpPr>
          <p:spPr>
            <a:xfrm>
              <a:off x="4866600" y="3035275"/>
              <a:ext cx="5600" cy="6400"/>
            </a:xfrm>
            <a:custGeom>
              <a:avLst/>
              <a:gdLst/>
              <a:ahLst/>
              <a:cxnLst/>
              <a:rect l="l" t="t" r="r" b="b"/>
              <a:pathLst>
                <a:path w="224" h="256" extrusionOk="0">
                  <a:moveTo>
                    <a:pt x="83" y="0"/>
                  </a:moveTo>
                  <a:cubicBezTo>
                    <a:pt x="67" y="0"/>
                    <a:pt x="34" y="17"/>
                    <a:pt x="17" y="50"/>
                  </a:cubicBezTo>
                  <a:cubicBezTo>
                    <a:pt x="1" y="83"/>
                    <a:pt x="1" y="120"/>
                    <a:pt x="1" y="153"/>
                  </a:cubicBezTo>
                  <a:cubicBezTo>
                    <a:pt x="1" y="186"/>
                    <a:pt x="17" y="206"/>
                    <a:pt x="34" y="239"/>
                  </a:cubicBezTo>
                  <a:cubicBezTo>
                    <a:pt x="67" y="256"/>
                    <a:pt x="104" y="256"/>
                    <a:pt x="120" y="256"/>
                  </a:cubicBezTo>
                  <a:cubicBezTo>
                    <a:pt x="186" y="239"/>
                    <a:pt x="223" y="169"/>
                    <a:pt x="223" y="103"/>
                  </a:cubicBezTo>
                  <a:cubicBezTo>
                    <a:pt x="207" y="66"/>
                    <a:pt x="186" y="50"/>
                    <a:pt x="170" y="17"/>
                  </a:cubicBezTo>
                  <a:cubicBezTo>
                    <a:pt x="170"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32"/>
            <p:cNvSpPr/>
            <p:nvPr/>
          </p:nvSpPr>
          <p:spPr>
            <a:xfrm>
              <a:off x="4869175" y="2990775"/>
              <a:ext cx="6000" cy="6600"/>
            </a:xfrm>
            <a:custGeom>
              <a:avLst/>
              <a:gdLst/>
              <a:ahLst/>
              <a:cxnLst/>
              <a:rect l="l" t="t" r="r" b="b"/>
              <a:pathLst>
                <a:path w="240" h="264" extrusionOk="0">
                  <a:moveTo>
                    <a:pt x="93" y="1"/>
                  </a:moveTo>
                  <a:cubicBezTo>
                    <a:pt x="72" y="1"/>
                    <a:pt x="57" y="13"/>
                    <a:pt x="34" y="28"/>
                  </a:cubicBezTo>
                  <a:cubicBezTo>
                    <a:pt x="17" y="61"/>
                    <a:pt x="1" y="77"/>
                    <a:pt x="1" y="110"/>
                  </a:cubicBezTo>
                  <a:cubicBezTo>
                    <a:pt x="1" y="148"/>
                    <a:pt x="1" y="181"/>
                    <a:pt x="17" y="213"/>
                  </a:cubicBezTo>
                  <a:cubicBezTo>
                    <a:pt x="46" y="245"/>
                    <a:pt x="83" y="264"/>
                    <a:pt x="118" y="264"/>
                  </a:cubicBezTo>
                  <a:cubicBezTo>
                    <a:pt x="142" y="264"/>
                    <a:pt x="166" y="255"/>
                    <a:pt x="186" y="234"/>
                  </a:cubicBezTo>
                  <a:cubicBezTo>
                    <a:pt x="223" y="181"/>
                    <a:pt x="240" y="110"/>
                    <a:pt x="186" y="44"/>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32"/>
            <p:cNvSpPr/>
            <p:nvPr/>
          </p:nvSpPr>
          <p:spPr>
            <a:xfrm>
              <a:off x="4839500" y="3023625"/>
              <a:ext cx="6000" cy="6525"/>
            </a:xfrm>
            <a:custGeom>
              <a:avLst/>
              <a:gdLst/>
              <a:ahLst/>
              <a:cxnLst/>
              <a:rect l="l" t="t" r="r" b="b"/>
              <a:pathLst>
                <a:path w="240" h="261" extrusionOk="0">
                  <a:moveTo>
                    <a:pt x="136" y="0"/>
                  </a:moveTo>
                  <a:cubicBezTo>
                    <a:pt x="103" y="0"/>
                    <a:pt x="70" y="0"/>
                    <a:pt x="54" y="33"/>
                  </a:cubicBezTo>
                  <a:cubicBezTo>
                    <a:pt x="0" y="70"/>
                    <a:pt x="0" y="157"/>
                    <a:pt x="33" y="206"/>
                  </a:cubicBezTo>
                  <a:cubicBezTo>
                    <a:pt x="54" y="239"/>
                    <a:pt x="87" y="260"/>
                    <a:pt x="103" y="260"/>
                  </a:cubicBezTo>
                  <a:cubicBezTo>
                    <a:pt x="136" y="260"/>
                    <a:pt x="174" y="260"/>
                    <a:pt x="190" y="239"/>
                  </a:cubicBezTo>
                  <a:cubicBezTo>
                    <a:pt x="239" y="190"/>
                    <a:pt x="239" y="103"/>
                    <a:pt x="207" y="54"/>
                  </a:cubicBezTo>
                  <a:cubicBezTo>
                    <a:pt x="190" y="33"/>
                    <a:pt x="190" y="17"/>
                    <a:pt x="174"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32"/>
            <p:cNvSpPr/>
            <p:nvPr/>
          </p:nvSpPr>
          <p:spPr>
            <a:xfrm>
              <a:off x="4816300" y="2966200"/>
              <a:ext cx="6000" cy="6325"/>
            </a:xfrm>
            <a:custGeom>
              <a:avLst/>
              <a:gdLst/>
              <a:ahLst/>
              <a:cxnLst/>
              <a:rect l="l" t="t" r="r" b="b"/>
              <a:pathLst>
                <a:path w="240" h="253" extrusionOk="0">
                  <a:moveTo>
                    <a:pt x="113" y="0"/>
                  </a:moveTo>
                  <a:cubicBezTo>
                    <a:pt x="70" y="0"/>
                    <a:pt x="29" y="32"/>
                    <a:pt x="17" y="83"/>
                  </a:cubicBezTo>
                  <a:cubicBezTo>
                    <a:pt x="1" y="149"/>
                    <a:pt x="17" y="219"/>
                    <a:pt x="87" y="252"/>
                  </a:cubicBezTo>
                  <a:lnTo>
                    <a:pt x="137" y="252"/>
                  </a:lnTo>
                  <a:cubicBezTo>
                    <a:pt x="174" y="252"/>
                    <a:pt x="207" y="219"/>
                    <a:pt x="223" y="166"/>
                  </a:cubicBezTo>
                  <a:cubicBezTo>
                    <a:pt x="240" y="133"/>
                    <a:pt x="223" y="83"/>
                    <a:pt x="207" y="46"/>
                  </a:cubicBezTo>
                  <a:cubicBezTo>
                    <a:pt x="190" y="30"/>
                    <a:pt x="174"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32"/>
            <p:cNvSpPr/>
            <p:nvPr/>
          </p:nvSpPr>
          <p:spPr>
            <a:xfrm>
              <a:off x="4815075" y="3012500"/>
              <a:ext cx="5575" cy="6575"/>
            </a:xfrm>
            <a:custGeom>
              <a:avLst/>
              <a:gdLst/>
              <a:ahLst/>
              <a:cxnLst/>
              <a:rect l="l" t="t" r="r" b="b"/>
              <a:pathLst>
                <a:path w="223" h="263" extrusionOk="0">
                  <a:moveTo>
                    <a:pt x="136" y="0"/>
                  </a:moveTo>
                  <a:cubicBezTo>
                    <a:pt x="103" y="0"/>
                    <a:pt x="66" y="17"/>
                    <a:pt x="50" y="33"/>
                  </a:cubicBezTo>
                  <a:cubicBezTo>
                    <a:pt x="0" y="87"/>
                    <a:pt x="0" y="153"/>
                    <a:pt x="33" y="223"/>
                  </a:cubicBezTo>
                  <a:cubicBezTo>
                    <a:pt x="50" y="239"/>
                    <a:pt x="83" y="256"/>
                    <a:pt x="103" y="256"/>
                  </a:cubicBezTo>
                  <a:cubicBezTo>
                    <a:pt x="113" y="260"/>
                    <a:pt x="123" y="262"/>
                    <a:pt x="132" y="262"/>
                  </a:cubicBezTo>
                  <a:cubicBezTo>
                    <a:pt x="154" y="262"/>
                    <a:pt x="174" y="251"/>
                    <a:pt x="186" y="239"/>
                  </a:cubicBezTo>
                  <a:cubicBezTo>
                    <a:pt x="206" y="206"/>
                    <a:pt x="223" y="190"/>
                    <a:pt x="223" y="153"/>
                  </a:cubicBezTo>
                  <a:cubicBezTo>
                    <a:pt x="223" y="120"/>
                    <a:pt x="223" y="87"/>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32"/>
            <p:cNvSpPr/>
            <p:nvPr/>
          </p:nvSpPr>
          <p:spPr>
            <a:xfrm>
              <a:off x="4825800" y="3026500"/>
              <a:ext cx="6000" cy="6525"/>
            </a:xfrm>
            <a:custGeom>
              <a:avLst/>
              <a:gdLst/>
              <a:ahLst/>
              <a:cxnLst/>
              <a:rect l="l" t="t" r="r" b="b"/>
              <a:pathLst>
                <a:path w="240" h="261" extrusionOk="0">
                  <a:moveTo>
                    <a:pt x="125" y="1"/>
                  </a:moveTo>
                  <a:cubicBezTo>
                    <a:pt x="80" y="1"/>
                    <a:pt x="30" y="31"/>
                    <a:pt x="17" y="75"/>
                  </a:cubicBezTo>
                  <a:cubicBezTo>
                    <a:pt x="0" y="145"/>
                    <a:pt x="17" y="228"/>
                    <a:pt x="87" y="248"/>
                  </a:cubicBezTo>
                  <a:cubicBezTo>
                    <a:pt x="100" y="257"/>
                    <a:pt x="114" y="261"/>
                    <a:pt x="129" y="261"/>
                  </a:cubicBezTo>
                  <a:cubicBezTo>
                    <a:pt x="170" y="261"/>
                    <a:pt x="211" y="230"/>
                    <a:pt x="223" y="178"/>
                  </a:cubicBezTo>
                  <a:cubicBezTo>
                    <a:pt x="239" y="108"/>
                    <a:pt x="223" y="42"/>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32"/>
            <p:cNvSpPr/>
            <p:nvPr/>
          </p:nvSpPr>
          <p:spPr>
            <a:xfrm>
              <a:off x="4810325" y="3027400"/>
              <a:ext cx="6425" cy="6650"/>
            </a:xfrm>
            <a:custGeom>
              <a:avLst/>
              <a:gdLst/>
              <a:ahLst/>
              <a:cxnLst/>
              <a:rect l="l" t="t" r="r" b="b"/>
              <a:pathLst>
                <a:path w="257" h="266" extrusionOk="0">
                  <a:moveTo>
                    <a:pt x="134" y="0"/>
                  </a:moveTo>
                  <a:cubicBezTo>
                    <a:pt x="84" y="0"/>
                    <a:pt x="44" y="35"/>
                    <a:pt x="17" y="88"/>
                  </a:cubicBezTo>
                  <a:cubicBezTo>
                    <a:pt x="1" y="159"/>
                    <a:pt x="34" y="229"/>
                    <a:pt x="87" y="262"/>
                  </a:cubicBezTo>
                  <a:cubicBezTo>
                    <a:pt x="96" y="264"/>
                    <a:pt x="105" y="266"/>
                    <a:pt x="114" y="266"/>
                  </a:cubicBezTo>
                  <a:cubicBezTo>
                    <a:pt x="159" y="266"/>
                    <a:pt x="210" y="233"/>
                    <a:pt x="223" y="175"/>
                  </a:cubicBezTo>
                  <a:cubicBezTo>
                    <a:pt x="256" y="109"/>
                    <a:pt x="223" y="39"/>
                    <a:pt x="170"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32"/>
            <p:cNvSpPr/>
            <p:nvPr/>
          </p:nvSpPr>
          <p:spPr>
            <a:xfrm>
              <a:off x="4821875" y="2996100"/>
              <a:ext cx="6100" cy="6525"/>
            </a:xfrm>
            <a:custGeom>
              <a:avLst/>
              <a:gdLst/>
              <a:ahLst/>
              <a:cxnLst/>
              <a:rect l="l" t="t" r="r" b="b"/>
              <a:pathLst>
                <a:path w="244" h="261" extrusionOk="0">
                  <a:moveTo>
                    <a:pt x="103" y="0"/>
                  </a:moveTo>
                  <a:cubicBezTo>
                    <a:pt x="70" y="0"/>
                    <a:pt x="54" y="21"/>
                    <a:pt x="17" y="54"/>
                  </a:cubicBezTo>
                  <a:cubicBezTo>
                    <a:pt x="0" y="87"/>
                    <a:pt x="0" y="124"/>
                    <a:pt x="0" y="157"/>
                  </a:cubicBezTo>
                  <a:cubicBezTo>
                    <a:pt x="17" y="190"/>
                    <a:pt x="17" y="207"/>
                    <a:pt x="54" y="244"/>
                  </a:cubicBezTo>
                  <a:cubicBezTo>
                    <a:pt x="70" y="260"/>
                    <a:pt x="103" y="260"/>
                    <a:pt x="141" y="260"/>
                  </a:cubicBezTo>
                  <a:cubicBezTo>
                    <a:pt x="190" y="244"/>
                    <a:pt x="244" y="174"/>
                    <a:pt x="223" y="104"/>
                  </a:cubicBezTo>
                  <a:cubicBezTo>
                    <a:pt x="223" y="71"/>
                    <a:pt x="207" y="54"/>
                    <a:pt x="174" y="21"/>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32"/>
            <p:cNvSpPr/>
            <p:nvPr/>
          </p:nvSpPr>
          <p:spPr>
            <a:xfrm>
              <a:off x="4800025" y="3014950"/>
              <a:ext cx="6400" cy="6525"/>
            </a:xfrm>
            <a:custGeom>
              <a:avLst/>
              <a:gdLst/>
              <a:ahLst/>
              <a:cxnLst/>
              <a:rect l="l" t="t" r="r" b="b"/>
              <a:pathLst>
                <a:path w="256" h="261" extrusionOk="0">
                  <a:moveTo>
                    <a:pt x="142" y="1"/>
                  </a:moveTo>
                  <a:cubicBezTo>
                    <a:pt x="97" y="1"/>
                    <a:pt x="47" y="30"/>
                    <a:pt x="33" y="71"/>
                  </a:cubicBezTo>
                  <a:cubicBezTo>
                    <a:pt x="0" y="141"/>
                    <a:pt x="33" y="228"/>
                    <a:pt x="87" y="244"/>
                  </a:cubicBezTo>
                  <a:cubicBezTo>
                    <a:pt x="103" y="261"/>
                    <a:pt x="120" y="261"/>
                    <a:pt x="136" y="261"/>
                  </a:cubicBezTo>
                  <a:cubicBezTo>
                    <a:pt x="190" y="244"/>
                    <a:pt x="223" y="228"/>
                    <a:pt x="239" y="174"/>
                  </a:cubicBezTo>
                  <a:cubicBezTo>
                    <a:pt x="256" y="125"/>
                    <a:pt x="239" y="71"/>
                    <a:pt x="206" y="38"/>
                  </a:cubicBezTo>
                  <a:cubicBezTo>
                    <a:pt x="206" y="22"/>
                    <a:pt x="190" y="2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32"/>
            <p:cNvSpPr/>
            <p:nvPr/>
          </p:nvSpPr>
          <p:spPr>
            <a:xfrm>
              <a:off x="4807750" y="2997525"/>
              <a:ext cx="5600" cy="6525"/>
            </a:xfrm>
            <a:custGeom>
              <a:avLst/>
              <a:gdLst/>
              <a:ahLst/>
              <a:cxnLst/>
              <a:rect l="l" t="t" r="r" b="b"/>
              <a:pathLst>
                <a:path w="224" h="261" extrusionOk="0">
                  <a:moveTo>
                    <a:pt x="94" y="1"/>
                  </a:moveTo>
                  <a:cubicBezTo>
                    <a:pt x="54" y="1"/>
                    <a:pt x="13" y="32"/>
                    <a:pt x="1" y="84"/>
                  </a:cubicBezTo>
                  <a:lnTo>
                    <a:pt x="1" y="133"/>
                  </a:lnTo>
                  <a:cubicBezTo>
                    <a:pt x="1" y="187"/>
                    <a:pt x="17" y="236"/>
                    <a:pt x="66" y="253"/>
                  </a:cubicBezTo>
                  <a:cubicBezTo>
                    <a:pt x="77" y="258"/>
                    <a:pt x="88" y="261"/>
                    <a:pt x="99" y="261"/>
                  </a:cubicBezTo>
                  <a:cubicBezTo>
                    <a:pt x="128" y="261"/>
                    <a:pt x="158" y="244"/>
                    <a:pt x="170" y="220"/>
                  </a:cubicBezTo>
                  <a:cubicBezTo>
                    <a:pt x="190" y="203"/>
                    <a:pt x="207" y="203"/>
                    <a:pt x="207" y="170"/>
                  </a:cubicBezTo>
                  <a:cubicBezTo>
                    <a:pt x="223" y="100"/>
                    <a:pt x="207" y="30"/>
                    <a:pt x="137" y="14"/>
                  </a:cubicBezTo>
                  <a:cubicBezTo>
                    <a:pt x="123" y="5"/>
                    <a:pt x="109"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32"/>
            <p:cNvSpPr/>
            <p:nvPr/>
          </p:nvSpPr>
          <p:spPr>
            <a:xfrm>
              <a:off x="4804250" y="2969925"/>
              <a:ext cx="5700" cy="6525"/>
            </a:xfrm>
            <a:custGeom>
              <a:avLst/>
              <a:gdLst/>
              <a:ahLst/>
              <a:cxnLst/>
              <a:rect l="l" t="t" r="r" b="b"/>
              <a:pathLst>
                <a:path w="228" h="261" extrusionOk="0">
                  <a:moveTo>
                    <a:pt x="103" y="0"/>
                  </a:moveTo>
                  <a:cubicBezTo>
                    <a:pt x="37" y="17"/>
                    <a:pt x="0" y="87"/>
                    <a:pt x="0" y="157"/>
                  </a:cubicBezTo>
                  <a:cubicBezTo>
                    <a:pt x="21" y="190"/>
                    <a:pt x="37" y="223"/>
                    <a:pt x="54" y="244"/>
                  </a:cubicBezTo>
                  <a:cubicBezTo>
                    <a:pt x="70" y="260"/>
                    <a:pt x="103" y="260"/>
                    <a:pt x="141" y="260"/>
                  </a:cubicBezTo>
                  <a:cubicBezTo>
                    <a:pt x="157" y="260"/>
                    <a:pt x="190" y="244"/>
                    <a:pt x="206" y="206"/>
                  </a:cubicBezTo>
                  <a:cubicBezTo>
                    <a:pt x="227" y="173"/>
                    <a:pt x="227" y="140"/>
                    <a:pt x="227" y="103"/>
                  </a:cubicBezTo>
                  <a:cubicBezTo>
                    <a:pt x="227" y="70"/>
                    <a:pt x="206"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32"/>
            <p:cNvSpPr/>
            <p:nvPr/>
          </p:nvSpPr>
          <p:spPr>
            <a:xfrm>
              <a:off x="4885875" y="2967350"/>
              <a:ext cx="6525" cy="6400"/>
            </a:xfrm>
            <a:custGeom>
              <a:avLst/>
              <a:gdLst/>
              <a:ahLst/>
              <a:cxnLst/>
              <a:rect l="l" t="t" r="r" b="b"/>
              <a:pathLst>
                <a:path w="261" h="256" extrusionOk="0">
                  <a:moveTo>
                    <a:pt x="137" y="0"/>
                  </a:moveTo>
                  <a:cubicBezTo>
                    <a:pt x="120" y="0"/>
                    <a:pt x="87" y="0"/>
                    <a:pt x="71" y="37"/>
                  </a:cubicBezTo>
                  <a:cubicBezTo>
                    <a:pt x="17" y="70"/>
                    <a:pt x="1" y="157"/>
                    <a:pt x="54" y="206"/>
                  </a:cubicBezTo>
                  <a:cubicBezTo>
                    <a:pt x="73" y="237"/>
                    <a:pt x="104" y="256"/>
                    <a:pt x="137" y="256"/>
                  </a:cubicBezTo>
                  <a:cubicBezTo>
                    <a:pt x="161" y="256"/>
                    <a:pt x="186" y="246"/>
                    <a:pt x="207" y="223"/>
                  </a:cubicBezTo>
                  <a:cubicBezTo>
                    <a:pt x="240" y="190"/>
                    <a:pt x="260" y="103"/>
                    <a:pt x="223"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32"/>
            <p:cNvSpPr/>
            <p:nvPr/>
          </p:nvSpPr>
          <p:spPr>
            <a:xfrm>
              <a:off x="4836500" y="2993350"/>
              <a:ext cx="6000" cy="6700"/>
            </a:xfrm>
            <a:custGeom>
              <a:avLst/>
              <a:gdLst/>
              <a:ahLst/>
              <a:cxnLst/>
              <a:rect l="l" t="t" r="r" b="b"/>
              <a:pathLst>
                <a:path w="240" h="268" extrusionOk="0">
                  <a:moveTo>
                    <a:pt x="112" y="1"/>
                  </a:moveTo>
                  <a:cubicBezTo>
                    <a:pt x="93" y="1"/>
                    <a:pt x="77" y="13"/>
                    <a:pt x="50" y="28"/>
                  </a:cubicBezTo>
                  <a:cubicBezTo>
                    <a:pt x="17" y="78"/>
                    <a:pt x="1" y="164"/>
                    <a:pt x="34" y="214"/>
                  </a:cubicBezTo>
                  <a:cubicBezTo>
                    <a:pt x="50" y="251"/>
                    <a:pt x="87" y="267"/>
                    <a:pt x="120" y="267"/>
                  </a:cubicBezTo>
                  <a:cubicBezTo>
                    <a:pt x="137" y="267"/>
                    <a:pt x="174" y="251"/>
                    <a:pt x="190" y="234"/>
                  </a:cubicBezTo>
                  <a:cubicBezTo>
                    <a:pt x="223" y="214"/>
                    <a:pt x="240" y="181"/>
                    <a:pt x="240" y="148"/>
                  </a:cubicBezTo>
                  <a:cubicBezTo>
                    <a:pt x="240" y="110"/>
                    <a:pt x="223" y="78"/>
                    <a:pt x="207" y="45"/>
                  </a:cubicBezTo>
                  <a:cubicBezTo>
                    <a:pt x="207" y="28"/>
                    <a:pt x="190" y="28"/>
                    <a:pt x="174" y="7"/>
                  </a:cubicBezTo>
                  <a:lnTo>
                    <a:pt x="137" y="7"/>
                  </a:lnTo>
                  <a:cubicBezTo>
                    <a:pt x="127" y="3"/>
                    <a:pt x="11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32"/>
            <p:cNvSpPr/>
            <p:nvPr/>
          </p:nvSpPr>
          <p:spPr>
            <a:xfrm>
              <a:off x="4844650" y="3007750"/>
              <a:ext cx="6000" cy="6625"/>
            </a:xfrm>
            <a:custGeom>
              <a:avLst/>
              <a:gdLst/>
              <a:ahLst/>
              <a:cxnLst/>
              <a:rect l="l" t="t" r="r" b="b"/>
              <a:pathLst>
                <a:path w="240" h="265" extrusionOk="0">
                  <a:moveTo>
                    <a:pt x="104" y="0"/>
                  </a:moveTo>
                  <a:cubicBezTo>
                    <a:pt x="54" y="17"/>
                    <a:pt x="1" y="87"/>
                    <a:pt x="17" y="153"/>
                  </a:cubicBezTo>
                  <a:cubicBezTo>
                    <a:pt x="17" y="190"/>
                    <a:pt x="33" y="223"/>
                    <a:pt x="54" y="240"/>
                  </a:cubicBezTo>
                  <a:cubicBezTo>
                    <a:pt x="77" y="251"/>
                    <a:pt x="92" y="265"/>
                    <a:pt x="111" y="265"/>
                  </a:cubicBezTo>
                  <a:cubicBezTo>
                    <a:pt x="118" y="265"/>
                    <a:pt x="127" y="262"/>
                    <a:pt x="137" y="256"/>
                  </a:cubicBezTo>
                  <a:cubicBezTo>
                    <a:pt x="207"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32"/>
            <p:cNvSpPr/>
            <p:nvPr/>
          </p:nvSpPr>
          <p:spPr>
            <a:xfrm>
              <a:off x="4843425" y="2978200"/>
              <a:ext cx="5575" cy="6550"/>
            </a:xfrm>
            <a:custGeom>
              <a:avLst/>
              <a:gdLst/>
              <a:ahLst/>
              <a:cxnLst/>
              <a:rect l="l" t="t" r="r" b="b"/>
              <a:pathLst>
                <a:path w="223" h="262" extrusionOk="0">
                  <a:moveTo>
                    <a:pt x="128" y="0"/>
                  </a:moveTo>
                  <a:cubicBezTo>
                    <a:pt x="120" y="0"/>
                    <a:pt x="111" y="5"/>
                    <a:pt x="103" y="16"/>
                  </a:cubicBezTo>
                  <a:cubicBezTo>
                    <a:pt x="33" y="16"/>
                    <a:pt x="0" y="82"/>
                    <a:pt x="0" y="152"/>
                  </a:cubicBezTo>
                  <a:cubicBezTo>
                    <a:pt x="17" y="185"/>
                    <a:pt x="33" y="222"/>
                    <a:pt x="50" y="238"/>
                  </a:cubicBezTo>
                  <a:cubicBezTo>
                    <a:pt x="61" y="250"/>
                    <a:pt x="83" y="262"/>
                    <a:pt x="107" y="262"/>
                  </a:cubicBezTo>
                  <a:cubicBezTo>
                    <a:pt x="116" y="262"/>
                    <a:pt x="126" y="260"/>
                    <a:pt x="136" y="255"/>
                  </a:cubicBezTo>
                  <a:cubicBezTo>
                    <a:pt x="169" y="255"/>
                    <a:pt x="186" y="238"/>
                    <a:pt x="206" y="201"/>
                  </a:cubicBezTo>
                  <a:cubicBezTo>
                    <a:pt x="223" y="185"/>
                    <a:pt x="223" y="152"/>
                    <a:pt x="223" y="119"/>
                  </a:cubicBezTo>
                  <a:cubicBezTo>
                    <a:pt x="223" y="82"/>
                    <a:pt x="206" y="49"/>
                    <a:pt x="186" y="32"/>
                  </a:cubicBezTo>
                  <a:cubicBezTo>
                    <a:pt x="169" y="16"/>
                    <a:pt x="169" y="16"/>
                    <a:pt x="153" y="16"/>
                  </a:cubicBezTo>
                  <a:cubicBezTo>
                    <a:pt x="144" y="5"/>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32"/>
            <p:cNvSpPr/>
            <p:nvPr/>
          </p:nvSpPr>
          <p:spPr>
            <a:xfrm>
              <a:off x="4838250" y="2948475"/>
              <a:ext cx="6025" cy="6425"/>
            </a:xfrm>
            <a:custGeom>
              <a:avLst/>
              <a:gdLst/>
              <a:ahLst/>
              <a:cxnLst/>
              <a:rect l="l" t="t" r="r" b="b"/>
              <a:pathLst>
                <a:path w="241" h="257" extrusionOk="0">
                  <a:moveTo>
                    <a:pt x="104" y="1"/>
                  </a:moveTo>
                  <a:cubicBezTo>
                    <a:pt x="50" y="1"/>
                    <a:pt x="1" y="71"/>
                    <a:pt x="17" y="137"/>
                  </a:cubicBezTo>
                  <a:cubicBezTo>
                    <a:pt x="17" y="174"/>
                    <a:pt x="34" y="207"/>
                    <a:pt x="50" y="223"/>
                  </a:cubicBezTo>
                  <a:cubicBezTo>
                    <a:pt x="83" y="256"/>
                    <a:pt x="120" y="256"/>
                    <a:pt x="137" y="256"/>
                  </a:cubicBezTo>
                  <a:cubicBezTo>
                    <a:pt x="207" y="240"/>
                    <a:pt x="240" y="174"/>
                    <a:pt x="240" y="104"/>
                  </a:cubicBezTo>
                  <a:cubicBezTo>
                    <a:pt x="224" y="71"/>
                    <a:pt x="207" y="34"/>
                    <a:pt x="186" y="17"/>
                  </a:cubicBez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32"/>
            <p:cNvSpPr/>
            <p:nvPr/>
          </p:nvSpPr>
          <p:spPr>
            <a:xfrm>
              <a:off x="4844650" y="2962900"/>
              <a:ext cx="6000" cy="6625"/>
            </a:xfrm>
            <a:custGeom>
              <a:avLst/>
              <a:gdLst/>
              <a:ahLst/>
              <a:cxnLst/>
              <a:rect l="l" t="t" r="r" b="b"/>
              <a:pathLst>
                <a:path w="240" h="265" extrusionOk="0">
                  <a:moveTo>
                    <a:pt x="133" y="0"/>
                  </a:moveTo>
                  <a:cubicBezTo>
                    <a:pt x="124" y="0"/>
                    <a:pt x="115" y="2"/>
                    <a:pt x="104" y="9"/>
                  </a:cubicBezTo>
                  <a:cubicBezTo>
                    <a:pt x="54" y="9"/>
                    <a:pt x="1" y="75"/>
                    <a:pt x="17" y="145"/>
                  </a:cubicBezTo>
                  <a:cubicBezTo>
                    <a:pt x="33" y="215"/>
                    <a:pt x="87" y="265"/>
                    <a:pt x="137" y="265"/>
                  </a:cubicBezTo>
                  <a:cubicBezTo>
                    <a:pt x="174" y="248"/>
                    <a:pt x="207" y="232"/>
                    <a:pt x="223" y="215"/>
                  </a:cubicBezTo>
                  <a:cubicBezTo>
                    <a:pt x="240" y="178"/>
                    <a:pt x="240" y="145"/>
                    <a:pt x="240" y="112"/>
                  </a:cubicBezTo>
                  <a:cubicBezTo>
                    <a:pt x="223" y="75"/>
                    <a:pt x="223" y="42"/>
                    <a:pt x="190" y="26"/>
                  </a:cubicBezTo>
                  <a:lnTo>
                    <a:pt x="174" y="9"/>
                  </a:lnTo>
                  <a:cubicBezTo>
                    <a:pt x="163" y="9"/>
                    <a:pt x="150"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32"/>
            <p:cNvSpPr/>
            <p:nvPr/>
          </p:nvSpPr>
          <p:spPr>
            <a:xfrm>
              <a:off x="4830525" y="2965700"/>
              <a:ext cx="6000" cy="6400"/>
            </a:xfrm>
            <a:custGeom>
              <a:avLst/>
              <a:gdLst/>
              <a:ahLst/>
              <a:cxnLst/>
              <a:rect l="l" t="t" r="r" b="b"/>
              <a:pathLst>
                <a:path w="240" h="256" extrusionOk="0">
                  <a:moveTo>
                    <a:pt x="137" y="0"/>
                  </a:moveTo>
                  <a:cubicBezTo>
                    <a:pt x="104" y="0"/>
                    <a:pt x="67" y="0"/>
                    <a:pt x="50" y="17"/>
                  </a:cubicBezTo>
                  <a:cubicBezTo>
                    <a:pt x="17" y="50"/>
                    <a:pt x="17" y="66"/>
                    <a:pt x="1" y="103"/>
                  </a:cubicBezTo>
                  <a:cubicBezTo>
                    <a:pt x="1" y="153"/>
                    <a:pt x="17" y="169"/>
                    <a:pt x="34" y="206"/>
                  </a:cubicBezTo>
                  <a:cubicBezTo>
                    <a:pt x="50" y="239"/>
                    <a:pt x="67" y="256"/>
                    <a:pt x="104" y="256"/>
                  </a:cubicBezTo>
                  <a:cubicBezTo>
                    <a:pt x="137" y="256"/>
                    <a:pt x="170" y="239"/>
                    <a:pt x="186" y="223"/>
                  </a:cubicBezTo>
                  <a:cubicBezTo>
                    <a:pt x="240" y="186"/>
                    <a:pt x="240" y="103"/>
                    <a:pt x="207" y="50"/>
                  </a:cubicBezTo>
                  <a:cubicBezTo>
                    <a:pt x="186"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32"/>
            <p:cNvSpPr/>
            <p:nvPr/>
          </p:nvSpPr>
          <p:spPr>
            <a:xfrm>
              <a:off x="4827425" y="3009725"/>
              <a:ext cx="6125" cy="6600"/>
            </a:xfrm>
            <a:custGeom>
              <a:avLst/>
              <a:gdLst/>
              <a:ahLst/>
              <a:cxnLst/>
              <a:rect l="l" t="t" r="r" b="b"/>
              <a:pathLst>
                <a:path w="245" h="264" extrusionOk="0">
                  <a:moveTo>
                    <a:pt x="123" y="1"/>
                  </a:moveTo>
                  <a:cubicBezTo>
                    <a:pt x="117" y="1"/>
                    <a:pt x="111" y="2"/>
                    <a:pt x="104" y="8"/>
                  </a:cubicBezTo>
                  <a:cubicBezTo>
                    <a:pt x="88" y="8"/>
                    <a:pt x="71" y="24"/>
                    <a:pt x="55" y="41"/>
                  </a:cubicBezTo>
                  <a:cubicBezTo>
                    <a:pt x="22" y="57"/>
                    <a:pt x="1" y="111"/>
                    <a:pt x="22" y="144"/>
                  </a:cubicBezTo>
                  <a:cubicBezTo>
                    <a:pt x="22" y="177"/>
                    <a:pt x="38" y="214"/>
                    <a:pt x="55" y="231"/>
                  </a:cubicBezTo>
                  <a:cubicBezTo>
                    <a:pt x="88" y="247"/>
                    <a:pt x="104" y="264"/>
                    <a:pt x="141" y="264"/>
                  </a:cubicBezTo>
                  <a:cubicBezTo>
                    <a:pt x="191" y="247"/>
                    <a:pt x="244" y="198"/>
                    <a:pt x="244" y="128"/>
                  </a:cubicBezTo>
                  <a:lnTo>
                    <a:pt x="244" y="111"/>
                  </a:lnTo>
                  <a:cubicBezTo>
                    <a:pt x="228" y="57"/>
                    <a:pt x="207" y="24"/>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32"/>
            <p:cNvSpPr/>
            <p:nvPr/>
          </p:nvSpPr>
          <p:spPr>
            <a:xfrm>
              <a:off x="4595525" y="2790700"/>
              <a:ext cx="5700" cy="6600"/>
            </a:xfrm>
            <a:custGeom>
              <a:avLst/>
              <a:gdLst/>
              <a:ahLst/>
              <a:cxnLst/>
              <a:rect l="l" t="t" r="r" b="b"/>
              <a:pathLst>
                <a:path w="228" h="264" extrusionOk="0">
                  <a:moveTo>
                    <a:pt x="123" y="0"/>
                  </a:moveTo>
                  <a:cubicBezTo>
                    <a:pt x="117" y="0"/>
                    <a:pt x="110" y="2"/>
                    <a:pt x="104" y="8"/>
                  </a:cubicBezTo>
                  <a:lnTo>
                    <a:pt x="71" y="8"/>
                  </a:lnTo>
                  <a:cubicBezTo>
                    <a:pt x="21" y="24"/>
                    <a:pt x="0" y="94"/>
                    <a:pt x="0" y="144"/>
                  </a:cubicBezTo>
                  <a:cubicBezTo>
                    <a:pt x="0" y="177"/>
                    <a:pt x="21" y="214"/>
                    <a:pt x="54" y="230"/>
                  </a:cubicBezTo>
                  <a:cubicBezTo>
                    <a:pt x="71" y="247"/>
                    <a:pt x="104" y="263"/>
                    <a:pt x="141" y="263"/>
                  </a:cubicBezTo>
                  <a:cubicBezTo>
                    <a:pt x="190" y="247"/>
                    <a:pt x="227" y="177"/>
                    <a:pt x="227" y="111"/>
                  </a:cubicBezTo>
                  <a:cubicBezTo>
                    <a:pt x="227" y="94"/>
                    <a:pt x="227" y="94"/>
                    <a:pt x="207" y="74"/>
                  </a:cubicBezTo>
                  <a:cubicBezTo>
                    <a:pt x="207" y="41"/>
                    <a:pt x="174" y="24"/>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32"/>
            <p:cNvSpPr/>
            <p:nvPr/>
          </p:nvSpPr>
          <p:spPr>
            <a:xfrm>
              <a:off x="4561625" y="2857250"/>
              <a:ext cx="3925" cy="6625"/>
            </a:xfrm>
            <a:custGeom>
              <a:avLst/>
              <a:gdLst/>
              <a:ahLst/>
              <a:cxnLst/>
              <a:rect l="l" t="t" r="r" b="b"/>
              <a:pathLst>
                <a:path w="157" h="265" extrusionOk="0">
                  <a:moveTo>
                    <a:pt x="36" y="0"/>
                  </a:moveTo>
                  <a:cubicBezTo>
                    <a:pt x="30" y="0"/>
                    <a:pt x="23" y="2"/>
                    <a:pt x="17" y="9"/>
                  </a:cubicBezTo>
                  <a:lnTo>
                    <a:pt x="0" y="9"/>
                  </a:lnTo>
                  <a:lnTo>
                    <a:pt x="0" y="248"/>
                  </a:lnTo>
                  <a:cubicBezTo>
                    <a:pt x="17" y="265"/>
                    <a:pt x="37" y="265"/>
                    <a:pt x="54" y="265"/>
                  </a:cubicBezTo>
                  <a:cubicBezTo>
                    <a:pt x="87" y="248"/>
                    <a:pt x="103" y="232"/>
                    <a:pt x="120" y="215"/>
                  </a:cubicBezTo>
                  <a:cubicBezTo>
                    <a:pt x="140" y="178"/>
                    <a:pt x="157" y="145"/>
                    <a:pt x="140" y="112"/>
                  </a:cubicBezTo>
                  <a:cubicBezTo>
                    <a:pt x="140" y="75"/>
                    <a:pt x="120" y="42"/>
                    <a:pt x="103" y="26"/>
                  </a:cubicBezTo>
                  <a:cubicBezTo>
                    <a:pt x="87" y="26"/>
                    <a:pt x="87" y="9"/>
                    <a:pt x="70" y="9"/>
                  </a:cubicBezTo>
                  <a:cubicBezTo>
                    <a:pt x="59" y="9"/>
                    <a:pt x="48"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32"/>
            <p:cNvSpPr/>
            <p:nvPr/>
          </p:nvSpPr>
          <p:spPr>
            <a:xfrm>
              <a:off x="4578000" y="2884875"/>
              <a:ext cx="6000" cy="6525"/>
            </a:xfrm>
            <a:custGeom>
              <a:avLst/>
              <a:gdLst/>
              <a:ahLst/>
              <a:cxnLst/>
              <a:rect l="l" t="t" r="r" b="b"/>
              <a:pathLst>
                <a:path w="240" h="261" extrusionOk="0">
                  <a:moveTo>
                    <a:pt x="137" y="1"/>
                  </a:moveTo>
                  <a:cubicBezTo>
                    <a:pt x="104" y="1"/>
                    <a:pt x="83" y="17"/>
                    <a:pt x="50" y="38"/>
                  </a:cubicBezTo>
                  <a:cubicBezTo>
                    <a:pt x="17" y="71"/>
                    <a:pt x="1" y="158"/>
                    <a:pt x="34" y="207"/>
                  </a:cubicBezTo>
                  <a:cubicBezTo>
                    <a:pt x="67" y="244"/>
                    <a:pt x="83" y="261"/>
                    <a:pt x="120" y="261"/>
                  </a:cubicBezTo>
                  <a:cubicBezTo>
                    <a:pt x="153" y="261"/>
                    <a:pt x="170" y="261"/>
                    <a:pt x="207" y="244"/>
                  </a:cubicBezTo>
                  <a:cubicBezTo>
                    <a:pt x="223" y="207"/>
                    <a:pt x="240" y="191"/>
                    <a:pt x="240" y="158"/>
                  </a:cubicBezTo>
                  <a:cubicBezTo>
                    <a:pt x="240" y="120"/>
                    <a:pt x="240" y="87"/>
                    <a:pt x="207" y="54"/>
                  </a:cubicBezTo>
                  <a:cubicBezTo>
                    <a:pt x="207" y="38"/>
                    <a:pt x="186" y="17"/>
                    <a:pt x="170"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32"/>
            <p:cNvSpPr/>
            <p:nvPr/>
          </p:nvSpPr>
          <p:spPr>
            <a:xfrm>
              <a:off x="4568100" y="2919300"/>
              <a:ext cx="6000" cy="6600"/>
            </a:xfrm>
            <a:custGeom>
              <a:avLst/>
              <a:gdLst/>
              <a:ahLst/>
              <a:cxnLst/>
              <a:rect l="l" t="t" r="r" b="b"/>
              <a:pathLst>
                <a:path w="240" h="264" extrusionOk="0">
                  <a:moveTo>
                    <a:pt x="104" y="1"/>
                  </a:moveTo>
                  <a:cubicBezTo>
                    <a:pt x="50" y="17"/>
                    <a:pt x="1" y="83"/>
                    <a:pt x="17" y="153"/>
                  </a:cubicBezTo>
                  <a:cubicBezTo>
                    <a:pt x="17" y="186"/>
                    <a:pt x="34" y="224"/>
                    <a:pt x="67" y="240"/>
                  </a:cubicBezTo>
                  <a:cubicBezTo>
                    <a:pt x="81" y="252"/>
                    <a:pt x="102" y="263"/>
                    <a:pt x="119" y="263"/>
                  </a:cubicBezTo>
                  <a:cubicBezTo>
                    <a:pt x="126" y="263"/>
                    <a:pt x="132" y="261"/>
                    <a:pt x="137" y="257"/>
                  </a:cubicBezTo>
                  <a:cubicBezTo>
                    <a:pt x="207" y="257"/>
                    <a:pt x="240" y="186"/>
                    <a:pt x="240" y="121"/>
                  </a:cubicBezTo>
                  <a:cubicBezTo>
                    <a:pt x="223" y="83"/>
                    <a:pt x="223"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32"/>
            <p:cNvSpPr/>
            <p:nvPr/>
          </p:nvSpPr>
          <p:spPr>
            <a:xfrm>
              <a:off x="4576650" y="2857475"/>
              <a:ext cx="6025" cy="6525"/>
            </a:xfrm>
            <a:custGeom>
              <a:avLst/>
              <a:gdLst/>
              <a:ahLst/>
              <a:cxnLst/>
              <a:rect l="l" t="t" r="r" b="b"/>
              <a:pathLst>
                <a:path w="241" h="261" extrusionOk="0">
                  <a:moveTo>
                    <a:pt x="137" y="0"/>
                  </a:moveTo>
                  <a:cubicBezTo>
                    <a:pt x="104" y="0"/>
                    <a:pt x="71" y="0"/>
                    <a:pt x="55" y="33"/>
                  </a:cubicBezTo>
                  <a:cubicBezTo>
                    <a:pt x="17" y="50"/>
                    <a:pt x="17" y="83"/>
                    <a:pt x="1" y="120"/>
                  </a:cubicBezTo>
                  <a:cubicBezTo>
                    <a:pt x="1" y="153"/>
                    <a:pt x="17" y="186"/>
                    <a:pt x="34" y="206"/>
                  </a:cubicBezTo>
                  <a:cubicBezTo>
                    <a:pt x="56" y="245"/>
                    <a:pt x="87" y="261"/>
                    <a:pt x="121" y="261"/>
                  </a:cubicBezTo>
                  <a:cubicBezTo>
                    <a:pt x="144" y="261"/>
                    <a:pt x="168" y="253"/>
                    <a:pt x="191" y="239"/>
                  </a:cubicBezTo>
                  <a:cubicBezTo>
                    <a:pt x="240" y="186"/>
                    <a:pt x="240" y="103"/>
                    <a:pt x="207" y="50"/>
                  </a:cubicBezTo>
                  <a:cubicBezTo>
                    <a:pt x="191" y="33"/>
                    <a:pt x="174" y="17"/>
                    <a:pt x="158" y="17"/>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32"/>
            <p:cNvSpPr/>
            <p:nvPr/>
          </p:nvSpPr>
          <p:spPr>
            <a:xfrm>
              <a:off x="4573675" y="2807575"/>
              <a:ext cx="6000" cy="6525"/>
            </a:xfrm>
            <a:custGeom>
              <a:avLst/>
              <a:gdLst/>
              <a:ahLst/>
              <a:cxnLst/>
              <a:rect l="l" t="t" r="r" b="b"/>
              <a:pathLst>
                <a:path w="240" h="261" extrusionOk="0">
                  <a:moveTo>
                    <a:pt x="103" y="1"/>
                  </a:moveTo>
                  <a:cubicBezTo>
                    <a:pt x="33" y="17"/>
                    <a:pt x="0" y="87"/>
                    <a:pt x="0" y="157"/>
                  </a:cubicBezTo>
                  <a:cubicBezTo>
                    <a:pt x="17" y="190"/>
                    <a:pt x="33" y="223"/>
                    <a:pt x="50" y="244"/>
                  </a:cubicBezTo>
                  <a:cubicBezTo>
                    <a:pt x="70" y="260"/>
                    <a:pt x="103" y="260"/>
                    <a:pt x="136" y="260"/>
                  </a:cubicBezTo>
                  <a:cubicBezTo>
                    <a:pt x="190" y="260"/>
                    <a:pt x="240" y="190"/>
                    <a:pt x="223" y="120"/>
                  </a:cubicBezTo>
                  <a:cubicBezTo>
                    <a:pt x="223" y="87"/>
                    <a:pt x="207" y="54"/>
                    <a:pt x="190" y="38"/>
                  </a:cubicBezTo>
                  <a:cubicBezTo>
                    <a:pt x="174" y="17"/>
                    <a:pt x="174"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32"/>
            <p:cNvSpPr/>
            <p:nvPr/>
          </p:nvSpPr>
          <p:spPr>
            <a:xfrm>
              <a:off x="4571500" y="2948900"/>
              <a:ext cx="6000" cy="6500"/>
            </a:xfrm>
            <a:custGeom>
              <a:avLst/>
              <a:gdLst/>
              <a:ahLst/>
              <a:cxnLst/>
              <a:rect l="l" t="t" r="r" b="b"/>
              <a:pathLst>
                <a:path w="240" h="260" extrusionOk="0">
                  <a:moveTo>
                    <a:pt x="104" y="0"/>
                  </a:moveTo>
                  <a:cubicBezTo>
                    <a:pt x="54" y="0"/>
                    <a:pt x="1" y="70"/>
                    <a:pt x="17" y="136"/>
                  </a:cubicBezTo>
                  <a:cubicBezTo>
                    <a:pt x="17" y="190"/>
                    <a:pt x="34" y="223"/>
                    <a:pt x="71" y="239"/>
                  </a:cubicBezTo>
                  <a:cubicBezTo>
                    <a:pt x="87" y="239"/>
                    <a:pt x="120" y="260"/>
                    <a:pt x="137" y="260"/>
                  </a:cubicBezTo>
                  <a:cubicBezTo>
                    <a:pt x="174" y="239"/>
                    <a:pt x="190" y="223"/>
                    <a:pt x="207" y="206"/>
                  </a:cubicBezTo>
                  <a:cubicBezTo>
                    <a:pt x="240" y="173"/>
                    <a:pt x="240" y="136"/>
                    <a:pt x="240"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32"/>
            <p:cNvSpPr/>
            <p:nvPr/>
          </p:nvSpPr>
          <p:spPr>
            <a:xfrm>
              <a:off x="4574075" y="2901675"/>
              <a:ext cx="6025" cy="6600"/>
            </a:xfrm>
            <a:custGeom>
              <a:avLst/>
              <a:gdLst/>
              <a:ahLst/>
              <a:cxnLst/>
              <a:rect l="l" t="t" r="r" b="b"/>
              <a:pathLst>
                <a:path w="241" h="264" extrusionOk="0">
                  <a:moveTo>
                    <a:pt x="104" y="1"/>
                  </a:moveTo>
                  <a:cubicBezTo>
                    <a:pt x="71" y="17"/>
                    <a:pt x="34" y="34"/>
                    <a:pt x="17" y="50"/>
                  </a:cubicBezTo>
                  <a:cubicBezTo>
                    <a:pt x="1" y="88"/>
                    <a:pt x="1" y="120"/>
                    <a:pt x="1" y="153"/>
                  </a:cubicBezTo>
                  <a:cubicBezTo>
                    <a:pt x="17" y="191"/>
                    <a:pt x="17" y="224"/>
                    <a:pt x="54" y="240"/>
                  </a:cubicBezTo>
                  <a:cubicBezTo>
                    <a:pt x="66" y="252"/>
                    <a:pt x="86" y="263"/>
                    <a:pt x="108" y="263"/>
                  </a:cubicBezTo>
                  <a:cubicBezTo>
                    <a:pt x="118" y="263"/>
                    <a:pt x="127" y="261"/>
                    <a:pt x="137" y="257"/>
                  </a:cubicBezTo>
                  <a:cubicBezTo>
                    <a:pt x="191" y="257"/>
                    <a:pt x="240" y="191"/>
                    <a:pt x="224" y="120"/>
                  </a:cubicBezTo>
                  <a:cubicBezTo>
                    <a:pt x="224" y="88"/>
                    <a:pt x="207" y="50"/>
                    <a:pt x="174" y="34"/>
                  </a:cubicBezTo>
                  <a:cubicBezTo>
                    <a:pt x="174" y="17"/>
                    <a:pt x="158" y="17"/>
                    <a:pt x="158"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32"/>
            <p:cNvSpPr/>
            <p:nvPr/>
          </p:nvSpPr>
          <p:spPr>
            <a:xfrm>
              <a:off x="4575425" y="2979825"/>
              <a:ext cx="5600" cy="6500"/>
            </a:xfrm>
            <a:custGeom>
              <a:avLst/>
              <a:gdLst/>
              <a:ahLst/>
              <a:cxnLst/>
              <a:rect l="l" t="t" r="r" b="b"/>
              <a:pathLst>
                <a:path w="224" h="260" extrusionOk="0">
                  <a:moveTo>
                    <a:pt x="104" y="0"/>
                  </a:moveTo>
                  <a:cubicBezTo>
                    <a:pt x="33" y="17"/>
                    <a:pt x="0" y="87"/>
                    <a:pt x="0" y="157"/>
                  </a:cubicBezTo>
                  <a:cubicBezTo>
                    <a:pt x="0" y="190"/>
                    <a:pt x="17" y="223"/>
                    <a:pt x="50" y="239"/>
                  </a:cubicBezTo>
                  <a:cubicBezTo>
                    <a:pt x="66" y="260"/>
                    <a:pt x="104" y="260"/>
                    <a:pt x="137" y="260"/>
                  </a:cubicBezTo>
                  <a:cubicBezTo>
                    <a:pt x="186" y="239"/>
                    <a:pt x="223" y="190"/>
                    <a:pt x="223" y="103"/>
                  </a:cubicBezTo>
                  <a:cubicBezTo>
                    <a:pt x="223" y="7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32"/>
            <p:cNvSpPr/>
            <p:nvPr/>
          </p:nvSpPr>
          <p:spPr>
            <a:xfrm>
              <a:off x="4561625" y="2909000"/>
              <a:ext cx="425" cy="3025"/>
            </a:xfrm>
            <a:custGeom>
              <a:avLst/>
              <a:gdLst/>
              <a:ahLst/>
              <a:cxnLst/>
              <a:rect l="l" t="t" r="r" b="b"/>
              <a:pathLst>
                <a:path w="17" h="121" extrusionOk="0">
                  <a:moveTo>
                    <a:pt x="0" y="1"/>
                  </a:moveTo>
                  <a:lnTo>
                    <a:pt x="0" y="120"/>
                  </a:lnTo>
                  <a:cubicBezTo>
                    <a:pt x="17" y="83"/>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32"/>
            <p:cNvSpPr/>
            <p:nvPr/>
          </p:nvSpPr>
          <p:spPr>
            <a:xfrm>
              <a:off x="4566350" y="2824375"/>
              <a:ext cx="6000" cy="6425"/>
            </a:xfrm>
            <a:custGeom>
              <a:avLst/>
              <a:gdLst/>
              <a:ahLst/>
              <a:cxnLst/>
              <a:rect l="l" t="t" r="r" b="b"/>
              <a:pathLst>
                <a:path w="240" h="257" extrusionOk="0">
                  <a:moveTo>
                    <a:pt x="104" y="1"/>
                  </a:moveTo>
                  <a:cubicBezTo>
                    <a:pt x="34" y="17"/>
                    <a:pt x="1" y="87"/>
                    <a:pt x="1" y="153"/>
                  </a:cubicBezTo>
                  <a:cubicBezTo>
                    <a:pt x="17" y="190"/>
                    <a:pt x="34" y="223"/>
                    <a:pt x="54" y="240"/>
                  </a:cubicBezTo>
                  <a:cubicBezTo>
                    <a:pt x="71" y="256"/>
                    <a:pt x="104" y="256"/>
                    <a:pt x="137" y="256"/>
                  </a:cubicBezTo>
                  <a:cubicBezTo>
                    <a:pt x="190" y="256"/>
                    <a:pt x="240" y="190"/>
                    <a:pt x="223" y="120"/>
                  </a:cubicBezTo>
                  <a:cubicBezTo>
                    <a:pt x="223" y="87"/>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32"/>
            <p:cNvSpPr/>
            <p:nvPr/>
          </p:nvSpPr>
          <p:spPr>
            <a:xfrm>
              <a:off x="4565950" y="2840675"/>
              <a:ext cx="6000" cy="6500"/>
            </a:xfrm>
            <a:custGeom>
              <a:avLst/>
              <a:gdLst/>
              <a:ahLst/>
              <a:cxnLst/>
              <a:rect l="l" t="t" r="r" b="b"/>
              <a:pathLst>
                <a:path w="240" h="260" extrusionOk="0">
                  <a:moveTo>
                    <a:pt x="136" y="0"/>
                  </a:moveTo>
                  <a:cubicBezTo>
                    <a:pt x="103" y="0"/>
                    <a:pt x="70" y="0"/>
                    <a:pt x="50" y="17"/>
                  </a:cubicBezTo>
                  <a:cubicBezTo>
                    <a:pt x="0" y="70"/>
                    <a:pt x="0" y="157"/>
                    <a:pt x="33" y="206"/>
                  </a:cubicBezTo>
                  <a:cubicBezTo>
                    <a:pt x="50" y="239"/>
                    <a:pt x="87" y="260"/>
                    <a:pt x="103" y="260"/>
                  </a:cubicBezTo>
                  <a:cubicBezTo>
                    <a:pt x="136" y="260"/>
                    <a:pt x="173" y="239"/>
                    <a:pt x="190" y="223"/>
                  </a:cubicBezTo>
                  <a:cubicBezTo>
                    <a:pt x="239" y="190"/>
                    <a:pt x="239" y="103"/>
                    <a:pt x="206" y="54"/>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32"/>
            <p:cNvSpPr/>
            <p:nvPr/>
          </p:nvSpPr>
          <p:spPr>
            <a:xfrm>
              <a:off x="4560800" y="2809425"/>
              <a:ext cx="4350" cy="6475"/>
            </a:xfrm>
            <a:custGeom>
              <a:avLst/>
              <a:gdLst/>
              <a:ahLst/>
              <a:cxnLst/>
              <a:rect l="l" t="t" r="r" b="b"/>
              <a:pathLst>
                <a:path w="174" h="259" extrusionOk="0">
                  <a:moveTo>
                    <a:pt x="42" y="1"/>
                  </a:moveTo>
                  <a:cubicBezTo>
                    <a:pt x="29" y="1"/>
                    <a:pt x="17" y="5"/>
                    <a:pt x="0" y="13"/>
                  </a:cubicBezTo>
                  <a:cubicBezTo>
                    <a:pt x="17" y="100"/>
                    <a:pt x="17" y="186"/>
                    <a:pt x="33" y="252"/>
                  </a:cubicBezTo>
                  <a:cubicBezTo>
                    <a:pt x="40" y="256"/>
                    <a:pt x="48" y="258"/>
                    <a:pt x="56" y="258"/>
                  </a:cubicBezTo>
                  <a:cubicBezTo>
                    <a:pt x="88" y="258"/>
                    <a:pt x="123" y="226"/>
                    <a:pt x="136" y="186"/>
                  </a:cubicBezTo>
                  <a:cubicBezTo>
                    <a:pt x="173" y="116"/>
                    <a:pt x="136" y="30"/>
                    <a:pt x="87" y="13"/>
                  </a:cubicBezTo>
                  <a:cubicBezTo>
                    <a:pt x="68" y="5"/>
                    <a:pt x="55"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32"/>
            <p:cNvSpPr/>
            <p:nvPr/>
          </p:nvSpPr>
          <p:spPr>
            <a:xfrm>
              <a:off x="4562950" y="2889850"/>
              <a:ext cx="5600" cy="6700"/>
            </a:xfrm>
            <a:custGeom>
              <a:avLst/>
              <a:gdLst/>
              <a:ahLst/>
              <a:cxnLst/>
              <a:rect l="l" t="t" r="r" b="b"/>
              <a:pathLst>
                <a:path w="224" h="268" extrusionOk="0">
                  <a:moveTo>
                    <a:pt x="115" y="1"/>
                  </a:moveTo>
                  <a:cubicBezTo>
                    <a:pt x="107" y="1"/>
                    <a:pt x="98" y="3"/>
                    <a:pt x="87" y="8"/>
                  </a:cubicBezTo>
                  <a:lnTo>
                    <a:pt x="67" y="8"/>
                  </a:lnTo>
                  <a:cubicBezTo>
                    <a:pt x="17" y="45"/>
                    <a:pt x="1" y="95"/>
                    <a:pt x="1" y="148"/>
                  </a:cubicBezTo>
                  <a:cubicBezTo>
                    <a:pt x="1" y="181"/>
                    <a:pt x="17" y="214"/>
                    <a:pt x="50" y="231"/>
                  </a:cubicBezTo>
                  <a:cubicBezTo>
                    <a:pt x="67" y="268"/>
                    <a:pt x="104" y="268"/>
                    <a:pt x="120" y="268"/>
                  </a:cubicBezTo>
                  <a:cubicBezTo>
                    <a:pt x="190" y="251"/>
                    <a:pt x="223" y="181"/>
                    <a:pt x="223" y="111"/>
                  </a:cubicBezTo>
                  <a:cubicBezTo>
                    <a:pt x="223" y="95"/>
                    <a:pt x="207" y="95"/>
                    <a:pt x="207" y="78"/>
                  </a:cubicBezTo>
                  <a:cubicBezTo>
                    <a:pt x="207" y="45"/>
                    <a:pt x="170" y="25"/>
                    <a:pt x="153" y="8"/>
                  </a:cubicBezTo>
                  <a:cubicBezTo>
                    <a:pt x="142" y="8"/>
                    <a:pt x="131"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32"/>
            <p:cNvSpPr/>
            <p:nvPr/>
          </p:nvSpPr>
          <p:spPr>
            <a:xfrm>
              <a:off x="4561625" y="2951050"/>
              <a:ext cx="950" cy="5175"/>
            </a:xfrm>
            <a:custGeom>
              <a:avLst/>
              <a:gdLst/>
              <a:ahLst/>
              <a:cxnLst/>
              <a:rect l="l" t="t" r="r" b="b"/>
              <a:pathLst>
                <a:path w="38" h="207" extrusionOk="0">
                  <a:moveTo>
                    <a:pt x="0" y="1"/>
                  </a:moveTo>
                  <a:lnTo>
                    <a:pt x="0" y="207"/>
                  </a:lnTo>
                  <a:cubicBezTo>
                    <a:pt x="17" y="174"/>
                    <a:pt x="37" y="120"/>
                    <a:pt x="37" y="87"/>
                  </a:cubicBezTo>
                  <a:cubicBezTo>
                    <a:pt x="17" y="50"/>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32"/>
            <p:cNvSpPr/>
            <p:nvPr/>
          </p:nvSpPr>
          <p:spPr>
            <a:xfrm>
              <a:off x="4561625" y="2933250"/>
              <a:ext cx="5575" cy="6600"/>
            </a:xfrm>
            <a:custGeom>
              <a:avLst/>
              <a:gdLst/>
              <a:ahLst/>
              <a:cxnLst/>
              <a:rect l="l" t="t" r="r" b="b"/>
              <a:pathLst>
                <a:path w="223" h="264" extrusionOk="0">
                  <a:moveTo>
                    <a:pt x="85" y="1"/>
                  </a:moveTo>
                  <a:cubicBezTo>
                    <a:pt x="69" y="1"/>
                    <a:pt x="49" y="13"/>
                    <a:pt x="37" y="24"/>
                  </a:cubicBezTo>
                  <a:cubicBezTo>
                    <a:pt x="17" y="41"/>
                    <a:pt x="0" y="61"/>
                    <a:pt x="0" y="94"/>
                  </a:cubicBezTo>
                  <a:lnTo>
                    <a:pt x="0" y="164"/>
                  </a:lnTo>
                  <a:cubicBezTo>
                    <a:pt x="0" y="181"/>
                    <a:pt x="0" y="197"/>
                    <a:pt x="17" y="214"/>
                  </a:cubicBezTo>
                  <a:cubicBezTo>
                    <a:pt x="38" y="245"/>
                    <a:pt x="69" y="263"/>
                    <a:pt x="101" y="263"/>
                  </a:cubicBezTo>
                  <a:cubicBezTo>
                    <a:pt x="125" y="263"/>
                    <a:pt x="150" y="253"/>
                    <a:pt x="173" y="230"/>
                  </a:cubicBezTo>
                  <a:cubicBezTo>
                    <a:pt x="206" y="181"/>
                    <a:pt x="223" y="111"/>
                    <a:pt x="190" y="41"/>
                  </a:cubicBezTo>
                  <a:cubicBezTo>
                    <a:pt x="173" y="24"/>
                    <a:pt x="157" y="8"/>
                    <a:pt x="140" y="8"/>
                  </a:cubicBezTo>
                  <a:lnTo>
                    <a:pt x="103" y="8"/>
                  </a:lnTo>
                  <a:cubicBezTo>
                    <a:pt x="98"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32"/>
            <p:cNvSpPr/>
            <p:nvPr/>
          </p:nvSpPr>
          <p:spPr>
            <a:xfrm>
              <a:off x="4579250" y="2837675"/>
              <a:ext cx="5575" cy="6425"/>
            </a:xfrm>
            <a:custGeom>
              <a:avLst/>
              <a:gdLst/>
              <a:ahLst/>
              <a:cxnLst/>
              <a:rect l="l" t="t" r="r" b="b"/>
              <a:pathLst>
                <a:path w="223" h="257" extrusionOk="0">
                  <a:moveTo>
                    <a:pt x="87" y="1"/>
                  </a:moveTo>
                  <a:cubicBezTo>
                    <a:pt x="33" y="17"/>
                    <a:pt x="0" y="71"/>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32"/>
            <p:cNvSpPr/>
            <p:nvPr/>
          </p:nvSpPr>
          <p:spPr>
            <a:xfrm>
              <a:off x="4613550" y="2815575"/>
              <a:ext cx="6125" cy="6675"/>
            </a:xfrm>
            <a:custGeom>
              <a:avLst/>
              <a:gdLst/>
              <a:ahLst/>
              <a:cxnLst/>
              <a:rect l="l" t="t" r="r" b="b"/>
              <a:pathLst>
                <a:path w="245" h="267" extrusionOk="0">
                  <a:moveTo>
                    <a:pt x="128" y="1"/>
                  </a:moveTo>
                  <a:cubicBezTo>
                    <a:pt x="82" y="1"/>
                    <a:pt x="47" y="23"/>
                    <a:pt x="22" y="77"/>
                  </a:cubicBezTo>
                  <a:cubicBezTo>
                    <a:pt x="1" y="147"/>
                    <a:pt x="38" y="233"/>
                    <a:pt x="88" y="250"/>
                  </a:cubicBezTo>
                  <a:cubicBezTo>
                    <a:pt x="104" y="266"/>
                    <a:pt x="125" y="266"/>
                    <a:pt x="141" y="266"/>
                  </a:cubicBezTo>
                  <a:cubicBezTo>
                    <a:pt x="174" y="250"/>
                    <a:pt x="207" y="233"/>
                    <a:pt x="228" y="180"/>
                  </a:cubicBezTo>
                  <a:cubicBezTo>
                    <a:pt x="244" y="130"/>
                    <a:pt x="244" y="77"/>
                    <a:pt x="207" y="44"/>
                  </a:cubicBezTo>
                  <a:cubicBezTo>
                    <a:pt x="191" y="27"/>
                    <a:pt x="191" y="6"/>
                    <a:pt x="174" y="6"/>
                  </a:cubicBezTo>
                  <a:cubicBezTo>
                    <a:pt x="158" y="3"/>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32"/>
            <p:cNvSpPr/>
            <p:nvPr/>
          </p:nvSpPr>
          <p:spPr>
            <a:xfrm>
              <a:off x="4640675" y="2781400"/>
              <a:ext cx="6000" cy="6525"/>
            </a:xfrm>
            <a:custGeom>
              <a:avLst/>
              <a:gdLst/>
              <a:ahLst/>
              <a:cxnLst/>
              <a:rect l="l" t="t" r="r" b="b"/>
              <a:pathLst>
                <a:path w="240" h="261" extrusionOk="0">
                  <a:moveTo>
                    <a:pt x="153" y="1"/>
                  </a:moveTo>
                  <a:cubicBezTo>
                    <a:pt x="120" y="1"/>
                    <a:pt x="87" y="17"/>
                    <a:pt x="70" y="17"/>
                  </a:cubicBezTo>
                  <a:cubicBezTo>
                    <a:pt x="17" y="33"/>
                    <a:pt x="0" y="87"/>
                    <a:pt x="17" y="137"/>
                  </a:cubicBezTo>
                  <a:cubicBezTo>
                    <a:pt x="17" y="174"/>
                    <a:pt x="33" y="207"/>
                    <a:pt x="50" y="223"/>
                  </a:cubicBezTo>
                  <a:cubicBezTo>
                    <a:pt x="87" y="260"/>
                    <a:pt x="103" y="260"/>
                    <a:pt x="136" y="260"/>
                  </a:cubicBezTo>
                  <a:cubicBezTo>
                    <a:pt x="190" y="240"/>
                    <a:pt x="239" y="174"/>
                    <a:pt x="223" y="104"/>
                  </a:cubicBez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32"/>
            <p:cNvSpPr/>
            <p:nvPr/>
          </p:nvSpPr>
          <p:spPr>
            <a:xfrm>
              <a:off x="4611925" y="2833050"/>
              <a:ext cx="6000" cy="6550"/>
            </a:xfrm>
            <a:custGeom>
              <a:avLst/>
              <a:gdLst/>
              <a:ahLst/>
              <a:cxnLst/>
              <a:rect l="l" t="t" r="r" b="b"/>
              <a:pathLst>
                <a:path w="240" h="262" extrusionOk="0">
                  <a:moveTo>
                    <a:pt x="103" y="0"/>
                  </a:moveTo>
                  <a:cubicBezTo>
                    <a:pt x="86" y="0"/>
                    <a:pt x="68" y="4"/>
                    <a:pt x="49" y="12"/>
                  </a:cubicBezTo>
                  <a:cubicBezTo>
                    <a:pt x="33" y="29"/>
                    <a:pt x="16" y="50"/>
                    <a:pt x="0" y="83"/>
                  </a:cubicBezTo>
                  <a:lnTo>
                    <a:pt x="0" y="169"/>
                  </a:lnTo>
                  <a:cubicBezTo>
                    <a:pt x="16" y="202"/>
                    <a:pt x="33" y="235"/>
                    <a:pt x="66" y="256"/>
                  </a:cubicBezTo>
                  <a:cubicBezTo>
                    <a:pt x="78" y="260"/>
                    <a:pt x="92" y="262"/>
                    <a:pt x="105" y="262"/>
                  </a:cubicBezTo>
                  <a:cubicBezTo>
                    <a:pt x="149" y="262"/>
                    <a:pt x="194" y="239"/>
                    <a:pt x="206" y="186"/>
                  </a:cubicBezTo>
                  <a:cubicBezTo>
                    <a:pt x="239" y="116"/>
                    <a:pt x="206" y="29"/>
                    <a:pt x="153" y="12"/>
                  </a:cubicBezTo>
                  <a:cubicBezTo>
                    <a:pt x="136" y="4"/>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32"/>
            <p:cNvSpPr/>
            <p:nvPr/>
          </p:nvSpPr>
          <p:spPr>
            <a:xfrm>
              <a:off x="4798275" y="3032300"/>
              <a:ext cx="6000" cy="6725"/>
            </a:xfrm>
            <a:custGeom>
              <a:avLst/>
              <a:gdLst/>
              <a:ahLst/>
              <a:cxnLst/>
              <a:rect l="l" t="t" r="r" b="b"/>
              <a:pathLst>
                <a:path w="240" h="269" extrusionOk="0">
                  <a:moveTo>
                    <a:pt x="104" y="1"/>
                  </a:moveTo>
                  <a:cubicBezTo>
                    <a:pt x="87" y="1"/>
                    <a:pt x="70" y="6"/>
                    <a:pt x="54" y="16"/>
                  </a:cubicBezTo>
                  <a:cubicBezTo>
                    <a:pt x="33" y="33"/>
                    <a:pt x="17" y="66"/>
                    <a:pt x="17" y="82"/>
                  </a:cubicBezTo>
                  <a:cubicBezTo>
                    <a:pt x="0" y="119"/>
                    <a:pt x="0" y="152"/>
                    <a:pt x="0" y="169"/>
                  </a:cubicBezTo>
                  <a:cubicBezTo>
                    <a:pt x="17" y="202"/>
                    <a:pt x="33" y="239"/>
                    <a:pt x="70" y="255"/>
                  </a:cubicBezTo>
                  <a:cubicBezTo>
                    <a:pt x="88" y="264"/>
                    <a:pt x="104" y="268"/>
                    <a:pt x="120" y="268"/>
                  </a:cubicBezTo>
                  <a:cubicBezTo>
                    <a:pt x="163" y="268"/>
                    <a:pt x="199" y="237"/>
                    <a:pt x="223"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32"/>
            <p:cNvSpPr/>
            <p:nvPr/>
          </p:nvSpPr>
          <p:spPr>
            <a:xfrm>
              <a:off x="4580575" y="2821700"/>
              <a:ext cx="6425" cy="6425"/>
            </a:xfrm>
            <a:custGeom>
              <a:avLst/>
              <a:gdLst/>
              <a:ahLst/>
              <a:cxnLst/>
              <a:rect l="l" t="t" r="r" b="b"/>
              <a:pathLst>
                <a:path w="257" h="257" extrusionOk="0">
                  <a:moveTo>
                    <a:pt x="136" y="0"/>
                  </a:moveTo>
                  <a:cubicBezTo>
                    <a:pt x="85" y="0"/>
                    <a:pt x="44" y="30"/>
                    <a:pt x="17" y="71"/>
                  </a:cubicBezTo>
                  <a:cubicBezTo>
                    <a:pt x="1" y="141"/>
                    <a:pt x="34" y="227"/>
                    <a:pt x="83" y="244"/>
                  </a:cubicBezTo>
                  <a:cubicBezTo>
                    <a:pt x="97" y="253"/>
                    <a:pt x="113" y="257"/>
                    <a:pt x="128" y="257"/>
                  </a:cubicBezTo>
                  <a:cubicBezTo>
                    <a:pt x="170" y="257"/>
                    <a:pt x="211" y="225"/>
                    <a:pt x="223" y="174"/>
                  </a:cubicBezTo>
                  <a:cubicBezTo>
                    <a:pt x="256" y="108"/>
                    <a:pt x="223" y="38"/>
                    <a:pt x="170" y="5"/>
                  </a:cubicBezTo>
                  <a:cubicBezTo>
                    <a:pt x="158" y="2"/>
                    <a:pt x="14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32"/>
            <p:cNvSpPr/>
            <p:nvPr/>
          </p:nvSpPr>
          <p:spPr>
            <a:xfrm>
              <a:off x="4945150" y="2958375"/>
              <a:ext cx="5575" cy="6000"/>
            </a:xfrm>
            <a:custGeom>
              <a:avLst/>
              <a:gdLst/>
              <a:ahLst/>
              <a:cxnLst/>
              <a:rect l="l" t="t" r="r" b="b"/>
              <a:pathLst>
                <a:path w="223" h="240" extrusionOk="0">
                  <a:moveTo>
                    <a:pt x="54" y="1"/>
                  </a:moveTo>
                  <a:cubicBezTo>
                    <a:pt x="17" y="50"/>
                    <a:pt x="0" y="137"/>
                    <a:pt x="54" y="190"/>
                  </a:cubicBezTo>
                  <a:cubicBezTo>
                    <a:pt x="70" y="207"/>
                    <a:pt x="87" y="223"/>
                    <a:pt x="120" y="240"/>
                  </a:cubicBezTo>
                  <a:cubicBezTo>
                    <a:pt x="157" y="240"/>
                    <a:pt x="174" y="223"/>
                    <a:pt x="206" y="207"/>
                  </a:cubicBezTo>
                  <a:cubicBezTo>
                    <a:pt x="206" y="190"/>
                    <a:pt x="223" y="190"/>
                    <a:pt x="223" y="170"/>
                  </a:cubicBezTo>
                  <a:cubicBezTo>
                    <a:pt x="174" y="120"/>
                    <a:pt x="120" y="50"/>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32"/>
            <p:cNvSpPr/>
            <p:nvPr/>
          </p:nvSpPr>
          <p:spPr>
            <a:xfrm>
              <a:off x="4893200" y="2953625"/>
              <a:ext cx="6000" cy="6425"/>
            </a:xfrm>
            <a:custGeom>
              <a:avLst/>
              <a:gdLst/>
              <a:ahLst/>
              <a:cxnLst/>
              <a:rect l="l" t="t" r="r" b="b"/>
              <a:pathLst>
                <a:path w="240" h="257" extrusionOk="0">
                  <a:moveTo>
                    <a:pt x="103" y="1"/>
                  </a:moveTo>
                  <a:cubicBezTo>
                    <a:pt x="50" y="1"/>
                    <a:pt x="0" y="71"/>
                    <a:pt x="17" y="137"/>
                  </a:cubicBezTo>
                  <a:cubicBezTo>
                    <a:pt x="17" y="174"/>
                    <a:pt x="33" y="207"/>
                    <a:pt x="50" y="223"/>
                  </a:cubicBezTo>
                  <a:cubicBezTo>
                    <a:pt x="87" y="256"/>
                    <a:pt x="103" y="256"/>
                    <a:pt x="136" y="256"/>
                  </a:cubicBezTo>
                  <a:cubicBezTo>
                    <a:pt x="207" y="240"/>
                    <a:pt x="240" y="174"/>
                    <a:pt x="240" y="104"/>
                  </a:cubicBezTo>
                  <a:cubicBezTo>
                    <a:pt x="223" y="71"/>
                    <a:pt x="207" y="34"/>
                    <a:pt x="190" y="17"/>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32"/>
            <p:cNvSpPr/>
            <p:nvPr/>
          </p:nvSpPr>
          <p:spPr>
            <a:xfrm>
              <a:off x="4899175" y="2936000"/>
              <a:ext cx="5600" cy="6525"/>
            </a:xfrm>
            <a:custGeom>
              <a:avLst/>
              <a:gdLst/>
              <a:ahLst/>
              <a:cxnLst/>
              <a:rect l="l" t="t" r="r" b="b"/>
              <a:pathLst>
                <a:path w="224" h="261" extrusionOk="0">
                  <a:moveTo>
                    <a:pt x="87" y="1"/>
                  </a:moveTo>
                  <a:cubicBezTo>
                    <a:pt x="71" y="1"/>
                    <a:pt x="38" y="17"/>
                    <a:pt x="17" y="54"/>
                  </a:cubicBezTo>
                  <a:cubicBezTo>
                    <a:pt x="1" y="71"/>
                    <a:pt x="1" y="104"/>
                    <a:pt x="1" y="137"/>
                  </a:cubicBezTo>
                  <a:cubicBezTo>
                    <a:pt x="1" y="174"/>
                    <a:pt x="17" y="207"/>
                    <a:pt x="54" y="223"/>
                  </a:cubicBezTo>
                  <a:cubicBezTo>
                    <a:pt x="71" y="261"/>
                    <a:pt x="104" y="261"/>
                    <a:pt x="120" y="261"/>
                  </a:cubicBezTo>
                  <a:cubicBezTo>
                    <a:pt x="190" y="240"/>
                    <a:pt x="223" y="174"/>
                    <a:pt x="223" y="104"/>
                  </a:cubicBezTo>
                  <a:cubicBezTo>
                    <a:pt x="223" y="71"/>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32"/>
            <p:cNvSpPr/>
            <p:nvPr/>
          </p:nvSpPr>
          <p:spPr>
            <a:xfrm>
              <a:off x="4888050" y="2926525"/>
              <a:ext cx="5575" cy="3950"/>
            </a:xfrm>
            <a:custGeom>
              <a:avLst/>
              <a:gdLst/>
              <a:ahLst/>
              <a:cxnLst/>
              <a:rect l="l" t="t" r="r" b="b"/>
              <a:pathLst>
                <a:path w="223" h="158" extrusionOk="0">
                  <a:moveTo>
                    <a:pt x="0" y="1"/>
                  </a:moveTo>
                  <a:lnTo>
                    <a:pt x="0" y="54"/>
                  </a:lnTo>
                  <a:cubicBezTo>
                    <a:pt x="0" y="87"/>
                    <a:pt x="17" y="124"/>
                    <a:pt x="33" y="141"/>
                  </a:cubicBezTo>
                  <a:cubicBezTo>
                    <a:pt x="70" y="157"/>
                    <a:pt x="103" y="157"/>
                    <a:pt x="120" y="157"/>
                  </a:cubicBezTo>
                  <a:cubicBezTo>
                    <a:pt x="173" y="157"/>
                    <a:pt x="223" y="87"/>
                    <a:pt x="223" y="38"/>
                  </a:cubicBezTo>
                  <a:cubicBezTo>
                    <a:pt x="153" y="21"/>
                    <a:pt x="8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32"/>
            <p:cNvSpPr/>
            <p:nvPr/>
          </p:nvSpPr>
          <p:spPr>
            <a:xfrm>
              <a:off x="4889275" y="2999500"/>
              <a:ext cx="6100" cy="6525"/>
            </a:xfrm>
            <a:custGeom>
              <a:avLst/>
              <a:gdLst/>
              <a:ahLst/>
              <a:cxnLst/>
              <a:rect l="l" t="t" r="r" b="b"/>
              <a:pathLst>
                <a:path w="244" h="261" extrusionOk="0">
                  <a:moveTo>
                    <a:pt x="129" y="0"/>
                  </a:moveTo>
                  <a:cubicBezTo>
                    <a:pt x="83" y="0"/>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32"/>
            <p:cNvSpPr/>
            <p:nvPr/>
          </p:nvSpPr>
          <p:spPr>
            <a:xfrm>
              <a:off x="4588725" y="2808550"/>
              <a:ext cx="6400" cy="6475"/>
            </a:xfrm>
            <a:custGeom>
              <a:avLst/>
              <a:gdLst/>
              <a:ahLst/>
              <a:cxnLst/>
              <a:rect l="l" t="t" r="r" b="b"/>
              <a:pathLst>
                <a:path w="256" h="259" extrusionOk="0">
                  <a:moveTo>
                    <a:pt x="126" y="1"/>
                  </a:moveTo>
                  <a:cubicBezTo>
                    <a:pt x="86" y="1"/>
                    <a:pt x="45" y="33"/>
                    <a:pt x="33" y="81"/>
                  </a:cubicBezTo>
                  <a:cubicBezTo>
                    <a:pt x="0" y="151"/>
                    <a:pt x="33" y="221"/>
                    <a:pt x="87" y="254"/>
                  </a:cubicBezTo>
                  <a:cubicBezTo>
                    <a:pt x="98" y="257"/>
                    <a:pt x="109" y="259"/>
                    <a:pt x="120" y="259"/>
                  </a:cubicBezTo>
                  <a:cubicBezTo>
                    <a:pt x="171" y="259"/>
                    <a:pt x="212" y="226"/>
                    <a:pt x="239" y="168"/>
                  </a:cubicBezTo>
                  <a:cubicBezTo>
                    <a:pt x="256" y="102"/>
                    <a:pt x="223" y="32"/>
                    <a:pt x="169" y="15"/>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32"/>
            <p:cNvSpPr/>
            <p:nvPr/>
          </p:nvSpPr>
          <p:spPr>
            <a:xfrm>
              <a:off x="4584800" y="2869825"/>
              <a:ext cx="6100" cy="6700"/>
            </a:xfrm>
            <a:custGeom>
              <a:avLst/>
              <a:gdLst/>
              <a:ahLst/>
              <a:cxnLst/>
              <a:rect l="l" t="t" r="r" b="b"/>
              <a:pathLst>
                <a:path w="244" h="268" extrusionOk="0">
                  <a:moveTo>
                    <a:pt x="104" y="1"/>
                  </a:moveTo>
                  <a:cubicBezTo>
                    <a:pt x="54" y="22"/>
                    <a:pt x="1" y="88"/>
                    <a:pt x="17" y="158"/>
                  </a:cubicBezTo>
                  <a:cubicBezTo>
                    <a:pt x="17" y="191"/>
                    <a:pt x="38" y="228"/>
                    <a:pt x="71" y="244"/>
                  </a:cubicBezTo>
                  <a:cubicBezTo>
                    <a:pt x="82" y="256"/>
                    <a:pt x="102" y="268"/>
                    <a:pt x="120" y="268"/>
                  </a:cubicBezTo>
                  <a:cubicBezTo>
                    <a:pt x="128" y="268"/>
                    <a:pt x="135" y="266"/>
                    <a:pt x="141" y="261"/>
                  </a:cubicBezTo>
                  <a:cubicBezTo>
                    <a:pt x="174" y="261"/>
                    <a:pt x="207" y="244"/>
                    <a:pt x="223" y="207"/>
                  </a:cubicBezTo>
                  <a:cubicBezTo>
                    <a:pt x="244" y="191"/>
                    <a:pt x="244" y="158"/>
                    <a:pt x="244" y="125"/>
                  </a:cubicBezTo>
                  <a:cubicBezTo>
                    <a:pt x="223" y="88"/>
                    <a:pt x="223" y="55"/>
                    <a:pt x="190" y="38"/>
                  </a:cubicBezTo>
                  <a:cubicBezTo>
                    <a:pt x="190" y="22"/>
                    <a:pt x="174" y="22"/>
                    <a:pt x="174" y="22"/>
                  </a:cubicBezTo>
                  <a:cubicBezTo>
                    <a:pt x="15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32"/>
            <p:cNvSpPr/>
            <p:nvPr/>
          </p:nvSpPr>
          <p:spPr>
            <a:xfrm>
              <a:off x="4593875" y="2833750"/>
              <a:ext cx="6000" cy="6700"/>
            </a:xfrm>
            <a:custGeom>
              <a:avLst/>
              <a:gdLst/>
              <a:ahLst/>
              <a:cxnLst/>
              <a:rect l="l" t="t" r="r" b="b"/>
              <a:pathLst>
                <a:path w="240" h="268" extrusionOk="0">
                  <a:moveTo>
                    <a:pt x="137" y="1"/>
                  </a:moveTo>
                  <a:cubicBezTo>
                    <a:pt x="104" y="1"/>
                    <a:pt x="66" y="22"/>
                    <a:pt x="50" y="38"/>
                  </a:cubicBezTo>
                  <a:cubicBezTo>
                    <a:pt x="0" y="88"/>
                    <a:pt x="0" y="158"/>
                    <a:pt x="33" y="228"/>
                  </a:cubicBezTo>
                  <a:cubicBezTo>
                    <a:pt x="52" y="255"/>
                    <a:pt x="81" y="267"/>
                    <a:pt x="113" y="267"/>
                  </a:cubicBezTo>
                  <a:cubicBezTo>
                    <a:pt x="139" y="267"/>
                    <a:pt x="166" y="259"/>
                    <a:pt x="190" y="244"/>
                  </a:cubicBezTo>
                  <a:cubicBezTo>
                    <a:pt x="240" y="191"/>
                    <a:pt x="240" y="104"/>
                    <a:pt x="207" y="55"/>
                  </a:cubicBezTo>
                  <a:cubicBezTo>
                    <a:pt x="190" y="38"/>
                    <a:pt x="170" y="22"/>
                    <a:pt x="153" y="22"/>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32"/>
            <p:cNvSpPr/>
            <p:nvPr/>
          </p:nvSpPr>
          <p:spPr>
            <a:xfrm>
              <a:off x="4604600" y="2849350"/>
              <a:ext cx="5575" cy="6550"/>
            </a:xfrm>
            <a:custGeom>
              <a:avLst/>
              <a:gdLst/>
              <a:ahLst/>
              <a:cxnLst/>
              <a:rect l="l" t="t" r="r" b="b"/>
              <a:pathLst>
                <a:path w="223" h="262" extrusionOk="0">
                  <a:moveTo>
                    <a:pt x="114" y="1"/>
                  </a:moveTo>
                  <a:cubicBezTo>
                    <a:pt x="107" y="1"/>
                    <a:pt x="103" y="6"/>
                    <a:pt x="103" y="16"/>
                  </a:cubicBezTo>
                  <a:cubicBezTo>
                    <a:pt x="33" y="16"/>
                    <a:pt x="0" y="82"/>
                    <a:pt x="0" y="152"/>
                  </a:cubicBezTo>
                  <a:cubicBezTo>
                    <a:pt x="0" y="185"/>
                    <a:pt x="33" y="222"/>
                    <a:pt x="50" y="239"/>
                  </a:cubicBezTo>
                  <a:cubicBezTo>
                    <a:pt x="64" y="250"/>
                    <a:pt x="85" y="262"/>
                    <a:pt x="102" y="262"/>
                  </a:cubicBezTo>
                  <a:cubicBezTo>
                    <a:pt x="109" y="262"/>
                    <a:pt x="115" y="260"/>
                    <a:pt x="120" y="255"/>
                  </a:cubicBezTo>
                  <a:cubicBezTo>
                    <a:pt x="153" y="255"/>
                    <a:pt x="190" y="239"/>
                    <a:pt x="206" y="202"/>
                  </a:cubicBezTo>
                  <a:cubicBezTo>
                    <a:pt x="223" y="185"/>
                    <a:pt x="223" y="152"/>
                    <a:pt x="223" y="119"/>
                  </a:cubicBezTo>
                  <a:cubicBezTo>
                    <a:pt x="223" y="82"/>
                    <a:pt x="206" y="49"/>
                    <a:pt x="173" y="32"/>
                  </a:cubicBezTo>
                  <a:cubicBezTo>
                    <a:pt x="173" y="16"/>
                    <a:pt x="153" y="16"/>
                    <a:pt x="153" y="16"/>
                  </a:cubicBezTo>
                  <a:lnTo>
                    <a:pt x="136" y="16"/>
                  </a:lnTo>
                  <a:cubicBezTo>
                    <a:pt x="128" y="6"/>
                    <a:pt x="120"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32"/>
            <p:cNvSpPr/>
            <p:nvPr/>
          </p:nvSpPr>
          <p:spPr>
            <a:xfrm>
              <a:off x="4561625" y="2982800"/>
              <a:ext cx="3000" cy="6525"/>
            </a:xfrm>
            <a:custGeom>
              <a:avLst/>
              <a:gdLst/>
              <a:ahLst/>
              <a:cxnLst/>
              <a:rect l="l" t="t" r="r" b="b"/>
              <a:pathLst>
                <a:path w="120" h="261" extrusionOk="0">
                  <a:moveTo>
                    <a:pt x="0" y="1"/>
                  </a:moveTo>
                  <a:lnTo>
                    <a:pt x="0" y="260"/>
                  </a:lnTo>
                  <a:cubicBezTo>
                    <a:pt x="54" y="260"/>
                    <a:pt x="87" y="223"/>
                    <a:pt x="103" y="174"/>
                  </a:cubicBezTo>
                  <a:cubicBezTo>
                    <a:pt x="120" y="141"/>
                    <a:pt x="103" y="87"/>
                    <a:pt x="87" y="38"/>
                  </a:cubicBezTo>
                  <a:cubicBezTo>
                    <a:pt x="70" y="38"/>
                    <a:pt x="54" y="17"/>
                    <a:pt x="37" y="17"/>
                  </a:cubicBezTo>
                  <a:cubicBezTo>
                    <a:pt x="17"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32"/>
            <p:cNvSpPr/>
            <p:nvPr/>
          </p:nvSpPr>
          <p:spPr>
            <a:xfrm>
              <a:off x="4601200" y="2820050"/>
              <a:ext cx="5575" cy="6700"/>
            </a:xfrm>
            <a:custGeom>
              <a:avLst/>
              <a:gdLst/>
              <a:ahLst/>
              <a:cxnLst/>
              <a:rect l="l" t="t" r="r" b="b"/>
              <a:pathLst>
                <a:path w="223" h="268" extrusionOk="0">
                  <a:moveTo>
                    <a:pt x="103" y="1"/>
                  </a:moveTo>
                  <a:cubicBezTo>
                    <a:pt x="33" y="17"/>
                    <a:pt x="0" y="87"/>
                    <a:pt x="0" y="157"/>
                  </a:cubicBezTo>
                  <a:cubicBezTo>
                    <a:pt x="0" y="190"/>
                    <a:pt x="17" y="223"/>
                    <a:pt x="50" y="240"/>
                  </a:cubicBezTo>
                  <a:cubicBezTo>
                    <a:pt x="61" y="254"/>
                    <a:pt x="84" y="267"/>
                    <a:pt x="108" y="267"/>
                  </a:cubicBezTo>
                  <a:cubicBezTo>
                    <a:pt x="117" y="267"/>
                    <a:pt x="127" y="265"/>
                    <a:pt x="136" y="260"/>
                  </a:cubicBezTo>
                  <a:cubicBezTo>
                    <a:pt x="186" y="260"/>
                    <a:pt x="223" y="190"/>
                    <a:pt x="223" y="120"/>
                  </a:cubicBezTo>
                  <a:cubicBezTo>
                    <a:pt x="223" y="87"/>
                    <a:pt x="206" y="54"/>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32"/>
            <p:cNvSpPr/>
            <p:nvPr/>
          </p:nvSpPr>
          <p:spPr>
            <a:xfrm>
              <a:off x="4596875" y="2866125"/>
              <a:ext cx="6000" cy="6325"/>
            </a:xfrm>
            <a:custGeom>
              <a:avLst/>
              <a:gdLst/>
              <a:ahLst/>
              <a:cxnLst/>
              <a:rect l="l" t="t" r="r" b="b"/>
              <a:pathLst>
                <a:path w="240" h="253" extrusionOk="0">
                  <a:moveTo>
                    <a:pt x="121" y="0"/>
                  </a:moveTo>
                  <a:cubicBezTo>
                    <a:pt x="76" y="0"/>
                    <a:pt x="41" y="31"/>
                    <a:pt x="17" y="83"/>
                  </a:cubicBezTo>
                  <a:cubicBezTo>
                    <a:pt x="0" y="149"/>
                    <a:pt x="33" y="219"/>
                    <a:pt x="87" y="252"/>
                  </a:cubicBezTo>
                  <a:lnTo>
                    <a:pt x="136" y="252"/>
                  </a:lnTo>
                  <a:cubicBezTo>
                    <a:pt x="173" y="252"/>
                    <a:pt x="223" y="219"/>
                    <a:pt x="223" y="186"/>
                  </a:cubicBezTo>
                  <a:cubicBezTo>
                    <a:pt x="239" y="132"/>
                    <a:pt x="239" y="83"/>
                    <a:pt x="206" y="46"/>
                  </a:cubicBezTo>
                  <a:cubicBezTo>
                    <a:pt x="206" y="29"/>
                    <a:pt x="190" y="13"/>
                    <a:pt x="173" y="13"/>
                  </a:cubicBezTo>
                  <a:cubicBezTo>
                    <a:pt x="155" y="4"/>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4446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7"/>
        <p:cNvGrpSpPr/>
        <p:nvPr/>
      </p:nvGrpSpPr>
      <p:grpSpPr>
        <a:xfrm>
          <a:off x="0" y="0"/>
          <a:ext cx="0" cy="0"/>
          <a:chOff x="0" y="0"/>
          <a:chExt cx="0" cy="0"/>
        </a:xfrm>
      </p:grpSpPr>
      <p:sp>
        <p:nvSpPr>
          <p:cNvPr id="748" name="Google Shape;748;p4"/>
          <p:cNvSpPr/>
          <p:nvPr/>
        </p:nvSpPr>
        <p:spPr>
          <a:xfrm>
            <a:off x="-1238975" y="4165763"/>
            <a:ext cx="2756964" cy="2185425"/>
          </a:xfrm>
          <a:custGeom>
            <a:avLst/>
            <a:gdLst/>
            <a:ahLst/>
            <a:cxnLst/>
            <a:rect l="l" t="t" r="r" b="b"/>
            <a:pathLst>
              <a:path w="9898" h="7846" extrusionOk="0">
                <a:moveTo>
                  <a:pt x="4627" y="0"/>
                </a:moveTo>
                <a:cubicBezTo>
                  <a:pt x="4131" y="0"/>
                  <a:pt x="3652" y="260"/>
                  <a:pt x="3396" y="701"/>
                </a:cubicBezTo>
                <a:cubicBezTo>
                  <a:pt x="3192" y="1024"/>
                  <a:pt x="2988" y="1460"/>
                  <a:pt x="2868" y="2078"/>
                </a:cubicBezTo>
                <a:cubicBezTo>
                  <a:pt x="2552" y="3541"/>
                  <a:pt x="1231" y="4040"/>
                  <a:pt x="703" y="4679"/>
                </a:cubicBezTo>
                <a:cubicBezTo>
                  <a:pt x="204" y="5242"/>
                  <a:pt x="0" y="6788"/>
                  <a:pt x="1990" y="7526"/>
                </a:cubicBezTo>
                <a:cubicBezTo>
                  <a:pt x="2572" y="7739"/>
                  <a:pt x="3235" y="7846"/>
                  <a:pt x="3920" y="7846"/>
                </a:cubicBezTo>
                <a:cubicBezTo>
                  <a:pt x="5586" y="7846"/>
                  <a:pt x="7380" y="7218"/>
                  <a:pt x="8436" y="5973"/>
                </a:cubicBezTo>
                <a:cubicBezTo>
                  <a:pt x="9898" y="4244"/>
                  <a:pt x="8612" y="2718"/>
                  <a:pt x="7937" y="2339"/>
                </a:cubicBezTo>
                <a:cubicBezTo>
                  <a:pt x="7909" y="2339"/>
                  <a:pt x="6446" y="1636"/>
                  <a:pt x="6067" y="933"/>
                </a:cubicBezTo>
                <a:cubicBezTo>
                  <a:pt x="5828" y="581"/>
                  <a:pt x="5504" y="202"/>
                  <a:pt x="5012" y="54"/>
                </a:cubicBezTo>
                <a:cubicBezTo>
                  <a:pt x="4885" y="18"/>
                  <a:pt x="4755" y="0"/>
                  <a:pt x="4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
          <p:cNvSpPr txBox="1">
            <a:spLocks noGrp="1"/>
          </p:cNvSpPr>
          <p:nvPr>
            <p:ph type="body" idx="1"/>
          </p:nvPr>
        </p:nvSpPr>
        <p:spPr>
          <a:xfrm>
            <a:off x="720000" y="1378075"/>
            <a:ext cx="7704000" cy="3225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1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
        <p:nvSpPr>
          <p:cNvPr id="750" name="Google Shape;750;p4"/>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51" name="Google Shape;751;p4"/>
          <p:cNvGrpSpPr/>
          <p:nvPr/>
        </p:nvGrpSpPr>
        <p:grpSpPr>
          <a:xfrm flipH="1">
            <a:off x="8295974" y="-342486"/>
            <a:ext cx="901674" cy="1575190"/>
            <a:chOff x="5052950" y="2452900"/>
            <a:chExt cx="213900" cy="373675"/>
          </a:xfrm>
        </p:grpSpPr>
        <p:sp>
          <p:nvSpPr>
            <p:cNvPr id="752" name="Google Shape;752;p4"/>
            <p:cNvSpPr/>
            <p:nvPr/>
          </p:nvSpPr>
          <p:spPr>
            <a:xfrm>
              <a:off x="5133675" y="2625975"/>
              <a:ext cx="6100" cy="6575"/>
            </a:xfrm>
            <a:custGeom>
              <a:avLst/>
              <a:gdLst/>
              <a:ahLst/>
              <a:cxnLst/>
              <a:rect l="l" t="t" r="r" b="b"/>
              <a:pathLst>
                <a:path w="244" h="263" extrusionOk="0">
                  <a:moveTo>
                    <a:pt x="103" y="0"/>
                  </a:moveTo>
                  <a:cubicBezTo>
                    <a:pt x="70" y="17"/>
                    <a:pt x="54" y="33"/>
                    <a:pt x="37" y="50"/>
                  </a:cubicBezTo>
                  <a:cubicBezTo>
                    <a:pt x="0" y="87"/>
                    <a:pt x="0" y="120"/>
                    <a:pt x="0" y="153"/>
                  </a:cubicBezTo>
                  <a:cubicBezTo>
                    <a:pt x="17" y="190"/>
                    <a:pt x="37" y="223"/>
                    <a:pt x="54" y="239"/>
                  </a:cubicBezTo>
                  <a:cubicBezTo>
                    <a:pt x="65" y="251"/>
                    <a:pt x="85" y="263"/>
                    <a:pt x="109" y="263"/>
                  </a:cubicBezTo>
                  <a:cubicBezTo>
                    <a:pt x="119" y="263"/>
                    <a:pt x="129" y="261"/>
                    <a:pt x="140" y="256"/>
                  </a:cubicBezTo>
                  <a:cubicBezTo>
                    <a:pt x="190" y="256"/>
                    <a:pt x="243" y="190"/>
                    <a:pt x="223" y="120"/>
                  </a:cubicBezTo>
                  <a:cubicBezTo>
                    <a:pt x="223" y="87"/>
                    <a:pt x="206" y="50"/>
                    <a:pt x="190" y="33"/>
                  </a:cubicBezTo>
                  <a:cubicBezTo>
                    <a:pt x="173" y="17"/>
                    <a:pt x="173" y="17"/>
                    <a:pt x="157" y="17"/>
                  </a:cubicBezTo>
                  <a:cubicBezTo>
                    <a:pt x="14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
            <p:cNvSpPr/>
            <p:nvPr/>
          </p:nvSpPr>
          <p:spPr>
            <a:xfrm>
              <a:off x="5133675" y="2501350"/>
              <a:ext cx="6100" cy="6525"/>
            </a:xfrm>
            <a:custGeom>
              <a:avLst/>
              <a:gdLst/>
              <a:ahLst/>
              <a:cxnLst/>
              <a:rect l="l" t="t" r="r" b="b"/>
              <a:pathLst>
                <a:path w="244" h="261" extrusionOk="0">
                  <a:moveTo>
                    <a:pt x="103" y="1"/>
                  </a:moveTo>
                  <a:cubicBezTo>
                    <a:pt x="54" y="21"/>
                    <a:pt x="0" y="71"/>
                    <a:pt x="17" y="157"/>
                  </a:cubicBezTo>
                  <a:cubicBezTo>
                    <a:pt x="17" y="190"/>
                    <a:pt x="37" y="207"/>
                    <a:pt x="54" y="244"/>
                  </a:cubicBezTo>
                  <a:cubicBezTo>
                    <a:pt x="87" y="260"/>
                    <a:pt x="120" y="260"/>
                    <a:pt x="140" y="260"/>
                  </a:cubicBezTo>
                  <a:cubicBezTo>
                    <a:pt x="206" y="244"/>
                    <a:pt x="243" y="174"/>
                    <a:pt x="243" y="104"/>
                  </a:cubicBezTo>
                  <a:cubicBezTo>
                    <a:pt x="223" y="71"/>
                    <a:pt x="206" y="2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
            <p:cNvSpPr/>
            <p:nvPr/>
          </p:nvSpPr>
          <p:spPr>
            <a:xfrm>
              <a:off x="5132025" y="2593950"/>
              <a:ext cx="6400" cy="6675"/>
            </a:xfrm>
            <a:custGeom>
              <a:avLst/>
              <a:gdLst/>
              <a:ahLst/>
              <a:cxnLst/>
              <a:rect l="l" t="t" r="r" b="b"/>
              <a:pathLst>
                <a:path w="256" h="267" extrusionOk="0">
                  <a:moveTo>
                    <a:pt x="118" y="0"/>
                  </a:moveTo>
                  <a:cubicBezTo>
                    <a:pt x="100" y="0"/>
                    <a:pt x="78" y="13"/>
                    <a:pt x="66" y="28"/>
                  </a:cubicBezTo>
                  <a:cubicBezTo>
                    <a:pt x="17" y="77"/>
                    <a:pt x="0" y="164"/>
                    <a:pt x="50" y="213"/>
                  </a:cubicBezTo>
                  <a:cubicBezTo>
                    <a:pt x="66" y="234"/>
                    <a:pt x="83" y="250"/>
                    <a:pt x="120" y="267"/>
                  </a:cubicBezTo>
                  <a:cubicBezTo>
                    <a:pt x="153" y="267"/>
                    <a:pt x="169" y="250"/>
                    <a:pt x="206" y="234"/>
                  </a:cubicBezTo>
                  <a:cubicBezTo>
                    <a:pt x="239" y="180"/>
                    <a:pt x="256" y="110"/>
                    <a:pt x="223" y="44"/>
                  </a:cubicBezTo>
                  <a:cubicBezTo>
                    <a:pt x="206" y="28"/>
                    <a:pt x="186" y="7"/>
                    <a:pt x="169" y="7"/>
                  </a:cubicBezTo>
                  <a:lnTo>
                    <a:pt x="136" y="7"/>
                  </a:lnTo>
                  <a:cubicBezTo>
                    <a:pt x="132" y="2"/>
                    <a:pt x="12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
            <p:cNvSpPr/>
            <p:nvPr/>
          </p:nvSpPr>
          <p:spPr>
            <a:xfrm>
              <a:off x="5134075" y="2530625"/>
              <a:ext cx="6100" cy="6425"/>
            </a:xfrm>
            <a:custGeom>
              <a:avLst/>
              <a:gdLst/>
              <a:ahLst/>
              <a:cxnLst/>
              <a:rect l="l" t="t" r="r" b="b"/>
              <a:pathLst>
                <a:path w="244" h="257" extrusionOk="0">
                  <a:moveTo>
                    <a:pt x="104" y="1"/>
                  </a:moveTo>
                  <a:cubicBezTo>
                    <a:pt x="87" y="1"/>
                    <a:pt x="71" y="17"/>
                    <a:pt x="54" y="33"/>
                  </a:cubicBezTo>
                  <a:cubicBezTo>
                    <a:pt x="21" y="50"/>
                    <a:pt x="1" y="104"/>
                    <a:pt x="21" y="137"/>
                  </a:cubicBezTo>
                  <a:cubicBezTo>
                    <a:pt x="21" y="170"/>
                    <a:pt x="38" y="207"/>
                    <a:pt x="54" y="223"/>
                  </a:cubicBezTo>
                  <a:cubicBezTo>
                    <a:pt x="87" y="256"/>
                    <a:pt x="104" y="256"/>
                    <a:pt x="141" y="256"/>
                  </a:cubicBezTo>
                  <a:cubicBezTo>
                    <a:pt x="190" y="240"/>
                    <a:pt x="244" y="190"/>
                    <a:pt x="244" y="120"/>
                  </a:cubicBezTo>
                  <a:lnTo>
                    <a:pt x="244" y="104"/>
                  </a:lnTo>
                  <a:cubicBezTo>
                    <a:pt x="227" y="50"/>
                    <a:pt x="20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
            <p:cNvSpPr/>
            <p:nvPr/>
          </p:nvSpPr>
          <p:spPr>
            <a:xfrm>
              <a:off x="5132425" y="2547225"/>
              <a:ext cx="6000" cy="6525"/>
            </a:xfrm>
            <a:custGeom>
              <a:avLst/>
              <a:gdLst/>
              <a:ahLst/>
              <a:cxnLst/>
              <a:rect l="l" t="t" r="r" b="b"/>
              <a:pathLst>
                <a:path w="240" h="261" extrusionOk="0">
                  <a:moveTo>
                    <a:pt x="126" y="0"/>
                  </a:moveTo>
                  <a:cubicBezTo>
                    <a:pt x="81" y="0"/>
                    <a:pt x="31" y="33"/>
                    <a:pt x="17" y="91"/>
                  </a:cubicBezTo>
                  <a:cubicBezTo>
                    <a:pt x="1" y="145"/>
                    <a:pt x="17" y="227"/>
                    <a:pt x="87" y="248"/>
                  </a:cubicBezTo>
                  <a:cubicBezTo>
                    <a:pt x="100" y="256"/>
                    <a:pt x="115" y="261"/>
                    <a:pt x="130" y="261"/>
                  </a:cubicBezTo>
                  <a:cubicBezTo>
                    <a:pt x="170" y="261"/>
                    <a:pt x="211" y="229"/>
                    <a:pt x="223" y="178"/>
                  </a:cubicBezTo>
                  <a:cubicBezTo>
                    <a:pt x="240" y="107"/>
                    <a:pt x="223" y="42"/>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
            <p:cNvSpPr/>
            <p:nvPr/>
          </p:nvSpPr>
          <p:spPr>
            <a:xfrm>
              <a:off x="5125925" y="2610500"/>
              <a:ext cx="5600" cy="6600"/>
            </a:xfrm>
            <a:custGeom>
              <a:avLst/>
              <a:gdLst/>
              <a:ahLst/>
              <a:cxnLst/>
              <a:rect l="l" t="t" r="r" b="b"/>
              <a:pathLst>
                <a:path w="224" h="264" extrusionOk="0">
                  <a:moveTo>
                    <a:pt x="87" y="1"/>
                  </a:moveTo>
                  <a:cubicBezTo>
                    <a:pt x="38" y="17"/>
                    <a:pt x="1" y="87"/>
                    <a:pt x="1" y="153"/>
                  </a:cubicBezTo>
                  <a:cubicBezTo>
                    <a:pt x="1" y="190"/>
                    <a:pt x="17" y="223"/>
                    <a:pt x="55" y="240"/>
                  </a:cubicBezTo>
                  <a:cubicBezTo>
                    <a:pt x="66" y="252"/>
                    <a:pt x="86" y="263"/>
                    <a:pt x="103" y="263"/>
                  </a:cubicBezTo>
                  <a:cubicBezTo>
                    <a:pt x="109" y="263"/>
                    <a:pt x="116" y="261"/>
                    <a:pt x="120" y="256"/>
                  </a:cubicBezTo>
                  <a:cubicBezTo>
                    <a:pt x="158" y="256"/>
                    <a:pt x="191" y="240"/>
                    <a:pt x="207" y="207"/>
                  </a:cubicBezTo>
                  <a:cubicBezTo>
                    <a:pt x="224" y="190"/>
                    <a:pt x="224" y="153"/>
                    <a:pt x="224" y="120"/>
                  </a:cubicBezTo>
                  <a:cubicBezTo>
                    <a:pt x="224" y="87"/>
                    <a:pt x="207" y="50"/>
                    <a:pt x="174" y="34"/>
                  </a:cubicBezTo>
                  <a:cubicBezTo>
                    <a:pt x="174" y="17"/>
                    <a:pt x="158" y="17"/>
                    <a:pt x="158"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
            <p:cNvSpPr/>
            <p:nvPr/>
          </p:nvSpPr>
          <p:spPr>
            <a:xfrm>
              <a:off x="5128925" y="2643075"/>
              <a:ext cx="6100" cy="6700"/>
            </a:xfrm>
            <a:custGeom>
              <a:avLst/>
              <a:gdLst/>
              <a:ahLst/>
              <a:cxnLst/>
              <a:rect l="l" t="t" r="r" b="b"/>
              <a:pathLst>
                <a:path w="244" h="268" extrusionOk="0">
                  <a:moveTo>
                    <a:pt x="104" y="1"/>
                  </a:moveTo>
                  <a:cubicBezTo>
                    <a:pt x="87" y="21"/>
                    <a:pt x="87" y="21"/>
                    <a:pt x="71" y="21"/>
                  </a:cubicBezTo>
                  <a:cubicBezTo>
                    <a:pt x="38" y="38"/>
                    <a:pt x="0" y="104"/>
                    <a:pt x="0" y="157"/>
                  </a:cubicBezTo>
                  <a:cubicBezTo>
                    <a:pt x="21" y="190"/>
                    <a:pt x="38" y="227"/>
                    <a:pt x="54" y="244"/>
                  </a:cubicBezTo>
                  <a:cubicBezTo>
                    <a:pt x="66" y="255"/>
                    <a:pt x="86" y="267"/>
                    <a:pt x="109" y="267"/>
                  </a:cubicBezTo>
                  <a:cubicBezTo>
                    <a:pt x="119" y="267"/>
                    <a:pt x="130" y="265"/>
                    <a:pt x="141" y="260"/>
                  </a:cubicBezTo>
                  <a:cubicBezTo>
                    <a:pt x="190" y="260"/>
                    <a:pt x="244" y="190"/>
                    <a:pt x="227" y="124"/>
                  </a:cubicBezTo>
                  <a:lnTo>
                    <a:pt x="227" y="87"/>
                  </a:lnTo>
                  <a:cubicBezTo>
                    <a:pt x="207" y="54"/>
                    <a:pt x="190" y="38"/>
                    <a:pt x="157" y="21"/>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
            <p:cNvSpPr/>
            <p:nvPr/>
          </p:nvSpPr>
          <p:spPr>
            <a:xfrm>
              <a:off x="5132425" y="2577825"/>
              <a:ext cx="6000" cy="6525"/>
            </a:xfrm>
            <a:custGeom>
              <a:avLst/>
              <a:gdLst/>
              <a:ahLst/>
              <a:cxnLst/>
              <a:rect l="l" t="t" r="r" b="b"/>
              <a:pathLst>
                <a:path w="240" h="261" extrusionOk="0">
                  <a:moveTo>
                    <a:pt x="104" y="1"/>
                  </a:moveTo>
                  <a:cubicBezTo>
                    <a:pt x="50" y="17"/>
                    <a:pt x="1" y="87"/>
                    <a:pt x="17" y="157"/>
                  </a:cubicBezTo>
                  <a:cubicBezTo>
                    <a:pt x="17" y="190"/>
                    <a:pt x="34" y="207"/>
                    <a:pt x="50" y="240"/>
                  </a:cubicBezTo>
                  <a:cubicBezTo>
                    <a:pt x="87" y="261"/>
                    <a:pt x="120" y="261"/>
                    <a:pt x="137" y="261"/>
                  </a:cubicBezTo>
                  <a:cubicBezTo>
                    <a:pt x="207" y="240"/>
                    <a:pt x="240" y="174"/>
                    <a:pt x="240" y="104"/>
                  </a:cubicBezTo>
                  <a:cubicBezTo>
                    <a:pt x="223" y="71"/>
                    <a:pt x="207" y="54"/>
                    <a:pt x="190" y="17"/>
                  </a:cubicBezTo>
                  <a:cubicBezTo>
                    <a:pt x="190" y="17"/>
                    <a:pt x="170" y="17"/>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
            <p:cNvSpPr/>
            <p:nvPr/>
          </p:nvSpPr>
          <p:spPr>
            <a:xfrm>
              <a:off x="5130275" y="2470125"/>
              <a:ext cx="6000" cy="6825"/>
            </a:xfrm>
            <a:custGeom>
              <a:avLst/>
              <a:gdLst/>
              <a:ahLst/>
              <a:cxnLst/>
              <a:rect l="l" t="t" r="r" b="b"/>
              <a:pathLst>
                <a:path w="240" h="273" extrusionOk="0">
                  <a:moveTo>
                    <a:pt x="126" y="0"/>
                  </a:moveTo>
                  <a:cubicBezTo>
                    <a:pt x="120" y="0"/>
                    <a:pt x="111" y="4"/>
                    <a:pt x="103" y="13"/>
                  </a:cubicBezTo>
                  <a:cubicBezTo>
                    <a:pt x="50" y="13"/>
                    <a:pt x="0" y="83"/>
                    <a:pt x="17" y="153"/>
                  </a:cubicBezTo>
                  <a:cubicBezTo>
                    <a:pt x="17" y="186"/>
                    <a:pt x="33" y="219"/>
                    <a:pt x="70" y="239"/>
                  </a:cubicBezTo>
                  <a:cubicBezTo>
                    <a:pt x="87" y="256"/>
                    <a:pt x="103" y="272"/>
                    <a:pt x="136" y="272"/>
                  </a:cubicBezTo>
                  <a:cubicBezTo>
                    <a:pt x="173" y="256"/>
                    <a:pt x="190" y="239"/>
                    <a:pt x="206" y="202"/>
                  </a:cubicBezTo>
                  <a:cubicBezTo>
                    <a:pt x="223" y="186"/>
                    <a:pt x="239" y="153"/>
                    <a:pt x="223" y="116"/>
                  </a:cubicBezTo>
                  <a:cubicBezTo>
                    <a:pt x="223" y="83"/>
                    <a:pt x="206" y="50"/>
                    <a:pt x="190" y="33"/>
                  </a:cubicBezTo>
                  <a:cubicBezTo>
                    <a:pt x="173" y="13"/>
                    <a:pt x="173" y="13"/>
                    <a:pt x="153" y="13"/>
                  </a:cubicBezTo>
                  <a:lnTo>
                    <a:pt x="136" y="13"/>
                  </a:lnTo>
                  <a:cubicBezTo>
                    <a:pt x="136" y="4"/>
                    <a:pt x="13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
            <p:cNvSpPr/>
            <p:nvPr/>
          </p:nvSpPr>
          <p:spPr>
            <a:xfrm>
              <a:off x="5116975" y="2504300"/>
              <a:ext cx="6400" cy="6550"/>
            </a:xfrm>
            <a:custGeom>
              <a:avLst/>
              <a:gdLst/>
              <a:ahLst/>
              <a:cxnLst/>
              <a:rect l="l" t="t" r="r" b="b"/>
              <a:pathLst>
                <a:path w="256" h="262" extrusionOk="0">
                  <a:moveTo>
                    <a:pt x="140" y="1"/>
                  </a:moveTo>
                  <a:cubicBezTo>
                    <a:pt x="95" y="1"/>
                    <a:pt x="47" y="35"/>
                    <a:pt x="33" y="89"/>
                  </a:cubicBezTo>
                  <a:cubicBezTo>
                    <a:pt x="0" y="159"/>
                    <a:pt x="33" y="229"/>
                    <a:pt x="87" y="262"/>
                  </a:cubicBezTo>
                  <a:lnTo>
                    <a:pt x="136" y="262"/>
                  </a:lnTo>
                  <a:cubicBezTo>
                    <a:pt x="190" y="262"/>
                    <a:pt x="223" y="229"/>
                    <a:pt x="239" y="175"/>
                  </a:cubicBezTo>
                  <a:cubicBezTo>
                    <a:pt x="256" y="126"/>
                    <a:pt x="239" y="72"/>
                    <a:pt x="206" y="39"/>
                  </a:cubicBezTo>
                  <a:cubicBezTo>
                    <a:pt x="206" y="39"/>
                    <a:pt x="190" y="23"/>
                    <a:pt x="169" y="6"/>
                  </a:cubicBezTo>
                  <a:cubicBezTo>
                    <a:pt x="160" y="2"/>
                    <a:pt x="15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
            <p:cNvSpPr/>
            <p:nvPr/>
          </p:nvSpPr>
          <p:spPr>
            <a:xfrm>
              <a:off x="5106650" y="2535675"/>
              <a:ext cx="6425" cy="6525"/>
            </a:xfrm>
            <a:custGeom>
              <a:avLst/>
              <a:gdLst/>
              <a:ahLst/>
              <a:cxnLst/>
              <a:rect l="l" t="t" r="r" b="b"/>
              <a:pathLst>
                <a:path w="257" h="261" extrusionOk="0">
                  <a:moveTo>
                    <a:pt x="142" y="0"/>
                  </a:moveTo>
                  <a:cubicBezTo>
                    <a:pt x="97" y="0"/>
                    <a:pt x="47" y="30"/>
                    <a:pt x="34" y="71"/>
                  </a:cubicBezTo>
                  <a:cubicBezTo>
                    <a:pt x="1" y="141"/>
                    <a:pt x="34" y="227"/>
                    <a:pt x="88" y="244"/>
                  </a:cubicBezTo>
                  <a:cubicBezTo>
                    <a:pt x="104" y="260"/>
                    <a:pt x="120" y="260"/>
                    <a:pt x="137" y="260"/>
                  </a:cubicBezTo>
                  <a:cubicBezTo>
                    <a:pt x="191" y="244"/>
                    <a:pt x="224" y="227"/>
                    <a:pt x="240" y="174"/>
                  </a:cubicBezTo>
                  <a:cubicBezTo>
                    <a:pt x="257" y="124"/>
                    <a:pt x="240" y="71"/>
                    <a:pt x="207" y="38"/>
                  </a:cubicBezTo>
                  <a:cubicBezTo>
                    <a:pt x="207" y="21"/>
                    <a:pt x="191" y="21"/>
                    <a:pt x="170" y="5"/>
                  </a:cubicBezTo>
                  <a:cubicBezTo>
                    <a:pt x="161" y="2"/>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
            <p:cNvSpPr/>
            <p:nvPr/>
          </p:nvSpPr>
          <p:spPr>
            <a:xfrm>
              <a:off x="5110875" y="2490625"/>
              <a:ext cx="5700" cy="6700"/>
            </a:xfrm>
            <a:custGeom>
              <a:avLst/>
              <a:gdLst/>
              <a:ahLst/>
              <a:cxnLst/>
              <a:rect l="l" t="t" r="r" b="b"/>
              <a:pathLst>
                <a:path w="228" h="268" extrusionOk="0">
                  <a:moveTo>
                    <a:pt x="104" y="1"/>
                  </a:moveTo>
                  <a:cubicBezTo>
                    <a:pt x="38" y="17"/>
                    <a:pt x="1" y="87"/>
                    <a:pt x="1" y="157"/>
                  </a:cubicBezTo>
                  <a:cubicBezTo>
                    <a:pt x="22" y="190"/>
                    <a:pt x="38" y="223"/>
                    <a:pt x="55" y="244"/>
                  </a:cubicBezTo>
                  <a:cubicBezTo>
                    <a:pt x="66" y="256"/>
                    <a:pt x="86" y="267"/>
                    <a:pt x="110" y="267"/>
                  </a:cubicBezTo>
                  <a:cubicBezTo>
                    <a:pt x="120" y="267"/>
                    <a:pt x="130" y="265"/>
                    <a:pt x="141" y="261"/>
                  </a:cubicBezTo>
                  <a:cubicBezTo>
                    <a:pt x="174" y="261"/>
                    <a:pt x="191" y="244"/>
                    <a:pt x="207" y="207"/>
                  </a:cubicBezTo>
                  <a:cubicBezTo>
                    <a:pt x="228" y="190"/>
                    <a:pt x="228" y="157"/>
                    <a:pt x="228" y="120"/>
                  </a:cubicBezTo>
                  <a:cubicBezTo>
                    <a:pt x="228" y="87"/>
                    <a:pt x="207" y="54"/>
                    <a:pt x="191" y="38"/>
                  </a:cubicBezTo>
                  <a:cubicBezTo>
                    <a:pt x="174" y="17"/>
                    <a:pt x="174" y="17"/>
                    <a:pt x="158" y="17"/>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
            <p:cNvSpPr/>
            <p:nvPr/>
          </p:nvSpPr>
          <p:spPr>
            <a:xfrm>
              <a:off x="5099750" y="2677100"/>
              <a:ext cx="6000" cy="6400"/>
            </a:xfrm>
            <a:custGeom>
              <a:avLst/>
              <a:gdLst/>
              <a:ahLst/>
              <a:cxnLst/>
              <a:rect l="l" t="t" r="r" b="b"/>
              <a:pathLst>
                <a:path w="240" h="256" extrusionOk="0">
                  <a:moveTo>
                    <a:pt x="104" y="0"/>
                  </a:moveTo>
                  <a:cubicBezTo>
                    <a:pt x="54" y="17"/>
                    <a:pt x="1" y="83"/>
                    <a:pt x="17" y="153"/>
                  </a:cubicBezTo>
                  <a:cubicBezTo>
                    <a:pt x="17" y="186"/>
                    <a:pt x="34" y="223"/>
                    <a:pt x="54" y="239"/>
                  </a:cubicBezTo>
                  <a:cubicBezTo>
                    <a:pt x="87" y="256"/>
                    <a:pt x="104" y="256"/>
                    <a:pt x="137" y="256"/>
                  </a:cubicBezTo>
                  <a:cubicBezTo>
                    <a:pt x="207" y="239"/>
                    <a:pt x="240" y="186"/>
                    <a:pt x="223" y="103"/>
                  </a:cubicBezTo>
                  <a:cubicBezTo>
                    <a:pt x="223" y="66"/>
                    <a:pt x="207" y="50"/>
                    <a:pt x="190" y="17"/>
                  </a:cubicBezTo>
                  <a:lnTo>
                    <a:pt x="15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
            <p:cNvSpPr/>
            <p:nvPr/>
          </p:nvSpPr>
          <p:spPr>
            <a:xfrm>
              <a:off x="5122950" y="2486900"/>
              <a:ext cx="6000" cy="6325"/>
            </a:xfrm>
            <a:custGeom>
              <a:avLst/>
              <a:gdLst/>
              <a:ahLst/>
              <a:cxnLst/>
              <a:rect l="l" t="t" r="r" b="b"/>
              <a:pathLst>
                <a:path w="240" h="253" extrusionOk="0">
                  <a:moveTo>
                    <a:pt x="112" y="1"/>
                  </a:moveTo>
                  <a:cubicBezTo>
                    <a:pt x="70" y="1"/>
                    <a:pt x="29" y="32"/>
                    <a:pt x="17" y="84"/>
                  </a:cubicBezTo>
                  <a:cubicBezTo>
                    <a:pt x="0" y="150"/>
                    <a:pt x="17" y="220"/>
                    <a:pt x="87" y="253"/>
                  </a:cubicBezTo>
                  <a:lnTo>
                    <a:pt x="136" y="253"/>
                  </a:lnTo>
                  <a:cubicBezTo>
                    <a:pt x="174" y="253"/>
                    <a:pt x="206" y="220"/>
                    <a:pt x="223" y="187"/>
                  </a:cubicBezTo>
                  <a:cubicBezTo>
                    <a:pt x="239" y="133"/>
                    <a:pt x="223" y="84"/>
                    <a:pt x="206" y="47"/>
                  </a:cubicBezTo>
                  <a:cubicBezTo>
                    <a:pt x="190" y="30"/>
                    <a:pt x="174" y="14"/>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
            <p:cNvSpPr/>
            <p:nvPr/>
          </p:nvSpPr>
          <p:spPr>
            <a:xfrm>
              <a:off x="5099350" y="2693200"/>
              <a:ext cx="6400" cy="6600"/>
            </a:xfrm>
            <a:custGeom>
              <a:avLst/>
              <a:gdLst/>
              <a:ahLst/>
              <a:cxnLst/>
              <a:rect l="l" t="t" r="r" b="b"/>
              <a:pathLst>
                <a:path w="256" h="264" extrusionOk="0">
                  <a:moveTo>
                    <a:pt x="111" y="1"/>
                  </a:moveTo>
                  <a:cubicBezTo>
                    <a:pt x="92" y="1"/>
                    <a:pt x="76" y="12"/>
                    <a:pt x="50" y="24"/>
                  </a:cubicBezTo>
                  <a:cubicBezTo>
                    <a:pt x="17" y="78"/>
                    <a:pt x="0" y="160"/>
                    <a:pt x="33" y="214"/>
                  </a:cubicBezTo>
                  <a:cubicBezTo>
                    <a:pt x="50" y="247"/>
                    <a:pt x="87" y="263"/>
                    <a:pt x="120" y="263"/>
                  </a:cubicBezTo>
                  <a:cubicBezTo>
                    <a:pt x="136" y="263"/>
                    <a:pt x="173" y="247"/>
                    <a:pt x="190" y="230"/>
                  </a:cubicBezTo>
                  <a:cubicBezTo>
                    <a:pt x="239" y="181"/>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
            <p:cNvSpPr/>
            <p:nvPr/>
          </p:nvSpPr>
          <p:spPr>
            <a:xfrm>
              <a:off x="5124700" y="2562875"/>
              <a:ext cx="6425" cy="6525"/>
            </a:xfrm>
            <a:custGeom>
              <a:avLst/>
              <a:gdLst/>
              <a:ahLst/>
              <a:cxnLst/>
              <a:rect l="l" t="t" r="r" b="b"/>
              <a:pathLst>
                <a:path w="257" h="261" extrusionOk="0">
                  <a:moveTo>
                    <a:pt x="127" y="0"/>
                  </a:moveTo>
                  <a:cubicBezTo>
                    <a:pt x="87" y="0"/>
                    <a:pt x="46" y="32"/>
                    <a:pt x="33" y="83"/>
                  </a:cubicBezTo>
                  <a:cubicBezTo>
                    <a:pt x="0" y="154"/>
                    <a:pt x="33" y="219"/>
                    <a:pt x="87" y="257"/>
                  </a:cubicBezTo>
                  <a:cubicBezTo>
                    <a:pt x="99" y="259"/>
                    <a:pt x="110" y="261"/>
                    <a:pt x="121" y="261"/>
                  </a:cubicBezTo>
                  <a:cubicBezTo>
                    <a:pt x="171" y="261"/>
                    <a:pt x="212" y="231"/>
                    <a:pt x="240" y="186"/>
                  </a:cubicBezTo>
                  <a:cubicBezTo>
                    <a:pt x="256" y="116"/>
                    <a:pt x="223" y="34"/>
                    <a:pt x="169" y="13"/>
                  </a:cubicBezTo>
                  <a:cubicBezTo>
                    <a:pt x="156" y="5"/>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
            <p:cNvSpPr/>
            <p:nvPr/>
          </p:nvSpPr>
          <p:spPr>
            <a:xfrm>
              <a:off x="5121700" y="2533200"/>
              <a:ext cx="6000" cy="6600"/>
            </a:xfrm>
            <a:custGeom>
              <a:avLst/>
              <a:gdLst/>
              <a:ahLst/>
              <a:cxnLst/>
              <a:rect l="l" t="t" r="r" b="b"/>
              <a:pathLst>
                <a:path w="240" h="264" extrusionOk="0">
                  <a:moveTo>
                    <a:pt x="137" y="1"/>
                  </a:moveTo>
                  <a:cubicBezTo>
                    <a:pt x="104" y="1"/>
                    <a:pt x="67" y="17"/>
                    <a:pt x="50" y="34"/>
                  </a:cubicBezTo>
                  <a:cubicBezTo>
                    <a:pt x="1" y="87"/>
                    <a:pt x="1" y="153"/>
                    <a:pt x="34" y="223"/>
                  </a:cubicBezTo>
                  <a:cubicBezTo>
                    <a:pt x="50" y="240"/>
                    <a:pt x="83" y="256"/>
                    <a:pt x="104" y="256"/>
                  </a:cubicBezTo>
                  <a:cubicBezTo>
                    <a:pt x="114" y="261"/>
                    <a:pt x="123" y="263"/>
                    <a:pt x="133" y="263"/>
                  </a:cubicBezTo>
                  <a:cubicBezTo>
                    <a:pt x="155" y="263"/>
                    <a:pt x="175" y="251"/>
                    <a:pt x="186" y="240"/>
                  </a:cubicBezTo>
                  <a:cubicBezTo>
                    <a:pt x="207" y="223"/>
                    <a:pt x="224" y="190"/>
                    <a:pt x="224" y="153"/>
                  </a:cubicBezTo>
                  <a:cubicBezTo>
                    <a:pt x="240" y="120"/>
                    <a:pt x="224" y="87"/>
                    <a:pt x="207" y="50"/>
                  </a:cubicBezTo>
                  <a:cubicBezTo>
                    <a:pt x="186" y="34"/>
                    <a:pt x="170" y="17"/>
                    <a:pt x="153" y="17"/>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
            <p:cNvSpPr/>
            <p:nvPr/>
          </p:nvSpPr>
          <p:spPr>
            <a:xfrm>
              <a:off x="5128500" y="2516825"/>
              <a:ext cx="6125" cy="6500"/>
            </a:xfrm>
            <a:custGeom>
              <a:avLst/>
              <a:gdLst/>
              <a:ahLst/>
              <a:cxnLst/>
              <a:rect l="l" t="t" r="r" b="b"/>
              <a:pathLst>
                <a:path w="245" h="260" extrusionOk="0">
                  <a:moveTo>
                    <a:pt x="104" y="0"/>
                  </a:moveTo>
                  <a:cubicBezTo>
                    <a:pt x="71" y="0"/>
                    <a:pt x="55" y="21"/>
                    <a:pt x="38" y="54"/>
                  </a:cubicBezTo>
                  <a:cubicBezTo>
                    <a:pt x="17" y="87"/>
                    <a:pt x="1" y="124"/>
                    <a:pt x="1" y="157"/>
                  </a:cubicBezTo>
                  <a:cubicBezTo>
                    <a:pt x="17" y="190"/>
                    <a:pt x="38" y="227"/>
                    <a:pt x="55" y="243"/>
                  </a:cubicBezTo>
                  <a:cubicBezTo>
                    <a:pt x="71" y="260"/>
                    <a:pt x="104" y="260"/>
                    <a:pt x="141" y="260"/>
                  </a:cubicBezTo>
                  <a:cubicBezTo>
                    <a:pt x="191" y="243"/>
                    <a:pt x="244" y="190"/>
                    <a:pt x="224" y="103"/>
                  </a:cubicBezTo>
                  <a:cubicBezTo>
                    <a:pt x="224" y="70"/>
                    <a:pt x="207" y="54"/>
                    <a:pt x="191" y="21"/>
                  </a:cubicBezTo>
                  <a:lnTo>
                    <a:pt x="158" y="21"/>
                  </a:lnTo>
                  <a:cubicBezTo>
                    <a:pt x="141"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
            <p:cNvSpPr/>
            <p:nvPr/>
          </p:nvSpPr>
          <p:spPr>
            <a:xfrm>
              <a:off x="5143150" y="2514225"/>
              <a:ext cx="6000" cy="6525"/>
            </a:xfrm>
            <a:custGeom>
              <a:avLst/>
              <a:gdLst/>
              <a:ahLst/>
              <a:cxnLst/>
              <a:rect l="l" t="t" r="r" b="b"/>
              <a:pathLst>
                <a:path w="240" h="261" extrusionOk="0">
                  <a:moveTo>
                    <a:pt x="136" y="1"/>
                  </a:moveTo>
                  <a:cubicBezTo>
                    <a:pt x="104" y="1"/>
                    <a:pt x="87" y="1"/>
                    <a:pt x="50" y="22"/>
                  </a:cubicBezTo>
                  <a:cubicBezTo>
                    <a:pt x="17" y="71"/>
                    <a:pt x="0" y="158"/>
                    <a:pt x="33" y="207"/>
                  </a:cubicBezTo>
                  <a:cubicBezTo>
                    <a:pt x="50" y="244"/>
                    <a:pt x="87" y="261"/>
                    <a:pt x="120" y="261"/>
                  </a:cubicBezTo>
                  <a:cubicBezTo>
                    <a:pt x="136" y="261"/>
                    <a:pt x="174" y="244"/>
                    <a:pt x="190" y="228"/>
                  </a:cubicBezTo>
                  <a:cubicBezTo>
                    <a:pt x="223" y="207"/>
                    <a:pt x="240" y="174"/>
                    <a:pt x="240" y="141"/>
                  </a:cubicBezTo>
                  <a:cubicBezTo>
                    <a:pt x="240" y="104"/>
                    <a:pt x="240" y="71"/>
                    <a:pt x="207" y="55"/>
                  </a:cubicBezTo>
                  <a:cubicBezTo>
                    <a:pt x="207" y="22"/>
                    <a:pt x="190" y="2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
            <p:cNvSpPr/>
            <p:nvPr/>
          </p:nvSpPr>
          <p:spPr>
            <a:xfrm>
              <a:off x="5139750" y="2561125"/>
              <a:ext cx="6000" cy="6425"/>
            </a:xfrm>
            <a:custGeom>
              <a:avLst/>
              <a:gdLst/>
              <a:ahLst/>
              <a:cxnLst/>
              <a:rect l="l" t="t" r="r" b="b"/>
              <a:pathLst>
                <a:path w="240" h="257" extrusionOk="0">
                  <a:moveTo>
                    <a:pt x="103" y="1"/>
                  </a:moveTo>
                  <a:cubicBezTo>
                    <a:pt x="50" y="17"/>
                    <a:pt x="0" y="83"/>
                    <a:pt x="17" y="153"/>
                  </a:cubicBezTo>
                  <a:cubicBezTo>
                    <a:pt x="17" y="186"/>
                    <a:pt x="33" y="207"/>
                    <a:pt x="66" y="240"/>
                  </a:cubicBezTo>
                  <a:cubicBezTo>
                    <a:pt x="83" y="256"/>
                    <a:pt x="120" y="256"/>
                    <a:pt x="136" y="256"/>
                  </a:cubicBezTo>
                  <a:cubicBezTo>
                    <a:pt x="207" y="240"/>
                    <a:pt x="240" y="170"/>
                    <a:pt x="240" y="104"/>
                  </a:cubicBezTo>
                  <a:cubicBezTo>
                    <a:pt x="223" y="67"/>
                    <a:pt x="207" y="50"/>
                    <a:pt x="186" y="17"/>
                  </a:cubicBezTo>
                  <a:cubicBezTo>
                    <a:pt x="186" y="17"/>
                    <a:pt x="169"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
            <p:cNvSpPr/>
            <p:nvPr/>
          </p:nvSpPr>
          <p:spPr>
            <a:xfrm>
              <a:off x="5081300" y="2617450"/>
              <a:ext cx="6000" cy="6550"/>
            </a:xfrm>
            <a:custGeom>
              <a:avLst/>
              <a:gdLst/>
              <a:ahLst/>
              <a:cxnLst/>
              <a:rect l="l" t="t" r="r" b="b"/>
              <a:pathLst>
                <a:path w="240" h="262" extrusionOk="0">
                  <a:moveTo>
                    <a:pt x="110" y="1"/>
                  </a:moveTo>
                  <a:cubicBezTo>
                    <a:pt x="70" y="1"/>
                    <a:pt x="29" y="33"/>
                    <a:pt x="17" y="81"/>
                  </a:cubicBezTo>
                  <a:cubicBezTo>
                    <a:pt x="1" y="98"/>
                    <a:pt x="1" y="119"/>
                    <a:pt x="1" y="152"/>
                  </a:cubicBezTo>
                  <a:cubicBezTo>
                    <a:pt x="17" y="185"/>
                    <a:pt x="34" y="238"/>
                    <a:pt x="87" y="255"/>
                  </a:cubicBezTo>
                  <a:cubicBezTo>
                    <a:pt x="96" y="259"/>
                    <a:pt x="105" y="261"/>
                    <a:pt x="114" y="261"/>
                  </a:cubicBezTo>
                  <a:cubicBezTo>
                    <a:pt x="138" y="261"/>
                    <a:pt x="163" y="246"/>
                    <a:pt x="190" y="222"/>
                  </a:cubicBezTo>
                  <a:cubicBezTo>
                    <a:pt x="207" y="222"/>
                    <a:pt x="207" y="201"/>
                    <a:pt x="223" y="185"/>
                  </a:cubicBezTo>
                  <a:cubicBezTo>
                    <a:pt x="240" y="119"/>
                    <a:pt x="207" y="32"/>
                    <a:pt x="153" y="15"/>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
            <p:cNvSpPr/>
            <p:nvPr/>
          </p:nvSpPr>
          <p:spPr>
            <a:xfrm>
              <a:off x="5166350" y="2483825"/>
              <a:ext cx="2175" cy="1275"/>
            </a:xfrm>
            <a:custGeom>
              <a:avLst/>
              <a:gdLst/>
              <a:ahLst/>
              <a:cxnLst/>
              <a:rect l="l" t="t" r="r" b="b"/>
              <a:pathLst>
                <a:path w="87" h="51" extrusionOk="0">
                  <a:moveTo>
                    <a:pt x="0" y="1"/>
                  </a:moveTo>
                  <a:cubicBezTo>
                    <a:pt x="0" y="17"/>
                    <a:pt x="0" y="17"/>
                    <a:pt x="17" y="17"/>
                  </a:cubicBezTo>
                  <a:cubicBezTo>
                    <a:pt x="33" y="34"/>
                    <a:pt x="50" y="50"/>
                    <a:pt x="87" y="50"/>
                  </a:cubicBezTo>
                  <a:cubicBezTo>
                    <a:pt x="50" y="3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
            <p:cNvSpPr/>
            <p:nvPr/>
          </p:nvSpPr>
          <p:spPr>
            <a:xfrm>
              <a:off x="5118625" y="2627900"/>
              <a:ext cx="6100" cy="6650"/>
            </a:xfrm>
            <a:custGeom>
              <a:avLst/>
              <a:gdLst/>
              <a:ahLst/>
              <a:cxnLst/>
              <a:rect l="l" t="t" r="r" b="b"/>
              <a:pathLst>
                <a:path w="244" h="266" extrusionOk="0">
                  <a:moveTo>
                    <a:pt x="123" y="1"/>
                  </a:moveTo>
                  <a:cubicBezTo>
                    <a:pt x="117" y="1"/>
                    <a:pt x="110" y="3"/>
                    <a:pt x="103" y="10"/>
                  </a:cubicBezTo>
                  <a:cubicBezTo>
                    <a:pt x="37" y="10"/>
                    <a:pt x="0" y="76"/>
                    <a:pt x="0" y="146"/>
                  </a:cubicBezTo>
                  <a:cubicBezTo>
                    <a:pt x="21" y="179"/>
                    <a:pt x="37" y="216"/>
                    <a:pt x="54" y="232"/>
                  </a:cubicBezTo>
                  <a:cubicBezTo>
                    <a:pt x="70" y="249"/>
                    <a:pt x="103" y="265"/>
                    <a:pt x="140" y="265"/>
                  </a:cubicBezTo>
                  <a:cubicBezTo>
                    <a:pt x="190" y="249"/>
                    <a:pt x="243" y="179"/>
                    <a:pt x="227" y="113"/>
                  </a:cubicBezTo>
                  <a:cubicBezTo>
                    <a:pt x="227" y="76"/>
                    <a:pt x="206" y="43"/>
                    <a:pt x="190" y="26"/>
                  </a:cubicBezTo>
                  <a:cubicBezTo>
                    <a:pt x="173" y="26"/>
                    <a:pt x="173"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
            <p:cNvSpPr/>
            <p:nvPr/>
          </p:nvSpPr>
          <p:spPr>
            <a:xfrm>
              <a:off x="5223025" y="2532275"/>
              <a:ext cx="6000" cy="6700"/>
            </a:xfrm>
            <a:custGeom>
              <a:avLst/>
              <a:gdLst/>
              <a:ahLst/>
              <a:cxnLst/>
              <a:rect l="l" t="t" r="r" b="b"/>
              <a:pathLst>
                <a:path w="240" h="268" extrusionOk="0">
                  <a:moveTo>
                    <a:pt x="104" y="0"/>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4" y="260"/>
                    <a:pt x="190" y="244"/>
                    <a:pt x="207" y="207"/>
                  </a:cubicBezTo>
                  <a:cubicBezTo>
                    <a:pt x="223" y="190"/>
                    <a:pt x="240" y="157"/>
                    <a:pt x="223" y="124"/>
                  </a:cubicBezTo>
                  <a:cubicBezTo>
                    <a:pt x="223" y="87"/>
                    <a:pt x="207" y="54"/>
                    <a:pt x="190" y="38"/>
                  </a:cubicBezTo>
                  <a:cubicBezTo>
                    <a:pt x="174" y="21"/>
                    <a:pt x="174"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
            <p:cNvSpPr/>
            <p:nvPr/>
          </p:nvSpPr>
          <p:spPr>
            <a:xfrm>
              <a:off x="5122950" y="2703675"/>
              <a:ext cx="6000" cy="6650"/>
            </a:xfrm>
            <a:custGeom>
              <a:avLst/>
              <a:gdLst/>
              <a:ahLst/>
              <a:cxnLst/>
              <a:rect l="l" t="t" r="r" b="b"/>
              <a:pathLst>
                <a:path w="240" h="266" extrusionOk="0">
                  <a:moveTo>
                    <a:pt x="103" y="1"/>
                  </a:moveTo>
                  <a:cubicBezTo>
                    <a:pt x="70" y="17"/>
                    <a:pt x="33" y="34"/>
                    <a:pt x="17" y="50"/>
                  </a:cubicBezTo>
                  <a:cubicBezTo>
                    <a:pt x="0" y="87"/>
                    <a:pt x="0" y="120"/>
                    <a:pt x="0" y="153"/>
                  </a:cubicBezTo>
                  <a:cubicBezTo>
                    <a:pt x="17" y="190"/>
                    <a:pt x="17" y="223"/>
                    <a:pt x="54" y="240"/>
                  </a:cubicBezTo>
                  <a:cubicBezTo>
                    <a:pt x="66" y="252"/>
                    <a:pt x="85" y="265"/>
                    <a:pt x="107" y="265"/>
                  </a:cubicBezTo>
                  <a:cubicBezTo>
                    <a:pt x="117" y="265"/>
                    <a:pt x="127" y="263"/>
                    <a:pt x="136" y="256"/>
                  </a:cubicBezTo>
                  <a:cubicBezTo>
                    <a:pt x="190" y="256"/>
                    <a:pt x="239" y="190"/>
                    <a:pt x="223" y="120"/>
                  </a:cubicBezTo>
                  <a:cubicBezTo>
                    <a:pt x="223" y="87"/>
                    <a:pt x="206" y="50"/>
                    <a:pt x="174" y="34"/>
                  </a:cubicBezTo>
                  <a:cubicBezTo>
                    <a:pt x="174" y="17"/>
                    <a:pt x="157"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
            <p:cNvSpPr/>
            <p:nvPr/>
          </p:nvSpPr>
          <p:spPr>
            <a:xfrm>
              <a:off x="5231575" y="2544750"/>
              <a:ext cx="5600" cy="6525"/>
            </a:xfrm>
            <a:custGeom>
              <a:avLst/>
              <a:gdLst/>
              <a:ahLst/>
              <a:cxnLst/>
              <a:rect l="l" t="t" r="r" b="b"/>
              <a:pathLst>
                <a:path w="224" h="261" extrusionOk="0">
                  <a:moveTo>
                    <a:pt x="104" y="0"/>
                  </a:moveTo>
                  <a:cubicBezTo>
                    <a:pt x="38" y="17"/>
                    <a:pt x="1" y="87"/>
                    <a:pt x="1" y="157"/>
                  </a:cubicBezTo>
                  <a:cubicBezTo>
                    <a:pt x="17" y="190"/>
                    <a:pt x="38" y="206"/>
                    <a:pt x="54" y="244"/>
                  </a:cubicBezTo>
                  <a:cubicBezTo>
                    <a:pt x="71" y="260"/>
                    <a:pt x="104" y="260"/>
                    <a:pt x="141" y="260"/>
                  </a:cubicBezTo>
                  <a:cubicBezTo>
                    <a:pt x="174" y="260"/>
                    <a:pt x="191" y="244"/>
                    <a:pt x="207" y="206"/>
                  </a:cubicBezTo>
                  <a:cubicBezTo>
                    <a:pt x="224" y="174"/>
                    <a:pt x="224" y="141"/>
                    <a:pt x="224" y="103"/>
                  </a:cubicBezTo>
                  <a:cubicBezTo>
                    <a:pt x="224" y="70"/>
                    <a:pt x="207" y="54"/>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
            <p:cNvSpPr/>
            <p:nvPr/>
          </p:nvSpPr>
          <p:spPr>
            <a:xfrm>
              <a:off x="5224275" y="2561950"/>
              <a:ext cx="6100" cy="6425"/>
            </a:xfrm>
            <a:custGeom>
              <a:avLst/>
              <a:gdLst/>
              <a:ahLst/>
              <a:cxnLst/>
              <a:rect l="l" t="t" r="r" b="b"/>
              <a:pathLst>
                <a:path w="244" h="257" extrusionOk="0">
                  <a:moveTo>
                    <a:pt x="103" y="1"/>
                  </a:moveTo>
                  <a:cubicBezTo>
                    <a:pt x="54" y="17"/>
                    <a:pt x="0" y="87"/>
                    <a:pt x="21" y="153"/>
                  </a:cubicBezTo>
                  <a:cubicBezTo>
                    <a:pt x="21" y="191"/>
                    <a:pt x="37" y="223"/>
                    <a:pt x="54" y="240"/>
                  </a:cubicBezTo>
                  <a:cubicBezTo>
                    <a:pt x="87" y="256"/>
                    <a:pt x="124" y="256"/>
                    <a:pt x="140" y="256"/>
                  </a:cubicBezTo>
                  <a:cubicBezTo>
                    <a:pt x="206" y="256"/>
                    <a:pt x="243" y="191"/>
                    <a:pt x="243" y="104"/>
                  </a:cubicBezTo>
                  <a:cubicBezTo>
                    <a:pt x="227" y="87"/>
                    <a:pt x="206" y="50"/>
                    <a:pt x="190" y="34"/>
                  </a:cubicBezTo>
                  <a:cubicBezTo>
                    <a:pt x="190" y="17"/>
                    <a:pt x="173" y="17"/>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
            <p:cNvSpPr/>
            <p:nvPr/>
          </p:nvSpPr>
          <p:spPr>
            <a:xfrm>
              <a:off x="5110475" y="2613500"/>
              <a:ext cx="6100" cy="6400"/>
            </a:xfrm>
            <a:custGeom>
              <a:avLst/>
              <a:gdLst/>
              <a:ahLst/>
              <a:cxnLst/>
              <a:rect l="l" t="t" r="r" b="b"/>
              <a:pathLst>
                <a:path w="244" h="256" extrusionOk="0">
                  <a:moveTo>
                    <a:pt x="141" y="0"/>
                  </a:moveTo>
                  <a:cubicBezTo>
                    <a:pt x="104" y="0"/>
                    <a:pt x="87" y="0"/>
                    <a:pt x="54" y="33"/>
                  </a:cubicBezTo>
                  <a:cubicBezTo>
                    <a:pt x="0" y="70"/>
                    <a:pt x="0" y="153"/>
                    <a:pt x="38" y="206"/>
                  </a:cubicBezTo>
                  <a:cubicBezTo>
                    <a:pt x="54" y="239"/>
                    <a:pt x="87" y="256"/>
                    <a:pt x="120" y="256"/>
                  </a:cubicBezTo>
                  <a:cubicBezTo>
                    <a:pt x="141" y="256"/>
                    <a:pt x="174" y="256"/>
                    <a:pt x="190" y="223"/>
                  </a:cubicBezTo>
                  <a:cubicBezTo>
                    <a:pt x="223" y="206"/>
                    <a:pt x="223" y="173"/>
                    <a:pt x="244" y="136"/>
                  </a:cubicBezTo>
                  <a:cubicBezTo>
                    <a:pt x="244" y="103"/>
                    <a:pt x="223" y="70"/>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
            <p:cNvSpPr/>
            <p:nvPr/>
          </p:nvSpPr>
          <p:spPr>
            <a:xfrm>
              <a:off x="5112225" y="2568350"/>
              <a:ext cx="6000" cy="6525"/>
            </a:xfrm>
            <a:custGeom>
              <a:avLst/>
              <a:gdLst/>
              <a:ahLst/>
              <a:cxnLst/>
              <a:rect l="l" t="t" r="r" b="b"/>
              <a:pathLst>
                <a:path w="240" h="261" extrusionOk="0">
                  <a:moveTo>
                    <a:pt x="104" y="0"/>
                  </a:moveTo>
                  <a:cubicBezTo>
                    <a:pt x="50" y="21"/>
                    <a:pt x="1" y="71"/>
                    <a:pt x="17" y="157"/>
                  </a:cubicBezTo>
                  <a:cubicBezTo>
                    <a:pt x="17" y="190"/>
                    <a:pt x="34" y="207"/>
                    <a:pt x="50" y="244"/>
                  </a:cubicBezTo>
                  <a:cubicBezTo>
                    <a:pt x="87" y="260"/>
                    <a:pt x="104" y="260"/>
                    <a:pt x="137" y="260"/>
                  </a:cubicBezTo>
                  <a:cubicBezTo>
                    <a:pt x="207" y="244"/>
                    <a:pt x="240" y="174"/>
                    <a:pt x="223" y="104"/>
                  </a:cubicBezTo>
                  <a:cubicBezTo>
                    <a:pt x="223" y="71"/>
                    <a:pt x="207" y="54"/>
                    <a:pt x="190" y="21"/>
                  </a:cubicBezTo>
                  <a:cubicBezTo>
                    <a:pt x="174" y="21"/>
                    <a:pt x="174"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
            <p:cNvSpPr/>
            <p:nvPr/>
          </p:nvSpPr>
          <p:spPr>
            <a:xfrm>
              <a:off x="5113475" y="2643600"/>
              <a:ext cx="6100" cy="6575"/>
            </a:xfrm>
            <a:custGeom>
              <a:avLst/>
              <a:gdLst/>
              <a:ahLst/>
              <a:cxnLst/>
              <a:rect l="l" t="t" r="r" b="b"/>
              <a:pathLst>
                <a:path w="244" h="263" extrusionOk="0">
                  <a:moveTo>
                    <a:pt x="140" y="0"/>
                  </a:moveTo>
                  <a:cubicBezTo>
                    <a:pt x="103" y="0"/>
                    <a:pt x="70" y="17"/>
                    <a:pt x="54" y="33"/>
                  </a:cubicBezTo>
                  <a:cubicBezTo>
                    <a:pt x="0" y="83"/>
                    <a:pt x="0" y="153"/>
                    <a:pt x="37" y="223"/>
                  </a:cubicBezTo>
                  <a:cubicBezTo>
                    <a:pt x="54" y="239"/>
                    <a:pt x="87" y="256"/>
                    <a:pt x="103" y="256"/>
                  </a:cubicBezTo>
                  <a:cubicBezTo>
                    <a:pt x="114" y="261"/>
                    <a:pt x="124" y="263"/>
                    <a:pt x="134" y="263"/>
                  </a:cubicBezTo>
                  <a:cubicBezTo>
                    <a:pt x="158" y="263"/>
                    <a:pt x="178" y="251"/>
                    <a:pt x="190" y="239"/>
                  </a:cubicBezTo>
                  <a:cubicBezTo>
                    <a:pt x="243" y="186"/>
                    <a:pt x="243" y="103"/>
                    <a:pt x="206" y="50"/>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
            <p:cNvSpPr/>
            <p:nvPr/>
          </p:nvSpPr>
          <p:spPr>
            <a:xfrm>
              <a:off x="5122525" y="2661025"/>
              <a:ext cx="6000" cy="6700"/>
            </a:xfrm>
            <a:custGeom>
              <a:avLst/>
              <a:gdLst/>
              <a:ahLst/>
              <a:cxnLst/>
              <a:rect l="l" t="t" r="r" b="b"/>
              <a:pathLst>
                <a:path w="240" h="268" extrusionOk="0">
                  <a:moveTo>
                    <a:pt x="128" y="0"/>
                  </a:moveTo>
                  <a:cubicBezTo>
                    <a:pt x="83" y="0"/>
                    <a:pt x="31" y="35"/>
                    <a:pt x="17" y="91"/>
                  </a:cubicBezTo>
                  <a:cubicBezTo>
                    <a:pt x="1" y="161"/>
                    <a:pt x="17" y="231"/>
                    <a:pt x="71" y="264"/>
                  </a:cubicBezTo>
                  <a:cubicBezTo>
                    <a:pt x="82" y="267"/>
                    <a:pt x="94" y="268"/>
                    <a:pt x="105" y="268"/>
                  </a:cubicBezTo>
                  <a:cubicBezTo>
                    <a:pt x="159" y="268"/>
                    <a:pt x="210" y="235"/>
                    <a:pt x="223" y="177"/>
                  </a:cubicBezTo>
                  <a:cubicBezTo>
                    <a:pt x="240" y="107"/>
                    <a:pt x="207" y="41"/>
                    <a:pt x="153" y="4"/>
                  </a:cubicBezTo>
                  <a:cubicBezTo>
                    <a:pt x="146" y="1"/>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
            <p:cNvSpPr/>
            <p:nvPr/>
          </p:nvSpPr>
          <p:spPr>
            <a:xfrm>
              <a:off x="5114400" y="2518250"/>
              <a:ext cx="5575" cy="6525"/>
            </a:xfrm>
            <a:custGeom>
              <a:avLst/>
              <a:gdLst/>
              <a:ahLst/>
              <a:cxnLst/>
              <a:rect l="l" t="t" r="r" b="b"/>
              <a:pathLst>
                <a:path w="223" h="261" extrusionOk="0">
                  <a:moveTo>
                    <a:pt x="94" y="0"/>
                  </a:moveTo>
                  <a:cubicBezTo>
                    <a:pt x="53" y="0"/>
                    <a:pt x="12" y="32"/>
                    <a:pt x="0" y="83"/>
                  </a:cubicBezTo>
                  <a:lnTo>
                    <a:pt x="0" y="133"/>
                  </a:lnTo>
                  <a:cubicBezTo>
                    <a:pt x="0" y="186"/>
                    <a:pt x="17" y="236"/>
                    <a:pt x="66" y="252"/>
                  </a:cubicBezTo>
                  <a:cubicBezTo>
                    <a:pt x="76" y="258"/>
                    <a:pt x="88" y="261"/>
                    <a:pt x="99" y="261"/>
                  </a:cubicBezTo>
                  <a:cubicBezTo>
                    <a:pt x="128" y="261"/>
                    <a:pt x="157" y="243"/>
                    <a:pt x="169" y="219"/>
                  </a:cubicBezTo>
                  <a:cubicBezTo>
                    <a:pt x="190" y="219"/>
                    <a:pt x="206" y="203"/>
                    <a:pt x="206" y="170"/>
                  </a:cubicBezTo>
                  <a:cubicBezTo>
                    <a:pt x="223" y="116"/>
                    <a:pt x="206" y="30"/>
                    <a:pt x="136" y="13"/>
                  </a:cubicBezTo>
                  <a:cubicBezTo>
                    <a:pt x="123" y="4"/>
                    <a:pt x="108"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
            <p:cNvSpPr/>
            <p:nvPr/>
          </p:nvSpPr>
          <p:spPr>
            <a:xfrm>
              <a:off x="5116975" y="2548100"/>
              <a:ext cx="6400" cy="6675"/>
            </a:xfrm>
            <a:custGeom>
              <a:avLst/>
              <a:gdLst/>
              <a:ahLst/>
              <a:cxnLst/>
              <a:rect l="l" t="t" r="r" b="b"/>
              <a:pathLst>
                <a:path w="256" h="267" extrusionOk="0">
                  <a:moveTo>
                    <a:pt x="134" y="1"/>
                  </a:moveTo>
                  <a:cubicBezTo>
                    <a:pt x="84" y="1"/>
                    <a:pt x="44" y="35"/>
                    <a:pt x="17" y="89"/>
                  </a:cubicBezTo>
                  <a:cubicBezTo>
                    <a:pt x="0" y="159"/>
                    <a:pt x="33" y="229"/>
                    <a:pt x="87" y="262"/>
                  </a:cubicBezTo>
                  <a:cubicBezTo>
                    <a:pt x="95" y="265"/>
                    <a:pt x="104" y="266"/>
                    <a:pt x="114" y="266"/>
                  </a:cubicBezTo>
                  <a:cubicBezTo>
                    <a:pt x="159" y="266"/>
                    <a:pt x="209" y="234"/>
                    <a:pt x="223" y="176"/>
                  </a:cubicBezTo>
                  <a:cubicBezTo>
                    <a:pt x="256" y="110"/>
                    <a:pt x="223" y="40"/>
                    <a:pt x="169" y="7"/>
                  </a:cubicBezTo>
                  <a:cubicBezTo>
                    <a:pt x="157" y="3"/>
                    <a:pt x="14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
            <p:cNvSpPr/>
            <p:nvPr/>
          </p:nvSpPr>
          <p:spPr>
            <a:xfrm>
              <a:off x="5118625" y="2582975"/>
              <a:ext cx="6100" cy="6525"/>
            </a:xfrm>
            <a:custGeom>
              <a:avLst/>
              <a:gdLst/>
              <a:ahLst/>
              <a:cxnLst/>
              <a:rect l="l" t="t" r="r" b="b"/>
              <a:pathLst>
                <a:path w="244" h="261" extrusionOk="0">
                  <a:moveTo>
                    <a:pt x="103" y="1"/>
                  </a:moveTo>
                  <a:cubicBezTo>
                    <a:pt x="54" y="1"/>
                    <a:pt x="0" y="71"/>
                    <a:pt x="21" y="137"/>
                  </a:cubicBezTo>
                  <a:cubicBezTo>
                    <a:pt x="21" y="224"/>
                    <a:pt x="87" y="261"/>
                    <a:pt x="140" y="261"/>
                  </a:cubicBezTo>
                  <a:cubicBezTo>
                    <a:pt x="173" y="240"/>
                    <a:pt x="190" y="224"/>
                    <a:pt x="206" y="207"/>
                  </a:cubicBezTo>
                  <a:cubicBezTo>
                    <a:pt x="227" y="174"/>
                    <a:pt x="243" y="137"/>
                    <a:pt x="243" y="104"/>
                  </a:cubicBezTo>
                  <a:cubicBezTo>
                    <a:pt x="227" y="71"/>
                    <a:pt x="206" y="34"/>
                    <a:pt x="190" y="17"/>
                  </a:cubicBezTo>
                  <a:cubicBezTo>
                    <a:pt x="190"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
            <p:cNvSpPr/>
            <p:nvPr/>
          </p:nvSpPr>
          <p:spPr>
            <a:xfrm>
              <a:off x="5117375" y="2598450"/>
              <a:ext cx="5600" cy="6525"/>
            </a:xfrm>
            <a:custGeom>
              <a:avLst/>
              <a:gdLst/>
              <a:ahLst/>
              <a:cxnLst/>
              <a:rect l="l" t="t" r="r" b="b"/>
              <a:pathLst>
                <a:path w="224" h="261" extrusionOk="0">
                  <a:moveTo>
                    <a:pt x="104" y="0"/>
                  </a:moveTo>
                  <a:cubicBezTo>
                    <a:pt x="34" y="0"/>
                    <a:pt x="1" y="70"/>
                    <a:pt x="1" y="136"/>
                  </a:cubicBezTo>
                  <a:cubicBezTo>
                    <a:pt x="17" y="174"/>
                    <a:pt x="17" y="207"/>
                    <a:pt x="50" y="223"/>
                  </a:cubicBezTo>
                  <a:cubicBezTo>
                    <a:pt x="71" y="260"/>
                    <a:pt x="104" y="260"/>
                    <a:pt x="137" y="260"/>
                  </a:cubicBezTo>
                  <a:cubicBezTo>
                    <a:pt x="153" y="239"/>
                    <a:pt x="190" y="223"/>
                    <a:pt x="207" y="207"/>
                  </a:cubicBezTo>
                  <a:cubicBezTo>
                    <a:pt x="223" y="174"/>
                    <a:pt x="223" y="136"/>
                    <a:pt x="223" y="103"/>
                  </a:cubicBezTo>
                  <a:cubicBezTo>
                    <a:pt x="223" y="70"/>
                    <a:pt x="207"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
            <p:cNvSpPr/>
            <p:nvPr/>
          </p:nvSpPr>
          <p:spPr>
            <a:xfrm>
              <a:off x="5093375" y="2493200"/>
              <a:ext cx="6000" cy="6700"/>
            </a:xfrm>
            <a:custGeom>
              <a:avLst/>
              <a:gdLst/>
              <a:ahLst/>
              <a:cxnLst/>
              <a:rect l="l" t="t" r="r" b="b"/>
              <a:pathLst>
                <a:path w="240" h="268" extrusionOk="0">
                  <a:moveTo>
                    <a:pt x="103" y="1"/>
                  </a:moveTo>
                  <a:cubicBezTo>
                    <a:pt x="66" y="17"/>
                    <a:pt x="50" y="38"/>
                    <a:pt x="33" y="54"/>
                  </a:cubicBezTo>
                  <a:cubicBezTo>
                    <a:pt x="17" y="87"/>
                    <a:pt x="0" y="120"/>
                    <a:pt x="0" y="158"/>
                  </a:cubicBezTo>
                  <a:cubicBezTo>
                    <a:pt x="17" y="191"/>
                    <a:pt x="33" y="224"/>
                    <a:pt x="50" y="244"/>
                  </a:cubicBezTo>
                  <a:cubicBezTo>
                    <a:pt x="61" y="256"/>
                    <a:pt x="83" y="267"/>
                    <a:pt x="107" y="267"/>
                  </a:cubicBezTo>
                  <a:cubicBezTo>
                    <a:pt x="116" y="267"/>
                    <a:pt x="126" y="265"/>
                    <a:pt x="136" y="261"/>
                  </a:cubicBezTo>
                  <a:cubicBezTo>
                    <a:pt x="186" y="261"/>
                    <a:pt x="239" y="191"/>
                    <a:pt x="223" y="120"/>
                  </a:cubicBezTo>
                  <a:cubicBezTo>
                    <a:pt x="223" y="87"/>
                    <a:pt x="206" y="54"/>
                    <a:pt x="186"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
            <p:cNvSpPr/>
            <p:nvPr/>
          </p:nvSpPr>
          <p:spPr>
            <a:xfrm>
              <a:off x="5078325" y="2495375"/>
              <a:ext cx="6000" cy="6525"/>
            </a:xfrm>
            <a:custGeom>
              <a:avLst/>
              <a:gdLst/>
              <a:ahLst/>
              <a:cxnLst/>
              <a:rect l="l" t="t" r="r" b="b"/>
              <a:pathLst>
                <a:path w="240" h="261" extrusionOk="0">
                  <a:moveTo>
                    <a:pt x="103" y="0"/>
                  </a:moveTo>
                  <a:cubicBezTo>
                    <a:pt x="33" y="17"/>
                    <a:pt x="0" y="71"/>
                    <a:pt x="17" y="157"/>
                  </a:cubicBezTo>
                  <a:cubicBezTo>
                    <a:pt x="17" y="190"/>
                    <a:pt x="33" y="207"/>
                    <a:pt x="50" y="240"/>
                  </a:cubicBezTo>
                  <a:cubicBezTo>
                    <a:pt x="66" y="260"/>
                    <a:pt x="103" y="260"/>
                    <a:pt x="136" y="260"/>
                  </a:cubicBezTo>
                  <a:cubicBezTo>
                    <a:pt x="190" y="240"/>
                    <a:pt x="239" y="174"/>
                    <a:pt x="223" y="104"/>
                  </a:cubicBezTo>
                  <a:cubicBezTo>
                    <a:pt x="223" y="71"/>
                    <a:pt x="206" y="33"/>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
            <p:cNvSpPr/>
            <p:nvPr/>
          </p:nvSpPr>
          <p:spPr>
            <a:xfrm>
              <a:off x="5085625" y="2478150"/>
              <a:ext cx="5600" cy="6525"/>
            </a:xfrm>
            <a:custGeom>
              <a:avLst/>
              <a:gdLst/>
              <a:ahLst/>
              <a:cxnLst/>
              <a:rect l="l" t="t" r="r" b="b"/>
              <a:pathLst>
                <a:path w="224" h="261" extrusionOk="0">
                  <a:moveTo>
                    <a:pt x="104" y="1"/>
                  </a:moveTo>
                  <a:cubicBezTo>
                    <a:pt x="34" y="1"/>
                    <a:pt x="1" y="71"/>
                    <a:pt x="1" y="141"/>
                  </a:cubicBezTo>
                  <a:cubicBezTo>
                    <a:pt x="1" y="174"/>
                    <a:pt x="17" y="207"/>
                    <a:pt x="50" y="228"/>
                  </a:cubicBezTo>
                  <a:cubicBezTo>
                    <a:pt x="67" y="261"/>
                    <a:pt x="104" y="261"/>
                    <a:pt x="120" y="261"/>
                  </a:cubicBezTo>
                  <a:cubicBezTo>
                    <a:pt x="153" y="244"/>
                    <a:pt x="186" y="228"/>
                    <a:pt x="207" y="207"/>
                  </a:cubicBezTo>
                  <a:cubicBezTo>
                    <a:pt x="223" y="174"/>
                    <a:pt x="223" y="141"/>
                    <a:pt x="223" y="104"/>
                  </a:cubicBezTo>
                  <a:cubicBezTo>
                    <a:pt x="223" y="71"/>
                    <a:pt x="207" y="38"/>
                    <a:pt x="170" y="22"/>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
            <p:cNvSpPr/>
            <p:nvPr/>
          </p:nvSpPr>
          <p:spPr>
            <a:xfrm>
              <a:off x="5088625" y="2510650"/>
              <a:ext cx="6000" cy="6700"/>
            </a:xfrm>
            <a:custGeom>
              <a:avLst/>
              <a:gdLst/>
              <a:ahLst/>
              <a:cxnLst/>
              <a:rect l="l" t="t" r="r" b="b"/>
              <a:pathLst>
                <a:path w="240" h="268" extrusionOk="0">
                  <a:moveTo>
                    <a:pt x="120" y="1"/>
                  </a:moveTo>
                  <a:cubicBezTo>
                    <a:pt x="114" y="1"/>
                    <a:pt x="109" y="2"/>
                    <a:pt x="103" y="8"/>
                  </a:cubicBezTo>
                  <a:lnTo>
                    <a:pt x="66" y="8"/>
                  </a:lnTo>
                  <a:cubicBezTo>
                    <a:pt x="33" y="41"/>
                    <a:pt x="0" y="94"/>
                    <a:pt x="17" y="144"/>
                  </a:cubicBezTo>
                  <a:cubicBezTo>
                    <a:pt x="17" y="181"/>
                    <a:pt x="33" y="214"/>
                    <a:pt x="50" y="231"/>
                  </a:cubicBezTo>
                  <a:cubicBezTo>
                    <a:pt x="66" y="268"/>
                    <a:pt x="103" y="268"/>
                    <a:pt x="136" y="268"/>
                  </a:cubicBezTo>
                  <a:cubicBezTo>
                    <a:pt x="190" y="247"/>
                    <a:pt x="240" y="181"/>
                    <a:pt x="223" y="111"/>
                  </a:cubicBezTo>
                  <a:lnTo>
                    <a:pt x="223" y="78"/>
                  </a:lnTo>
                  <a:cubicBezTo>
                    <a:pt x="207" y="41"/>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
            <p:cNvSpPr/>
            <p:nvPr/>
          </p:nvSpPr>
          <p:spPr>
            <a:xfrm>
              <a:off x="5064100" y="2452900"/>
              <a:ext cx="6100" cy="6600"/>
            </a:xfrm>
            <a:custGeom>
              <a:avLst/>
              <a:gdLst/>
              <a:ahLst/>
              <a:cxnLst/>
              <a:rect l="l" t="t" r="r" b="b"/>
              <a:pathLst>
                <a:path w="244" h="264" extrusionOk="0">
                  <a:moveTo>
                    <a:pt x="120" y="1"/>
                  </a:moveTo>
                  <a:cubicBezTo>
                    <a:pt x="103" y="1"/>
                    <a:pt x="70" y="17"/>
                    <a:pt x="54" y="34"/>
                  </a:cubicBezTo>
                  <a:cubicBezTo>
                    <a:pt x="17" y="50"/>
                    <a:pt x="0" y="83"/>
                    <a:pt x="0" y="120"/>
                  </a:cubicBezTo>
                  <a:cubicBezTo>
                    <a:pt x="0" y="153"/>
                    <a:pt x="17" y="186"/>
                    <a:pt x="37" y="223"/>
                  </a:cubicBezTo>
                  <a:cubicBezTo>
                    <a:pt x="54" y="240"/>
                    <a:pt x="70" y="256"/>
                    <a:pt x="103" y="256"/>
                  </a:cubicBezTo>
                  <a:cubicBezTo>
                    <a:pt x="114" y="261"/>
                    <a:pt x="123" y="263"/>
                    <a:pt x="131" y="263"/>
                  </a:cubicBezTo>
                  <a:cubicBezTo>
                    <a:pt x="151" y="263"/>
                    <a:pt x="167" y="252"/>
                    <a:pt x="190" y="240"/>
                  </a:cubicBezTo>
                  <a:cubicBezTo>
                    <a:pt x="223" y="186"/>
                    <a:pt x="243" y="104"/>
                    <a:pt x="206" y="50"/>
                  </a:cubicBezTo>
                  <a:cubicBezTo>
                    <a:pt x="190" y="34"/>
                    <a:pt x="173" y="17"/>
                    <a:pt x="157" y="17"/>
                  </a:cubicBezTo>
                  <a:cubicBezTo>
                    <a:pt x="157"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
            <p:cNvSpPr/>
            <p:nvPr/>
          </p:nvSpPr>
          <p:spPr>
            <a:xfrm>
              <a:off x="5082125" y="2528550"/>
              <a:ext cx="6100" cy="6475"/>
            </a:xfrm>
            <a:custGeom>
              <a:avLst/>
              <a:gdLst/>
              <a:ahLst/>
              <a:cxnLst/>
              <a:rect l="l" t="t" r="r" b="b"/>
              <a:pathLst>
                <a:path w="244" h="259" extrusionOk="0">
                  <a:moveTo>
                    <a:pt x="113" y="1"/>
                  </a:moveTo>
                  <a:cubicBezTo>
                    <a:pt x="72" y="1"/>
                    <a:pt x="32" y="32"/>
                    <a:pt x="17" y="84"/>
                  </a:cubicBezTo>
                  <a:cubicBezTo>
                    <a:pt x="1" y="149"/>
                    <a:pt x="17" y="220"/>
                    <a:pt x="87" y="253"/>
                  </a:cubicBezTo>
                  <a:cubicBezTo>
                    <a:pt x="97" y="256"/>
                    <a:pt x="108" y="258"/>
                    <a:pt x="118" y="258"/>
                  </a:cubicBezTo>
                  <a:cubicBezTo>
                    <a:pt x="164" y="258"/>
                    <a:pt x="210" y="224"/>
                    <a:pt x="223" y="170"/>
                  </a:cubicBezTo>
                  <a:cubicBezTo>
                    <a:pt x="244" y="116"/>
                    <a:pt x="207" y="30"/>
                    <a:pt x="157"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
            <p:cNvSpPr/>
            <p:nvPr/>
          </p:nvSpPr>
          <p:spPr>
            <a:xfrm>
              <a:off x="5097600" y="2569700"/>
              <a:ext cx="5575" cy="6400"/>
            </a:xfrm>
            <a:custGeom>
              <a:avLst/>
              <a:gdLst/>
              <a:ahLst/>
              <a:cxnLst/>
              <a:rect l="l" t="t" r="r" b="b"/>
              <a:pathLst>
                <a:path w="223" h="256" extrusionOk="0">
                  <a:moveTo>
                    <a:pt x="103" y="0"/>
                  </a:moveTo>
                  <a:cubicBezTo>
                    <a:pt x="37" y="0"/>
                    <a:pt x="0" y="70"/>
                    <a:pt x="0" y="136"/>
                  </a:cubicBezTo>
                  <a:cubicBezTo>
                    <a:pt x="17" y="190"/>
                    <a:pt x="37" y="223"/>
                    <a:pt x="70" y="239"/>
                  </a:cubicBezTo>
                  <a:cubicBezTo>
                    <a:pt x="87" y="239"/>
                    <a:pt x="103" y="256"/>
                    <a:pt x="140" y="256"/>
                  </a:cubicBezTo>
                  <a:cubicBezTo>
                    <a:pt x="157" y="239"/>
                    <a:pt x="190" y="223"/>
                    <a:pt x="206" y="206"/>
                  </a:cubicBezTo>
                  <a:cubicBezTo>
                    <a:pt x="223" y="173"/>
                    <a:pt x="223" y="136"/>
                    <a:pt x="223" y="103"/>
                  </a:cubicBezTo>
                  <a:cubicBezTo>
                    <a:pt x="223" y="70"/>
                    <a:pt x="206" y="33"/>
                    <a:pt x="190" y="17"/>
                  </a:cubicBezTo>
                  <a:cubicBezTo>
                    <a:pt x="173"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
            <p:cNvSpPr/>
            <p:nvPr/>
          </p:nvSpPr>
          <p:spPr>
            <a:xfrm>
              <a:off x="5219125" y="2577825"/>
              <a:ext cx="6500" cy="6525"/>
            </a:xfrm>
            <a:custGeom>
              <a:avLst/>
              <a:gdLst/>
              <a:ahLst/>
              <a:cxnLst/>
              <a:rect l="l" t="t" r="r" b="b"/>
              <a:pathLst>
                <a:path w="260" h="261" extrusionOk="0">
                  <a:moveTo>
                    <a:pt x="140" y="1"/>
                  </a:moveTo>
                  <a:cubicBezTo>
                    <a:pt x="103" y="1"/>
                    <a:pt x="87" y="1"/>
                    <a:pt x="54" y="17"/>
                  </a:cubicBezTo>
                  <a:cubicBezTo>
                    <a:pt x="21" y="71"/>
                    <a:pt x="0" y="157"/>
                    <a:pt x="37" y="207"/>
                  </a:cubicBezTo>
                  <a:cubicBezTo>
                    <a:pt x="54" y="240"/>
                    <a:pt x="87" y="261"/>
                    <a:pt x="124" y="261"/>
                  </a:cubicBezTo>
                  <a:cubicBezTo>
                    <a:pt x="140" y="261"/>
                    <a:pt x="173" y="261"/>
                    <a:pt x="190" y="223"/>
                  </a:cubicBezTo>
                  <a:cubicBezTo>
                    <a:pt x="243" y="190"/>
                    <a:pt x="260" y="104"/>
                    <a:pt x="206" y="54"/>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
            <p:cNvSpPr/>
            <p:nvPr/>
          </p:nvSpPr>
          <p:spPr>
            <a:xfrm>
              <a:off x="5091600" y="2461475"/>
              <a:ext cx="6425" cy="6400"/>
            </a:xfrm>
            <a:custGeom>
              <a:avLst/>
              <a:gdLst/>
              <a:ahLst/>
              <a:cxnLst/>
              <a:rect l="l" t="t" r="r" b="b"/>
              <a:pathLst>
                <a:path w="257" h="256" extrusionOk="0">
                  <a:moveTo>
                    <a:pt x="137" y="0"/>
                  </a:moveTo>
                  <a:cubicBezTo>
                    <a:pt x="121" y="0"/>
                    <a:pt x="88" y="0"/>
                    <a:pt x="71" y="17"/>
                  </a:cubicBezTo>
                  <a:cubicBezTo>
                    <a:pt x="17" y="70"/>
                    <a:pt x="1" y="153"/>
                    <a:pt x="50" y="206"/>
                  </a:cubicBezTo>
                  <a:cubicBezTo>
                    <a:pt x="71" y="239"/>
                    <a:pt x="88" y="256"/>
                    <a:pt x="121" y="256"/>
                  </a:cubicBezTo>
                  <a:cubicBezTo>
                    <a:pt x="154" y="256"/>
                    <a:pt x="174" y="239"/>
                    <a:pt x="207" y="223"/>
                  </a:cubicBezTo>
                  <a:cubicBezTo>
                    <a:pt x="240" y="190"/>
                    <a:pt x="257" y="103"/>
                    <a:pt x="224" y="50"/>
                  </a:cubicBezTo>
                  <a:cubicBezTo>
                    <a:pt x="207" y="33"/>
                    <a:pt x="191"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
            <p:cNvSpPr/>
            <p:nvPr/>
          </p:nvSpPr>
          <p:spPr>
            <a:xfrm>
              <a:off x="5094200" y="2540000"/>
              <a:ext cx="6000" cy="6700"/>
            </a:xfrm>
            <a:custGeom>
              <a:avLst/>
              <a:gdLst/>
              <a:ahLst/>
              <a:cxnLst/>
              <a:rect l="l" t="t" r="r" b="b"/>
              <a:pathLst>
                <a:path w="240" h="268" extrusionOk="0">
                  <a:moveTo>
                    <a:pt x="103" y="1"/>
                  </a:moveTo>
                  <a:cubicBezTo>
                    <a:pt x="33" y="21"/>
                    <a:pt x="0" y="87"/>
                    <a:pt x="0" y="157"/>
                  </a:cubicBezTo>
                  <a:cubicBezTo>
                    <a:pt x="17" y="190"/>
                    <a:pt x="33" y="227"/>
                    <a:pt x="50" y="244"/>
                  </a:cubicBezTo>
                  <a:cubicBezTo>
                    <a:pt x="64" y="256"/>
                    <a:pt x="85" y="267"/>
                    <a:pt x="107" y="267"/>
                  </a:cubicBezTo>
                  <a:cubicBezTo>
                    <a:pt x="117" y="267"/>
                    <a:pt x="126" y="265"/>
                    <a:pt x="136" y="260"/>
                  </a:cubicBezTo>
                  <a:cubicBezTo>
                    <a:pt x="190" y="260"/>
                    <a:pt x="239" y="190"/>
                    <a:pt x="223" y="124"/>
                  </a:cubicBezTo>
                  <a:cubicBezTo>
                    <a:pt x="223" y="87"/>
                    <a:pt x="206" y="54"/>
                    <a:pt x="190" y="38"/>
                  </a:cubicBezTo>
                  <a:cubicBezTo>
                    <a:pt x="173" y="21"/>
                    <a:pt x="173"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
            <p:cNvSpPr/>
            <p:nvPr/>
          </p:nvSpPr>
          <p:spPr>
            <a:xfrm>
              <a:off x="5082550" y="2570925"/>
              <a:ext cx="6100" cy="6700"/>
            </a:xfrm>
            <a:custGeom>
              <a:avLst/>
              <a:gdLst/>
              <a:ahLst/>
              <a:cxnLst/>
              <a:rect l="l" t="t" r="r" b="b"/>
              <a:pathLst>
                <a:path w="244" h="268" extrusionOk="0">
                  <a:moveTo>
                    <a:pt x="103" y="1"/>
                  </a:moveTo>
                  <a:cubicBezTo>
                    <a:pt x="70" y="21"/>
                    <a:pt x="37" y="38"/>
                    <a:pt x="21" y="54"/>
                  </a:cubicBezTo>
                  <a:cubicBezTo>
                    <a:pt x="0" y="87"/>
                    <a:pt x="0" y="124"/>
                    <a:pt x="0" y="157"/>
                  </a:cubicBezTo>
                  <a:cubicBezTo>
                    <a:pt x="21" y="190"/>
                    <a:pt x="21" y="227"/>
                    <a:pt x="54" y="244"/>
                  </a:cubicBezTo>
                  <a:cubicBezTo>
                    <a:pt x="65" y="255"/>
                    <a:pt x="85" y="267"/>
                    <a:pt x="109" y="267"/>
                  </a:cubicBezTo>
                  <a:cubicBezTo>
                    <a:pt x="119" y="267"/>
                    <a:pt x="129" y="265"/>
                    <a:pt x="140" y="260"/>
                  </a:cubicBezTo>
                  <a:cubicBezTo>
                    <a:pt x="190" y="260"/>
                    <a:pt x="243" y="190"/>
                    <a:pt x="227" y="124"/>
                  </a:cubicBezTo>
                  <a:cubicBezTo>
                    <a:pt x="227" y="87"/>
                    <a:pt x="206" y="54"/>
                    <a:pt x="173" y="38"/>
                  </a:cubicBezTo>
                  <a:cubicBezTo>
                    <a:pt x="173" y="21"/>
                    <a:pt x="173" y="21"/>
                    <a:pt x="157" y="21"/>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
            <p:cNvSpPr/>
            <p:nvPr/>
          </p:nvSpPr>
          <p:spPr>
            <a:xfrm>
              <a:off x="5072225" y="2557625"/>
              <a:ext cx="6125" cy="6525"/>
            </a:xfrm>
            <a:custGeom>
              <a:avLst/>
              <a:gdLst/>
              <a:ahLst/>
              <a:cxnLst/>
              <a:rect l="l" t="t" r="r" b="b"/>
              <a:pathLst>
                <a:path w="245" h="261" extrusionOk="0">
                  <a:moveTo>
                    <a:pt x="104" y="1"/>
                  </a:moveTo>
                  <a:cubicBezTo>
                    <a:pt x="38" y="17"/>
                    <a:pt x="1" y="87"/>
                    <a:pt x="1" y="157"/>
                  </a:cubicBezTo>
                  <a:cubicBezTo>
                    <a:pt x="21" y="190"/>
                    <a:pt x="38" y="223"/>
                    <a:pt x="54" y="244"/>
                  </a:cubicBezTo>
                  <a:cubicBezTo>
                    <a:pt x="71" y="260"/>
                    <a:pt x="104" y="260"/>
                    <a:pt x="141" y="260"/>
                  </a:cubicBezTo>
                  <a:cubicBezTo>
                    <a:pt x="191" y="244"/>
                    <a:pt x="244" y="190"/>
                    <a:pt x="228" y="104"/>
                  </a:cubicBezTo>
                  <a:cubicBezTo>
                    <a:pt x="228" y="71"/>
                    <a:pt x="207" y="54"/>
                    <a:pt x="191" y="17"/>
                  </a:cubicBezTo>
                  <a:lnTo>
                    <a:pt x="158" y="17"/>
                  </a:ln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
            <p:cNvSpPr/>
            <p:nvPr/>
          </p:nvSpPr>
          <p:spPr>
            <a:xfrm>
              <a:off x="5073575" y="2541650"/>
              <a:ext cx="6425" cy="6475"/>
            </a:xfrm>
            <a:custGeom>
              <a:avLst/>
              <a:gdLst/>
              <a:ahLst/>
              <a:cxnLst/>
              <a:rect l="l" t="t" r="r" b="b"/>
              <a:pathLst>
                <a:path w="257" h="259" extrusionOk="0">
                  <a:moveTo>
                    <a:pt x="145" y="1"/>
                  </a:moveTo>
                  <a:cubicBezTo>
                    <a:pt x="98" y="1"/>
                    <a:pt x="47" y="33"/>
                    <a:pt x="33" y="91"/>
                  </a:cubicBezTo>
                  <a:cubicBezTo>
                    <a:pt x="0" y="161"/>
                    <a:pt x="33" y="227"/>
                    <a:pt x="87" y="244"/>
                  </a:cubicBezTo>
                  <a:cubicBezTo>
                    <a:pt x="105" y="254"/>
                    <a:pt x="122" y="259"/>
                    <a:pt x="138" y="259"/>
                  </a:cubicBezTo>
                  <a:cubicBezTo>
                    <a:pt x="181" y="259"/>
                    <a:pt x="216" y="226"/>
                    <a:pt x="240" y="178"/>
                  </a:cubicBezTo>
                  <a:cubicBezTo>
                    <a:pt x="256" y="108"/>
                    <a:pt x="223" y="38"/>
                    <a:pt x="174" y="5"/>
                  </a:cubicBezTo>
                  <a:cubicBezTo>
                    <a:pt x="165"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
            <p:cNvSpPr/>
            <p:nvPr/>
          </p:nvSpPr>
          <p:spPr>
            <a:xfrm>
              <a:off x="5071400" y="2604950"/>
              <a:ext cx="5600" cy="6575"/>
            </a:xfrm>
            <a:custGeom>
              <a:avLst/>
              <a:gdLst/>
              <a:ahLst/>
              <a:cxnLst/>
              <a:rect l="l" t="t" r="r" b="b"/>
              <a:pathLst>
                <a:path w="224" h="263" extrusionOk="0">
                  <a:moveTo>
                    <a:pt x="120" y="0"/>
                  </a:moveTo>
                  <a:cubicBezTo>
                    <a:pt x="104" y="0"/>
                    <a:pt x="71" y="17"/>
                    <a:pt x="54" y="33"/>
                  </a:cubicBezTo>
                  <a:cubicBezTo>
                    <a:pt x="1" y="83"/>
                    <a:pt x="1" y="153"/>
                    <a:pt x="34" y="223"/>
                  </a:cubicBezTo>
                  <a:cubicBezTo>
                    <a:pt x="54" y="239"/>
                    <a:pt x="71" y="256"/>
                    <a:pt x="104" y="256"/>
                  </a:cubicBezTo>
                  <a:cubicBezTo>
                    <a:pt x="114" y="261"/>
                    <a:pt x="122" y="263"/>
                    <a:pt x="130" y="263"/>
                  </a:cubicBezTo>
                  <a:cubicBezTo>
                    <a:pt x="150" y="263"/>
                    <a:pt x="167" y="251"/>
                    <a:pt x="191" y="239"/>
                  </a:cubicBezTo>
                  <a:cubicBezTo>
                    <a:pt x="207" y="206"/>
                    <a:pt x="224" y="186"/>
                    <a:pt x="224" y="153"/>
                  </a:cubicBezTo>
                  <a:cubicBezTo>
                    <a:pt x="224" y="120"/>
                    <a:pt x="224" y="83"/>
                    <a:pt x="207" y="50"/>
                  </a:cubicBezTo>
                  <a:cubicBezTo>
                    <a:pt x="191" y="33"/>
                    <a:pt x="174" y="17"/>
                    <a:pt x="158" y="17"/>
                  </a:cubicBezTo>
                  <a:cubicBezTo>
                    <a:pt x="158"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
            <p:cNvSpPr/>
            <p:nvPr/>
          </p:nvSpPr>
          <p:spPr>
            <a:xfrm>
              <a:off x="5078325" y="2589900"/>
              <a:ext cx="5575" cy="6575"/>
            </a:xfrm>
            <a:custGeom>
              <a:avLst/>
              <a:gdLst/>
              <a:ahLst/>
              <a:cxnLst/>
              <a:rect l="l" t="t" r="r" b="b"/>
              <a:pathLst>
                <a:path w="223" h="263" extrusionOk="0">
                  <a:moveTo>
                    <a:pt x="103" y="0"/>
                  </a:moveTo>
                  <a:cubicBezTo>
                    <a:pt x="33" y="17"/>
                    <a:pt x="0" y="87"/>
                    <a:pt x="0" y="153"/>
                  </a:cubicBezTo>
                  <a:cubicBezTo>
                    <a:pt x="17" y="190"/>
                    <a:pt x="17" y="223"/>
                    <a:pt x="50" y="239"/>
                  </a:cubicBezTo>
                  <a:cubicBezTo>
                    <a:pt x="61" y="251"/>
                    <a:pt x="83" y="263"/>
                    <a:pt x="107" y="263"/>
                  </a:cubicBezTo>
                  <a:cubicBezTo>
                    <a:pt x="117" y="263"/>
                    <a:pt x="127" y="261"/>
                    <a:pt x="136" y="256"/>
                  </a:cubicBezTo>
                  <a:cubicBezTo>
                    <a:pt x="153" y="256"/>
                    <a:pt x="190" y="239"/>
                    <a:pt x="206" y="206"/>
                  </a:cubicBezTo>
                  <a:cubicBezTo>
                    <a:pt x="223" y="190"/>
                    <a:pt x="223" y="153"/>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
            <p:cNvSpPr/>
            <p:nvPr/>
          </p:nvSpPr>
          <p:spPr>
            <a:xfrm>
              <a:off x="5070175" y="2577425"/>
              <a:ext cx="5600" cy="6650"/>
            </a:xfrm>
            <a:custGeom>
              <a:avLst/>
              <a:gdLst/>
              <a:ahLst/>
              <a:cxnLst/>
              <a:rect l="l" t="t" r="r" b="b"/>
              <a:pathLst>
                <a:path w="224" h="266" extrusionOk="0">
                  <a:moveTo>
                    <a:pt x="120" y="0"/>
                  </a:moveTo>
                  <a:cubicBezTo>
                    <a:pt x="83" y="0"/>
                    <a:pt x="50" y="17"/>
                    <a:pt x="33" y="33"/>
                  </a:cubicBezTo>
                  <a:cubicBezTo>
                    <a:pt x="17" y="50"/>
                    <a:pt x="0" y="87"/>
                    <a:pt x="0" y="120"/>
                  </a:cubicBezTo>
                  <a:cubicBezTo>
                    <a:pt x="0" y="153"/>
                    <a:pt x="0" y="190"/>
                    <a:pt x="17" y="223"/>
                  </a:cubicBezTo>
                  <a:cubicBezTo>
                    <a:pt x="35" y="252"/>
                    <a:pt x="64" y="265"/>
                    <a:pt x="95" y="265"/>
                  </a:cubicBezTo>
                  <a:cubicBezTo>
                    <a:pt x="120" y="265"/>
                    <a:pt x="147" y="256"/>
                    <a:pt x="169" y="239"/>
                  </a:cubicBezTo>
                  <a:cubicBezTo>
                    <a:pt x="223" y="190"/>
                    <a:pt x="223" y="103"/>
                    <a:pt x="186" y="50"/>
                  </a:cubicBezTo>
                  <a:cubicBezTo>
                    <a:pt x="169" y="33"/>
                    <a:pt x="153" y="17"/>
                    <a:pt x="136" y="17"/>
                  </a:cubicBezTo>
                  <a:cubicBezTo>
                    <a:pt x="136"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
            <p:cNvSpPr/>
            <p:nvPr/>
          </p:nvSpPr>
          <p:spPr>
            <a:xfrm>
              <a:off x="5073150" y="2511075"/>
              <a:ext cx="6025" cy="6700"/>
            </a:xfrm>
            <a:custGeom>
              <a:avLst/>
              <a:gdLst/>
              <a:ahLst/>
              <a:cxnLst/>
              <a:rect l="l" t="t" r="r" b="b"/>
              <a:pathLst>
                <a:path w="241" h="268" extrusionOk="0">
                  <a:moveTo>
                    <a:pt x="108" y="1"/>
                  </a:moveTo>
                  <a:cubicBezTo>
                    <a:pt x="84" y="1"/>
                    <a:pt x="62" y="12"/>
                    <a:pt x="50" y="24"/>
                  </a:cubicBezTo>
                  <a:cubicBezTo>
                    <a:pt x="1" y="77"/>
                    <a:pt x="1" y="164"/>
                    <a:pt x="34" y="214"/>
                  </a:cubicBezTo>
                  <a:cubicBezTo>
                    <a:pt x="50" y="230"/>
                    <a:pt x="88" y="251"/>
                    <a:pt x="104" y="267"/>
                  </a:cubicBezTo>
                  <a:cubicBezTo>
                    <a:pt x="137" y="267"/>
                    <a:pt x="170" y="251"/>
                    <a:pt x="191" y="230"/>
                  </a:cubicBezTo>
                  <a:cubicBezTo>
                    <a:pt x="240" y="181"/>
                    <a:pt x="240" y="110"/>
                    <a:pt x="207" y="45"/>
                  </a:cubicBezTo>
                  <a:cubicBezTo>
                    <a:pt x="191" y="24"/>
                    <a:pt x="170" y="7"/>
                    <a:pt x="154" y="7"/>
                  </a:cubicBezTo>
                  <a:lnTo>
                    <a:pt x="137" y="7"/>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
            <p:cNvSpPr/>
            <p:nvPr/>
          </p:nvSpPr>
          <p:spPr>
            <a:xfrm>
              <a:off x="5076975" y="2465800"/>
              <a:ext cx="5600" cy="6400"/>
            </a:xfrm>
            <a:custGeom>
              <a:avLst/>
              <a:gdLst/>
              <a:ahLst/>
              <a:cxnLst/>
              <a:rect l="l" t="t" r="r" b="b"/>
              <a:pathLst>
                <a:path w="224" h="256" extrusionOk="0">
                  <a:moveTo>
                    <a:pt x="104" y="0"/>
                  </a:moveTo>
                  <a:cubicBezTo>
                    <a:pt x="38" y="17"/>
                    <a:pt x="1" y="66"/>
                    <a:pt x="1" y="153"/>
                  </a:cubicBezTo>
                  <a:cubicBezTo>
                    <a:pt x="17" y="186"/>
                    <a:pt x="17" y="206"/>
                    <a:pt x="54" y="239"/>
                  </a:cubicBezTo>
                  <a:cubicBezTo>
                    <a:pt x="71" y="256"/>
                    <a:pt x="104" y="256"/>
                    <a:pt x="141" y="256"/>
                  </a:cubicBezTo>
                  <a:cubicBezTo>
                    <a:pt x="157" y="256"/>
                    <a:pt x="190" y="239"/>
                    <a:pt x="207" y="206"/>
                  </a:cubicBezTo>
                  <a:cubicBezTo>
                    <a:pt x="223" y="169"/>
                    <a:pt x="223" y="136"/>
                    <a:pt x="223" y="103"/>
                  </a:cubicBezTo>
                  <a:cubicBezTo>
                    <a:pt x="223" y="66"/>
                    <a:pt x="207" y="50"/>
                    <a:pt x="174"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
            <p:cNvSpPr/>
            <p:nvPr/>
          </p:nvSpPr>
          <p:spPr>
            <a:xfrm>
              <a:off x="5070175" y="2480750"/>
              <a:ext cx="6000" cy="6500"/>
            </a:xfrm>
            <a:custGeom>
              <a:avLst/>
              <a:gdLst/>
              <a:ahLst/>
              <a:cxnLst/>
              <a:rect l="l" t="t" r="r" b="b"/>
              <a:pathLst>
                <a:path w="240" h="260" extrusionOk="0">
                  <a:moveTo>
                    <a:pt x="136" y="0"/>
                  </a:moveTo>
                  <a:cubicBezTo>
                    <a:pt x="103" y="0"/>
                    <a:pt x="83" y="0"/>
                    <a:pt x="50" y="37"/>
                  </a:cubicBezTo>
                  <a:cubicBezTo>
                    <a:pt x="0" y="70"/>
                    <a:pt x="0" y="157"/>
                    <a:pt x="33" y="206"/>
                  </a:cubicBezTo>
                  <a:cubicBezTo>
                    <a:pt x="50" y="243"/>
                    <a:pt x="83" y="260"/>
                    <a:pt x="120" y="260"/>
                  </a:cubicBezTo>
                  <a:cubicBezTo>
                    <a:pt x="136" y="260"/>
                    <a:pt x="169" y="260"/>
                    <a:pt x="186" y="243"/>
                  </a:cubicBezTo>
                  <a:cubicBezTo>
                    <a:pt x="223" y="206"/>
                    <a:pt x="223" y="173"/>
                    <a:pt x="240" y="140"/>
                  </a:cubicBezTo>
                  <a:cubicBezTo>
                    <a:pt x="240" y="103"/>
                    <a:pt x="223" y="70"/>
                    <a:pt x="207" y="54"/>
                  </a:cubicBezTo>
                  <a:cubicBezTo>
                    <a:pt x="207" y="37"/>
                    <a:pt x="186" y="21"/>
                    <a:pt x="169" y="21"/>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
            <p:cNvSpPr/>
            <p:nvPr/>
          </p:nvSpPr>
          <p:spPr>
            <a:xfrm>
              <a:off x="5060700" y="2592700"/>
              <a:ext cx="5575" cy="6600"/>
            </a:xfrm>
            <a:custGeom>
              <a:avLst/>
              <a:gdLst/>
              <a:ahLst/>
              <a:cxnLst/>
              <a:rect l="l" t="t" r="r" b="b"/>
              <a:pathLst>
                <a:path w="223" h="264" extrusionOk="0">
                  <a:moveTo>
                    <a:pt x="120" y="0"/>
                  </a:moveTo>
                  <a:cubicBezTo>
                    <a:pt x="114" y="0"/>
                    <a:pt x="109" y="2"/>
                    <a:pt x="103" y="8"/>
                  </a:cubicBezTo>
                  <a:cubicBezTo>
                    <a:pt x="70" y="8"/>
                    <a:pt x="33" y="24"/>
                    <a:pt x="17" y="57"/>
                  </a:cubicBezTo>
                  <a:cubicBezTo>
                    <a:pt x="0" y="78"/>
                    <a:pt x="0" y="111"/>
                    <a:pt x="0" y="144"/>
                  </a:cubicBezTo>
                  <a:cubicBezTo>
                    <a:pt x="0" y="181"/>
                    <a:pt x="17" y="214"/>
                    <a:pt x="50" y="230"/>
                  </a:cubicBezTo>
                  <a:cubicBezTo>
                    <a:pt x="70" y="247"/>
                    <a:pt x="103" y="263"/>
                    <a:pt x="136" y="263"/>
                  </a:cubicBezTo>
                  <a:cubicBezTo>
                    <a:pt x="190" y="247"/>
                    <a:pt x="223" y="181"/>
                    <a:pt x="223" y="111"/>
                  </a:cubicBezTo>
                  <a:cubicBezTo>
                    <a:pt x="223" y="78"/>
                    <a:pt x="206" y="41"/>
                    <a:pt x="173"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
            <p:cNvSpPr/>
            <p:nvPr/>
          </p:nvSpPr>
          <p:spPr>
            <a:xfrm>
              <a:off x="5058950" y="2560625"/>
              <a:ext cx="6500" cy="6500"/>
            </a:xfrm>
            <a:custGeom>
              <a:avLst/>
              <a:gdLst/>
              <a:ahLst/>
              <a:cxnLst/>
              <a:rect l="l" t="t" r="r" b="b"/>
              <a:pathLst>
                <a:path w="260" h="260" extrusionOk="0">
                  <a:moveTo>
                    <a:pt x="140" y="0"/>
                  </a:moveTo>
                  <a:cubicBezTo>
                    <a:pt x="103" y="0"/>
                    <a:pt x="87" y="0"/>
                    <a:pt x="54" y="37"/>
                  </a:cubicBezTo>
                  <a:cubicBezTo>
                    <a:pt x="17" y="70"/>
                    <a:pt x="0" y="157"/>
                    <a:pt x="37" y="206"/>
                  </a:cubicBezTo>
                  <a:cubicBezTo>
                    <a:pt x="54" y="244"/>
                    <a:pt x="87" y="260"/>
                    <a:pt x="120" y="260"/>
                  </a:cubicBezTo>
                  <a:cubicBezTo>
                    <a:pt x="140" y="260"/>
                    <a:pt x="173" y="260"/>
                    <a:pt x="190" y="227"/>
                  </a:cubicBezTo>
                  <a:cubicBezTo>
                    <a:pt x="243" y="190"/>
                    <a:pt x="260" y="103"/>
                    <a:pt x="206" y="54"/>
                  </a:cubicBezTo>
                  <a:cubicBezTo>
                    <a:pt x="206" y="37"/>
                    <a:pt x="190" y="21"/>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
            <p:cNvSpPr/>
            <p:nvPr/>
          </p:nvSpPr>
          <p:spPr>
            <a:xfrm>
              <a:off x="5060700" y="2467850"/>
              <a:ext cx="6000" cy="6700"/>
            </a:xfrm>
            <a:custGeom>
              <a:avLst/>
              <a:gdLst/>
              <a:ahLst/>
              <a:cxnLst/>
              <a:rect l="l" t="t" r="r" b="b"/>
              <a:pathLst>
                <a:path w="240" h="268" extrusionOk="0">
                  <a:moveTo>
                    <a:pt x="103" y="1"/>
                  </a:moveTo>
                  <a:cubicBezTo>
                    <a:pt x="50" y="21"/>
                    <a:pt x="0" y="87"/>
                    <a:pt x="17" y="157"/>
                  </a:cubicBezTo>
                  <a:cubicBezTo>
                    <a:pt x="17" y="190"/>
                    <a:pt x="33" y="227"/>
                    <a:pt x="50" y="244"/>
                  </a:cubicBezTo>
                  <a:cubicBezTo>
                    <a:pt x="76" y="256"/>
                    <a:pt x="92" y="267"/>
                    <a:pt x="111" y="267"/>
                  </a:cubicBezTo>
                  <a:cubicBezTo>
                    <a:pt x="118" y="267"/>
                    <a:pt x="127" y="265"/>
                    <a:pt x="136" y="260"/>
                  </a:cubicBezTo>
                  <a:cubicBezTo>
                    <a:pt x="206" y="260"/>
                    <a:pt x="239" y="190"/>
                    <a:pt x="223" y="124"/>
                  </a:cubicBezTo>
                  <a:cubicBezTo>
                    <a:pt x="223" y="71"/>
                    <a:pt x="190" y="38"/>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
            <p:cNvSpPr/>
            <p:nvPr/>
          </p:nvSpPr>
          <p:spPr>
            <a:xfrm>
              <a:off x="5055525" y="2483325"/>
              <a:ext cx="5600" cy="6675"/>
            </a:xfrm>
            <a:custGeom>
              <a:avLst/>
              <a:gdLst/>
              <a:ahLst/>
              <a:cxnLst/>
              <a:rect l="l" t="t" r="r" b="b"/>
              <a:pathLst>
                <a:path w="224" h="267" extrusionOk="0">
                  <a:moveTo>
                    <a:pt x="104" y="0"/>
                  </a:moveTo>
                  <a:cubicBezTo>
                    <a:pt x="71" y="21"/>
                    <a:pt x="34" y="37"/>
                    <a:pt x="17" y="54"/>
                  </a:cubicBezTo>
                  <a:cubicBezTo>
                    <a:pt x="1" y="87"/>
                    <a:pt x="1" y="124"/>
                    <a:pt x="1" y="157"/>
                  </a:cubicBezTo>
                  <a:cubicBezTo>
                    <a:pt x="1" y="190"/>
                    <a:pt x="17" y="227"/>
                    <a:pt x="50" y="243"/>
                  </a:cubicBezTo>
                  <a:cubicBezTo>
                    <a:pt x="65" y="255"/>
                    <a:pt x="86" y="267"/>
                    <a:pt x="108" y="267"/>
                  </a:cubicBezTo>
                  <a:cubicBezTo>
                    <a:pt x="118" y="267"/>
                    <a:pt x="127" y="265"/>
                    <a:pt x="137" y="260"/>
                  </a:cubicBezTo>
                  <a:cubicBezTo>
                    <a:pt x="191" y="260"/>
                    <a:pt x="224" y="190"/>
                    <a:pt x="224" y="124"/>
                  </a:cubicBezTo>
                  <a:cubicBezTo>
                    <a:pt x="224" y="87"/>
                    <a:pt x="207" y="54"/>
                    <a:pt x="174" y="37"/>
                  </a:cubicBezTo>
                  <a:cubicBezTo>
                    <a:pt x="174" y="21"/>
                    <a:pt x="154" y="21"/>
                    <a:pt x="154" y="21"/>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
            <p:cNvSpPr/>
            <p:nvPr/>
          </p:nvSpPr>
          <p:spPr>
            <a:xfrm>
              <a:off x="5059350" y="2544325"/>
              <a:ext cx="6100" cy="6700"/>
            </a:xfrm>
            <a:custGeom>
              <a:avLst/>
              <a:gdLst/>
              <a:ahLst/>
              <a:cxnLst/>
              <a:rect l="l" t="t" r="r" b="b"/>
              <a:pathLst>
                <a:path w="244" h="268" extrusionOk="0">
                  <a:moveTo>
                    <a:pt x="104" y="1"/>
                  </a:moveTo>
                  <a:cubicBezTo>
                    <a:pt x="54" y="17"/>
                    <a:pt x="1" y="87"/>
                    <a:pt x="21" y="158"/>
                  </a:cubicBezTo>
                  <a:cubicBezTo>
                    <a:pt x="21" y="191"/>
                    <a:pt x="38" y="223"/>
                    <a:pt x="54" y="240"/>
                  </a:cubicBezTo>
                  <a:cubicBezTo>
                    <a:pt x="78" y="255"/>
                    <a:pt x="93" y="267"/>
                    <a:pt x="113" y="267"/>
                  </a:cubicBezTo>
                  <a:cubicBezTo>
                    <a:pt x="121" y="267"/>
                    <a:pt x="130" y="265"/>
                    <a:pt x="141" y="261"/>
                  </a:cubicBezTo>
                  <a:cubicBezTo>
                    <a:pt x="207" y="261"/>
                    <a:pt x="244" y="191"/>
                    <a:pt x="227" y="120"/>
                  </a:cubicBezTo>
                  <a:cubicBezTo>
                    <a:pt x="227" y="87"/>
                    <a:pt x="207" y="54"/>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
            <p:cNvSpPr/>
            <p:nvPr/>
          </p:nvSpPr>
          <p:spPr>
            <a:xfrm>
              <a:off x="5052950" y="2670600"/>
              <a:ext cx="2600" cy="6525"/>
            </a:xfrm>
            <a:custGeom>
              <a:avLst/>
              <a:gdLst/>
              <a:ahLst/>
              <a:cxnLst/>
              <a:rect l="l" t="t" r="r" b="b"/>
              <a:pathLst>
                <a:path w="104" h="261" extrusionOk="0">
                  <a:moveTo>
                    <a:pt x="1" y="0"/>
                  </a:moveTo>
                  <a:lnTo>
                    <a:pt x="1" y="260"/>
                  </a:lnTo>
                  <a:cubicBezTo>
                    <a:pt x="71" y="240"/>
                    <a:pt x="104" y="174"/>
                    <a:pt x="104" y="103"/>
                  </a:cubicBezTo>
                  <a:cubicBezTo>
                    <a:pt x="104" y="70"/>
                    <a:pt x="87" y="33"/>
                    <a:pt x="50" y="17"/>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
            <p:cNvSpPr/>
            <p:nvPr/>
          </p:nvSpPr>
          <p:spPr>
            <a:xfrm>
              <a:off x="5095950" y="2616075"/>
              <a:ext cx="5575" cy="6625"/>
            </a:xfrm>
            <a:custGeom>
              <a:avLst/>
              <a:gdLst/>
              <a:ahLst/>
              <a:cxnLst/>
              <a:rect l="l" t="t" r="r" b="b"/>
              <a:pathLst>
                <a:path w="223" h="265" extrusionOk="0">
                  <a:moveTo>
                    <a:pt x="103" y="0"/>
                  </a:moveTo>
                  <a:cubicBezTo>
                    <a:pt x="66" y="17"/>
                    <a:pt x="33" y="33"/>
                    <a:pt x="17" y="50"/>
                  </a:cubicBezTo>
                  <a:cubicBezTo>
                    <a:pt x="0" y="87"/>
                    <a:pt x="0" y="120"/>
                    <a:pt x="0" y="153"/>
                  </a:cubicBezTo>
                  <a:cubicBezTo>
                    <a:pt x="0" y="190"/>
                    <a:pt x="17" y="223"/>
                    <a:pt x="50" y="240"/>
                  </a:cubicBezTo>
                  <a:cubicBezTo>
                    <a:pt x="61" y="251"/>
                    <a:pt x="83" y="265"/>
                    <a:pt x="100" y="265"/>
                  </a:cubicBezTo>
                  <a:cubicBezTo>
                    <a:pt x="108" y="265"/>
                    <a:pt x="115" y="262"/>
                    <a:pt x="120" y="256"/>
                  </a:cubicBezTo>
                  <a:cubicBezTo>
                    <a:pt x="186" y="256"/>
                    <a:pt x="223"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
            <p:cNvSpPr/>
            <p:nvPr/>
          </p:nvSpPr>
          <p:spPr>
            <a:xfrm>
              <a:off x="5079550" y="2667600"/>
              <a:ext cx="6100" cy="6425"/>
            </a:xfrm>
            <a:custGeom>
              <a:avLst/>
              <a:gdLst/>
              <a:ahLst/>
              <a:cxnLst/>
              <a:rect l="l" t="t" r="r" b="b"/>
              <a:pathLst>
                <a:path w="244" h="257" extrusionOk="0">
                  <a:moveTo>
                    <a:pt x="104" y="1"/>
                  </a:moveTo>
                  <a:cubicBezTo>
                    <a:pt x="38" y="17"/>
                    <a:pt x="1" y="87"/>
                    <a:pt x="17" y="153"/>
                  </a:cubicBezTo>
                  <a:cubicBezTo>
                    <a:pt x="17" y="190"/>
                    <a:pt x="38" y="223"/>
                    <a:pt x="54" y="240"/>
                  </a:cubicBezTo>
                  <a:cubicBezTo>
                    <a:pt x="71" y="256"/>
                    <a:pt x="104" y="256"/>
                    <a:pt x="141" y="256"/>
                  </a:cubicBezTo>
                  <a:cubicBezTo>
                    <a:pt x="190" y="240"/>
                    <a:pt x="244" y="190"/>
                    <a:pt x="223" y="104"/>
                  </a:cubicBezTo>
                  <a:cubicBezTo>
                    <a:pt x="223" y="71"/>
                    <a:pt x="207" y="50"/>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
            <p:cNvSpPr/>
            <p:nvPr/>
          </p:nvSpPr>
          <p:spPr>
            <a:xfrm>
              <a:off x="5066675" y="2527625"/>
              <a:ext cx="6100" cy="6600"/>
            </a:xfrm>
            <a:custGeom>
              <a:avLst/>
              <a:gdLst/>
              <a:ahLst/>
              <a:cxnLst/>
              <a:rect l="l" t="t" r="r" b="b"/>
              <a:pathLst>
                <a:path w="244" h="264" extrusionOk="0">
                  <a:moveTo>
                    <a:pt x="103" y="1"/>
                  </a:moveTo>
                  <a:cubicBezTo>
                    <a:pt x="54" y="17"/>
                    <a:pt x="0" y="83"/>
                    <a:pt x="17" y="153"/>
                  </a:cubicBezTo>
                  <a:cubicBezTo>
                    <a:pt x="17" y="186"/>
                    <a:pt x="37" y="224"/>
                    <a:pt x="54" y="240"/>
                  </a:cubicBezTo>
                  <a:cubicBezTo>
                    <a:pt x="77" y="252"/>
                    <a:pt x="92" y="263"/>
                    <a:pt x="112" y="263"/>
                  </a:cubicBezTo>
                  <a:cubicBezTo>
                    <a:pt x="120" y="263"/>
                    <a:pt x="130" y="261"/>
                    <a:pt x="140" y="257"/>
                  </a:cubicBezTo>
                  <a:cubicBezTo>
                    <a:pt x="206" y="257"/>
                    <a:pt x="243" y="186"/>
                    <a:pt x="243" y="121"/>
                  </a:cubicBezTo>
                  <a:cubicBezTo>
                    <a:pt x="223" y="83"/>
                    <a:pt x="206" y="50"/>
                    <a:pt x="190" y="34"/>
                  </a:cubicBezTo>
                  <a:cubicBezTo>
                    <a:pt x="173" y="17"/>
                    <a:pt x="173" y="17"/>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
            <p:cNvSpPr/>
            <p:nvPr/>
          </p:nvSpPr>
          <p:spPr>
            <a:xfrm>
              <a:off x="5059350" y="2513925"/>
              <a:ext cx="6100" cy="6525"/>
            </a:xfrm>
            <a:custGeom>
              <a:avLst/>
              <a:gdLst/>
              <a:ahLst/>
              <a:cxnLst/>
              <a:rect l="l" t="t" r="r" b="b"/>
              <a:pathLst>
                <a:path w="244" h="261" extrusionOk="0">
                  <a:moveTo>
                    <a:pt x="113" y="0"/>
                  </a:moveTo>
                  <a:cubicBezTo>
                    <a:pt x="72" y="0"/>
                    <a:pt x="33" y="32"/>
                    <a:pt x="21" y="83"/>
                  </a:cubicBezTo>
                  <a:cubicBezTo>
                    <a:pt x="1" y="153"/>
                    <a:pt x="21" y="219"/>
                    <a:pt x="87" y="256"/>
                  </a:cubicBezTo>
                  <a:cubicBezTo>
                    <a:pt x="96" y="259"/>
                    <a:pt x="106" y="260"/>
                    <a:pt x="115" y="260"/>
                  </a:cubicBezTo>
                  <a:cubicBezTo>
                    <a:pt x="162" y="260"/>
                    <a:pt x="210" y="228"/>
                    <a:pt x="227" y="170"/>
                  </a:cubicBezTo>
                  <a:cubicBezTo>
                    <a:pt x="244" y="116"/>
                    <a:pt x="207" y="34"/>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
            <p:cNvSpPr/>
            <p:nvPr/>
          </p:nvSpPr>
          <p:spPr>
            <a:xfrm>
              <a:off x="5052950" y="2628125"/>
              <a:ext cx="2600" cy="6000"/>
            </a:xfrm>
            <a:custGeom>
              <a:avLst/>
              <a:gdLst/>
              <a:ahLst/>
              <a:cxnLst/>
              <a:rect l="l" t="t" r="r" b="b"/>
              <a:pathLst>
                <a:path w="104" h="240" extrusionOk="0">
                  <a:moveTo>
                    <a:pt x="1" y="1"/>
                  </a:moveTo>
                  <a:lnTo>
                    <a:pt x="1" y="240"/>
                  </a:lnTo>
                  <a:cubicBezTo>
                    <a:pt x="34" y="240"/>
                    <a:pt x="71" y="207"/>
                    <a:pt x="87" y="170"/>
                  </a:cubicBezTo>
                  <a:cubicBezTo>
                    <a:pt x="104" y="104"/>
                    <a:pt x="71" y="17"/>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
            <p:cNvSpPr/>
            <p:nvPr/>
          </p:nvSpPr>
          <p:spPr>
            <a:xfrm>
              <a:off x="5055950" y="2610100"/>
              <a:ext cx="6000" cy="6400"/>
            </a:xfrm>
            <a:custGeom>
              <a:avLst/>
              <a:gdLst/>
              <a:ahLst/>
              <a:cxnLst/>
              <a:rect l="l" t="t" r="r" b="b"/>
              <a:pathLst>
                <a:path w="240" h="256" extrusionOk="0">
                  <a:moveTo>
                    <a:pt x="71" y="0"/>
                  </a:moveTo>
                  <a:cubicBezTo>
                    <a:pt x="33" y="33"/>
                    <a:pt x="0" y="83"/>
                    <a:pt x="0" y="136"/>
                  </a:cubicBezTo>
                  <a:cubicBezTo>
                    <a:pt x="17" y="169"/>
                    <a:pt x="17" y="206"/>
                    <a:pt x="54" y="223"/>
                  </a:cubicBezTo>
                  <a:cubicBezTo>
                    <a:pt x="71" y="256"/>
                    <a:pt x="104" y="256"/>
                    <a:pt x="137" y="256"/>
                  </a:cubicBezTo>
                  <a:cubicBezTo>
                    <a:pt x="190" y="239"/>
                    <a:pt x="240" y="169"/>
                    <a:pt x="223" y="103"/>
                  </a:cubicBezTo>
                  <a:lnTo>
                    <a:pt x="223" y="66"/>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
            <p:cNvSpPr/>
            <p:nvPr/>
          </p:nvSpPr>
          <p:spPr>
            <a:xfrm>
              <a:off x="5052950" y="2577425"/>
              <a:ext cx="5600" cy="6400"/>
            </a:xfrm>
            <a:custGeom>
              <a:avLst/>
              <a:gdLst/>
              <a:ahLst/>
              <a:cxnLst/>
              <a:rect l="l" t="t" r="r" b="b"/>
              <a:pathLst>
                <a:path w="224" h="256" extrusionOk="0">
                  <a:moveTo>
                    <a:pt x="87" y="0"/>
                  </a:moveTo>
                  <a:cubicBezTo>
                    <a:pt x="50" y="0"/>
                    <a:pt x="17" y="33"/>
                    <a:pt x="1" y="87"/>
                  </a:cubicBezTo>
                  <a:lnTo>
                    <a:pt x="1" y="173"/>
                  </a:lnTo>
                  <a:cubicBezTo>
                    <a:pt x="17" y="190"/>
                    <a:pt x="17" y="223"/>
                    <a:pt x="34" y="223"/>
                  </a:cubicBezTo>
                  <a:cubicBezTo>
                    <a:pt x="71" y="256"/>
                    <a:pt x="104" y="256"/>
                    <a:pt x="120" y="256"/>
                  </a:cubicBezTo>
                  <a:cubicBezTo>
                    <a:pt x="153" y="256"/>
                    <a:pt x="174" y="223"/>
                    <a:pt x="191" y="206"/>
                  </a:cubicBezTo>
                  <a:cubicBezTo>
                    <a:pt x="224" y="173"/>
                    <a:pt x="224" y="136"/>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
            <p:cNvSpPr/>
            <p:nvPr/>
          </p:nvSpPr>
          <p:spPr>
            <a:xfrm>
              <a:off x="5099750" y="2646475"/>
              <a:ext cx="6000" cy="6625"/>
            </a:xfrm>
            <a:custGeom>
              <a:avLst/>
              <a:gdLst/>
              <a:ahLst/>
              <a:cxnLst/>
              <a:rect l="l" t="t" r="r" b="b"/>
              <a:pathLst>
                <a:path w="240" h="265" extrusionOk="0">
                  <a:moveTo>
                    <a:pt x="129" y="1"/>
                  </a:moveTo>
                  <a:cubicBezTo>
                    <a:pt x="81" y="1"/>
                    <a:pt x="31" y="33"/>
                    <a:pt x="17" y="91"/>
                  </a:cubicBezTo>
                  <a:cubicBezTo>
                    <a:pt x="1" y="157"/>
                    <a:pt x="17" y="227"/>
                    <a:pt x="71" y="260"/>
                  </a:cubicBezTo>
                  <a:cubicBezTo>
                    <a:pt x="82" y="263"/>
                    <a:pt x="93" y="265"/>
                    <a:pt x="105" y="265"/>
                  </a:cubicBezTo>
                  <a:cubicBezTo>
                    <a:pt x="159" y="265"/>
                    <a:pt x="210" y="232"/>
                    <a:pt x="223" y="174"/>
                  </a:cubicBezTo>
                  <a:cubicBezTo>
                    <a:pt x="240" y="108"/>
                    <a:pt x="207" y="38"/>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
            <p:cNvSpPr/>
            <p:nvPr/>
          </p:nvSpPr>
          <p:spPr>
            <a:xfrm>
              <a:off x="5052950" y="2500525"/>
              <a:ext cx="1275" cy="5600"/>
            </a:xfrm>
            <a:custGeom>
              <a:avLst/>
              <a:gdLst/>
              <a:ahLst/>
              <a:cxnLst/>
              <a:rect l="l" t="t" r="r" b="b"/>
              <a:pathLst>
                <a:path w="51" h="224" extrusionOk="0">
                  <a:moveTo>
                    <a:pt x="1" y="1"/>
                  </a:moveTo>
                  <a:lnTo>
                    <a:pt x="1" y="223"/>
                  </a:lnTo>
                  <a:lnTo>
                    <a:pt x="17" y="207"/>
                  </a:lnTo>
                  <a:cubicBezTo>
                    <a:pt x="34" y="190"/>
                    <a:pt x="50" y="157"/>
                    <a:pt x="50" y="120"/>
                  </a:cubicBezTo>
                  <a:cubicBezTo>
                    <a:pt x="50" y="87"/>
                    <a:pt x="50" y="54"/>
                    <a:pt x="34" y="34"/>
                  </a:cubicBezTo>
                  <a:cubicBezTo>
                    <a:pt x="17" y="17"/>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
            <p:cNvSpPr/>
            <p:nvPr/>
          </p:nvSpPr>
          <p:spPr>
            <a:xfrm>
              <a:off x="5052950" y="2717400"/>
              <a:ext cx="1775" cy="5175"/>
            </a:xfrm>
            <a:custGeom>
              <a:avLst/>
              <a:gdLst/>
              <a:ahLst/>
              <a:cxnLst/>
              <a:rect l="l" t="t" r="r" b="b"/>
              <a:pathLst>
                <a:path w="71" h="207" extrusionOk="0">
                  <a:moveTo>
                    <a:pt x="1" y="0"/>
                  </a:moveTo>
                  <a:lnTo>
                    <a:pt x="1" y="206"/>
                  </a:lnTo>
                  <a:lnTo>
                    <a:pt x="17" y="206"/>
                  </a:lnTo>
                  <a:cubicBezTo>
                    <a:pt x="34" y="190"/>
                    <a:pt x="34" y="173"/>
                    <a:pt x="50" y="157"/>
                  </a:cubicBezTo>
                  <a:cubicBezTo>
                    <a:pt x="71" y="87"/>
                    <a:pt x="50" y="3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
            <p:cNvSpPr/>
            <p:nvPr/>
          </p:nvSpPr>
          <p:spPr>
            <a:xfrm>
              <a:off x="5052950" y="2529550"/>
              <a:ext cx="5200" cy="6575"/>
            </a:xfrm>
            <a:custGeom>
              <a:avLst/>
              <a:gdLst/>
              <a:ahLst/>
              <a:cxnLst/>
              <a:rect l="l" t="t" r="r" b="b"/>
              <a:pathLst>
                <a:path w="208" h="263" extrusionOk="0">
                  <a:moveTo>
                    <a:pt x="91" y="0"/>
                  </a:moveTo>
                  <a:cubicBezTo>
                    <a:pt x="61" y="0"/>
                    <a:pt x="25" y="16"/>
                    <a:pt x="1" y="44"/>
                  </a:cubicBezTo>
                  <a:lnTo>
                    <a:pt x="1" y="233"/>
                  </a:lnTo>
                  <a:cubicBezTo>
                    <a:pt x="17" y="233"/>
                    <a:pt x="17" y="250"/>
                    <a:pt x="34" y="250"/>
                  </a:cubicBezTo>
                  <a:cubicBezTo>
                    <a:pt x="52" y="258"/>
                    <a:pt x="70" y="263"/>
                    <a:pt x="85" y="263"/>
                  </a:cubicBezTo>
                  <a:cubicBezTo>
                    <a:pt x="129" y="263"/>
                    <a:pt x="163" y="231"/>
                    <a:pt x="191" y="180"/>
                  </a:cubicBezTo>
                  <a:cubicBezTo>
                    <a:pt x="207" y="109"/>
                    <a:pt x="174" y="44"/>
                    <a:pt x="120" y="6"/>
                  </a:cubicBezTo>
                  <a:cubicBezTo>
                    <a:pt x="112"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
            <p:cNvSpPr/>
            <p:nvPr/>
          </p:nvSpPr>
          <p:spPr>
            <a:xfrm>
              <a:off x="5061100" y="2497125"/>
              <a:ext cx="6000" cy="6425"/>
            </a:xfrm>
            <a:custGeom>
              <a:avLst/>
              <a:gdLst/>
              <a:ahLst/>
              <a:cxnLst/>
              <a:rect l="l" t="t" r="r" b="b"/>
              <a:pathLst>
                <a:path w="240" h="257" extrusionOk="0">
                  <a:moveTo>
                    <a:pt x="104" y="1"/>
                  </a:moveTo>
                  <a:cubicBezTo>
                    <a:pt x="87" y="1"/>
                    <a:pt x="54" y="17"/>
                    <a:pt x="54" y="34"/>
                  </a:cubicBezTo>
                  <a:cubicBezTo>
                    <a:pt x="17" y="67"/>
                    <a:pt x="1" y="104"/>
                    <a:pt x="17" y="153"/>
                  </a:cubicBezTo>
                  <a:cubicBezTo>
                    <a:pt x="17" y="190"/>
                    <a:pt x="34" y="223"/>
                    <a:pt x="54" y="240"/>
                  </a:cubicBezTo>
                  <a:cubicBezTo>
                    <a:pt x="87" y="256"/>
                    <a:pt x="104" y="256"/>
                    <a:pt x="137" y="256"/>
                  </a:cubicBezTo>
                  <a:cubicBezTo>
                    <a:pt x="190" y="240"/>
                    <a:pt x="240" y="190"/>
                    <a:pt x="223" y="120"/>
                  </a:cubicBezTo>
                  <a:lnTo>
                    <a:pt x="223" y="104"/>
                  </a:lnTo>
                  <a:cubicBezTo>
                    <a:pt x="223" y="67"/>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
            <p:cNvSpPr/>
            <p:nvPr/>
          </p:nvSpPr>
          <p:spPr>
            <a:xfrm>
              <a:off x="5137175" y="2486400"/>
              <a:ext cx="6000" cy="6425"/>
            </a:xfrm>
            <a:custGeom>
              <a:avLst/>
              <a:gdLst/>
              <a:ahLst/>
              <a:cxnLst/>
              <a:rect l="l" t="t" r="r" b="b"/>
              <a:pathLst>
                <a:path w="240" h="257" extrusionOk="0">
                  <a:moveTo>
                    <a:pt x="136" y="1"/>
                  </a:moveTo>
                  <a:cubicBezTo>
                    <a:pt x="103" y="1"/>
                    <a:pt x="66" y="1"/>
                    <a:pt x="50" y="34"/>
                  </a:cubicBezTo>
                  <a:cubicBezTo>
                    <a:pt x="17" y="50"/>
                    <a:pt x="17" y="83"/>
                    <a:pt x="0" y="120"/>
                  </a:cubicBezTo>
                  <a:cubicBezTo>
                    <a:pt x="0" y="153"/>
                    <a:pt x="17" y="186"/>
                    <a:pt x="33" y="207"/>
                  </a:cubicBezTo>
                  <a:cubicBezTo>
                    <a:pt x="50" y="240"/>
                    <a:pt x="66" y="256"/>
                    <a:pt x="103" y="256"/>
                  </a:cubicBezTo>
                  <a:cubicBezTo>
                    <a:pt x="136" y="256"/>
                    <a:pt x="169" y="256"/>
                    <a:pt x="186" y="223"/>
                  </a:cubicBezTo>
                  <a:cubicBezTo>
                    <a:pt x="239" y="186"/>
                    <a:pt x="239" y="104"/>
                    <a:pt x="206" y="50"/>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
            <p:cNvSpPr/>
            <p:nvPr/>
          </p:nvSpPr>
          <p:spPr>
            <a:xfrm>
              <a:off x="5185200" y="2601675"/>
              <a:ext cx="6100" cy="6700"/>
            </a:xfrm>
            <a:custGeom>
              <a:avLst/>
              <a:gdLst/>
              <a:ahLst/>
              <a:cxnLst/>
              <a:rect l="l" t="t" r="r" b="b"/>
              <a:pathLst>
                <a:path w="244" h="268" extrusionOk="0">
                  <a:moveTo>
                    <a:pt x="125" y="0"/>
                  </a:moveTo>
                  <a:cubicBezTo>
                    <a:pt x="117" y="0"/>
                    <a:pt x="109" y="2"/>
                    <a:pt x="104" y="7"/>
                  </a:cubicBezTo>
                  <a:cubicBezTo>
                    <a:pt x="54" y="7"/>
                    <a:pt x="1" y="78"/>
                    <a:pt x="17" y="148"/>
                  </a:cubicBezTo>
                  <a:cubicBezTo>
                    <a:pt x="17" y="181"/>
                    <a:pt x="38" y="214"/>
                    <a:pt x="54" y="234"/>
                  </a:cubicBezTo>
                  <a:cubicBezTo>
                    <a:pt x="87" y="251"/>
                    <a:pt x="120" y="267"/>
                    <a:pt x="141" y="267"/>
                  </a:cubicBezTo>
                  <a:cubicBezTo>
                    <a:pt x="207" y="251"/>
                    <a:pt x="244" y="181"/>
                    <a:pt x="244" y="110"/>
                  </a:cubicBezTo>
                  <a:cubicBezTo>
                    <a:pt x="223" y="78"/>
                    <a:pt x="207" y="45"/>
                    <a:pt x="190" y="28"/>
                  </a:cubicBezTo>
                  <a:lnTo>
                    <a:pt x="174" y="7"/>
                  </a:lnTo>
                  <a:cubicBezTo>
                    <a:pt x="163" y="7"/>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
            <p:cNvSpPr/>
            <p:nvPr/>
          </p:nvSpPr>
          <p:spPr>
            <a:xfrm>
              <a:off x="5228175" y="2595125"/>
              <a:ext cx="6000" cy="6700"/>
            </a:xfrm>
            <a:custGeom>
              <a:avLst/>
              <a:gdLst/>
              <a:ahLst/>
              <a:cxnLst/>
              <a:rect l="l" t="t" r="r" b="b"/>
              <a:pathLst>
                <a:path w="240" h="268" extrusionOk="0">
                  <a:moveTo>
                    <a:pt x="111" y="1"/>
                  </a:moveTo>
                  <a:cubicBezTo>
                    <a:pt x="70" y="1"/>
                    <a:pt x="29" y="32"/>
                    <a:pt x="17" y="84"/>
                  </a:cubicBezTo>
                  <a:cubicBezTo>
                    <a:pt x="1" y="150"/>
                    <a:pt x="34" y="236"/>
                    <a:pt x="87" y="253"/>
                  </a:cubicBezTo>
                  <a:cubicBezTo>
                    <a:pt x="101" y="263"/>
                    <a:pt x="116" y="268"/>
                    <a:pt x="131" y="268"/>
                  </a:cubicBezTo>
                  <a:cubicBezTo>
                    <a:pt x="171" y="268"/>
                    <a:pt x="211" y="235"/>
                    <a:pt x="223" y="187"/>
                  </a:cubicBezTo>
                  <a:cubicBezTo>
                    <a:pt x="240" y="117"/>
                    <a:pt x="223"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
            <p:cNvSpPr/>
            <p:nvPr/>
          </p:nvSpPr>
          <p:spPr>
            <a:xfrm>
              <a:off x="5177875" y="2491975"/>
              <a:ext cx="6125" cy="6425"/>
            </a:xfrm>
            <a:custGeom>
              <a:avLst/>
              <a:gdLst/>
              <a:ahLst/>
              <a:cxnLst/>
              <a:rect l="l" t="t" r="r" b="b"/>
              <a:pathLst>
                <a:path w="245" h="257" extrusionOk="0">
                  <a:moveTo>
                    <a:pt x="104" y="0"/>
                  </a:moveTo>
                  <a:cubicBezTo>
                    <a:pt x="38" y="17"/>
                    <a:pt x="1" y="66"/>
                    <a:pt x="21" y="136"/>
                  </a:cubicBezTo>
                  <a:cubicBezTo>
                    <a:pt x="21" y="169"/>
                    <a:pt x="38" y="207"/>
                    <a:pt x="54" y="223"/>
                  </a:cubicBezTo>
                  <a:cubicBezTo>
                    <a:pt x="87" y="240"/>
                    <a:pt x="104" y="256"/>
                    <a:pt x="141" y="256"/>
                  </a:cubicBezTo>
                  <a:cubicBezTo>
                    <a:pt x="207" y="240"/>
                    <a:pt x="244" y="169"/>
                    <a:pt x="228" y="103"/>
                  </a:cubicBezTo>
                  <a:lnTo>
                    <a:pt x="228" y="66"/>
                  </a:lnTo>
                  <a:cubicBezTo>
                    <a:pt x="191" y="50"/>
                    <a:pt x="141"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
            <p:cNvSpPr/>
            <p:nvPr/>
          </p:nvSpPr>
          <p:spPr>
            <a:xfrm>
              <a:off x="5228600" y="2637925"/>
              <a:ext cx="6000" cy="6525"/>
            </a:xfrm>
            <a:custGeom>
              <a:avLst/>
              <a:gdLst/>
              <a:ahLst/>
              <a:cxnLst/>
              <a:rect l="l" t="t" r="r" b="b"/>
              <a:pathLst>
                <a:path w="240" h="261" extrusionOk="0">
                  <a:moveTo>
                    <a:pt x="103" y="0"/>
                  </a:moveTo>
                  <a:cubicBezTo>
                    <a:pt x="70" y="0"/>
                    <a:pt x="54" y="21"/>
                    <a:pt x="33" y="54"/>
                  </a:cubicBezTo>
                  <a:cubicBezTo>
                    <a:pt x="17" y="71"/>
                    <a:pt x="0" y="104"/>
                    <a:pt x="17" y="141"/>
                  </a:cubicBezTo>
                  <a:cubicBezTo>
                    <a:pt x="17" y="174"/>
                    <a:pt x="33" y="207"/>
                    <a:pt x="54" y="227"/>
                  </a:cubicBezTo>
                  <a:cubicBezTo>
                    <a:pt x="87" y="260"/>
                    <a:pt x="103" y="260"/>
                    <a:pt x="136" y="260"/>
                  </a:cubicBezTo>
                  <a:cubicBezTo>
                    <a:pt x="190" y="244"/>
                    <a:pt x="239" y="174"/>
                    <a:pt x="223" y="104"/>
                  </a:cubicBezTo>
                  <a:cubicBezTo>
                    <a:pt x="223" y="71"/>
                    <a:pt x="206" y="38"/>
                    <a:pt x="190" y="21"/>
                  </a:cubicBezTo>
                  <a:cubicBezTo>
                    <a:pt x="173" y="21"/>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
            <p:cNvSpPr/>
            <p:nvPr/>
          </p:nvSpPr>
          <p:spPr>
            <a:xfrm>
              <a:off x="5152625" y="2701100"/>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3" y="256"/>
                    <a:pt x="104" y="256"/>
                    <a:pt x="137" y="256"/>
                  </a:cubicBezTo>
                  <a:cubicBezTo>
                    <a:pt x="207" y="240"/>
                    <a:pt x="240" y="174"/>
                    <a:pt x="223" y="104"/>
                  </a:cubicBezTo>
                  <a:cubicBezTo>
                    <a:pt x="223" y="71"/>
                    <a:pt x="207" y="34"/>
                    <a:pt x="186"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
            <p:cNvSpPr/>
            <p:nvPr/>
          </p:nvSpPr>
          <p:spPr>
            <a:xfrm>
              <a:off x="5138000" y="2701925"/>
              <a:ext cx="5575" cy="6700"/>
            </a:xfrm>
            <a:custGeom>
              <a:avLst/>
              <a:gdLst/>
              <a:ahLst/>
              <a:cxnLst/>
              <a:rect l="l" t="t" r="r" b="b"/>
              <a:pathLst>
                <a:path w="223" h="268" extrusionOk="0">
                  <a:moveTo>
                    <a:pt x="103" y="1"/>
                  </a:moveTo>
                  <a:cubicBezTo>
                    <a:pt x="33" y="17"/>
                    <a:pt x="0" y="87"/>
                    <a:pt x="0" y="157"/>
                  </a:cubicBezTo>
                  <a:cubicBezTo>
                    <a:pt x="17" y="190"/>
                    <a:pt x="33" y="223"/>
                    <a:pt x="50" y="244"/>
                  </a:cubicBezTo>
                  <a:cubicBezTo>
                    <a:pt x="76" y="256"/>
                    <a:pt x="92" y="267"/>
                    <a:pt x="111" y="267"/>
                  </a:cubicBezTo>
                  <a:cubicBezTo>
                    <a:pt x="118" y="267"/>
                    <a:pt x="127" y="265"/>
                    <a:pt x="136" y="260"/>
                  </a:cubicBezTo>
                  <a:cubicBezTo>
                    <a:pt x="153" y="260"/>
                    <a:pt x="190" y="244"/>
                    <a:pt x="206" y="207"/>
                  </a:cubicBezTo>
                  <a:cubicBezTo>
                    <a:pt x="223" y="190"/>
                    <a:pt x="223" y="157"/>
                    <a:pt x="223" y="120"/>
                  </a:cubicBezTo>
                  <a:cubicBezTo>
                    <a:pt x="223" y="87"/>
                    <a:pt x="206" y="54"/>
                    <a:pt x="190" y="38"/>
                  </a:cubicBezTo>
                  <a:cubicBezTo>
                    <a:pt x="173" y="17"/>
                    <a:pt x="173" y="17"/>
                    <a:pt x="153" y="17"/>
                  </a:cubicBezTo>
                  <a:lnTo>
                    <a:pt x="136" y="17"/>
                  </a:lnTo>
                  <a:cubicBezTo>
                    <a:pt x="12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
            <p:cNvSpPr/>
            <p:nvPr/>
          </p:nvSpPr>
          <p:spPr>
            <a:xfrm>
              <a:off x="5107075" y="2660300"/>
              <a:ext cx="6000" cy="6500"/>
            </a:xfrm>
            <a:custGeom>
              <a:avLst/>
              <a:gdLst/>
              <a:ahLst/>
              <a:cxnLst/>
              <a:rect l="l" t="t" r="r" b="b"/>
              <a:pathLst>
                <a:path w="240" h="260" extrusionOk="0">
                  <a:moveTo>
                    <a:pt x="103" y="0"/>
                  </a:moveTo>
                  <a:cubicBezTo>
                    <a:pt x="50" y="17"/>
                    <a:pt x="0" y="87"/>
                    <a:pt x="17" y="157"/>
                  </a:cubicBezTo>
                  <a:cubicBezTo>
                    <a:pt x="17" y="190"/>
                    <a:pt x="33" y="223"/>
                    <a:pt x="50" y="239"/>
                  </a:cubicBezTo>
                  <a:cubicBezTo>
                    <a:pt x="87" y="260"/>
                    <a:pt x="103" y="260"/>
                    <a:pt x="136" y="260"/>
                  </a:cubicBezTo>
                  <a:cubicBezTo>
                    <a:pt x="207" y="239"/>
                    <a:pt x="240" y="190"/>
                    <a:pt x="223" y="103"/>
                  </a:cubicBezTo>
                  <a:cubicBezTo>
                    <a:pt x="223" y="70"/>
                    <a:pt x="207" y="54"/>
                    <a:pt x="190" y="17"/>
                  </a:cubicBezTo>
                  <a:lnTo>
                    <a:pt x="153" y="17"/>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
            <p:cNvSpPr/>
            <p:nvPr/>
          </p:nvSpPr>
          <p:spPr>
            <a:xfrm>
              <a:off x="5170675" y="2602775"/>
              <a:ext cx="6000" cy="6575"/>
            </a:xfrm>
            <a:custGeom>
              <a:avLst/>
              <a:gdLst/>
              <a:ahLst/>
              <a:cxnLst/>
              <a:rect l="l" t="t" r="r" b="b"/>
              <a:pathLst>
                <a:path w="240" h="263" extrusionOk="0">
                  <a:moveTo>
                    <a:pt x="103" y="1"/>
                  </a:moveTo>
                  <a:cubicBezTo>
                    <a:pt x="33" y="17"/>
                    <a:pt x="0" y="87"/>
                    <a:pt x="17" y="153"/>
                  </a:cubicBezTo>
                  <a:cubicBezTo>
                    <a:pt x="17" y="190"/>
                    <a:pt x="33" y="223"/>
                    <a:pt x="66" y="240"/>
                  </a:cubicBezTo>
                  <a:cubicBezTo>
                    <a:pt x="78" y="251"/>
                    <a:pt x="92" y="263"/>
                    <a:pt x="110" y="263"/>
                  </a:cubicBezTo>
                  <a:cubicBezTo>
                    <a:pt x="118" y="263"/>
                    <a:pt x="127" y="261"/>
                    <a:pt x="136" y="256"/>
                  </a:cubicBezTo>
                  <a:cubicBezTo>
                    <a:pt x="169" y="256"/>
                    <a:pt x="186" y="240"/>
                    <a:pt x="206" y="207"/>
                  </a:cubicBezTo>
                  <a:cubicBezTo>
                    <a:pt x="223" y="190"/>
                    <a:pt x="239" y="153"/>
                    <a:pt x="223" y="120"/>
                  </a:cubicBezTo>
                  <a:cubicBezTo>
                    <a:pt x="223" y="87"/>
                    <a:pt x="206" y="50"/>
                    <a:pt x="186" y="34"/>
                  </a:cubicBezTo>
                  <a:cubicBezTo>
                    <a:pt x="169" y="17"/>
                    <a:pt x="169" y="17"/>
                    <a:pt x="153" y="17"/>
                  </a:cubicBez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
            <p:cNvSpPr/>
            <p:nvPr/>
          </p:nvSpPr>
          <p:spPr>
            <a:xfrm>
              <a:off x="5115225" y="2471775"/>
              <a:ext cx="6000" cy="6625"/>
            </a:xfrm>
            <a:custGeom>
              <a:avLst/>
              <a:gdLst/>
              <a:ahLst/>
              <a:cxnLst/>
              <a:rect l="l" t="t" r="r" b="b"/>
              <a:pathLst>
                <a:path w="240" h="265" extrusionOk="0">
                  <a:moveTo>
                    <a:pt x="103" y="0"/>
                  </a:moveTo>
                  <a:cubicBezTo>
                    <a:pt x="70" y="17"/>
                    <a:pt x="54" y="33"/>
                    <a:pt x="33" y="50"/>
                  </a:cubicBezTo>
                  <a:cubicBezTo>
                    <a:pt x="17" y="87"/>
                    <a:pt x="0" y="120"/>
                    <a:pt x="17" y="153"/>
                  </a:cubicBezTo>
                  <a:cubicBezTo>
                    <a:pt x="17" y="190"/>
                    <a:pt x="33" y="223"/>
                    <a:pt x="54" y="239"/>
                  </a:cubicBezTo>
                  <a:cubicBezTo>
                    <a:pt x="65" y="251"/>
                    <a:pt x="85" y="265"/>
                    <a:pt x="107" y="265"/>
                  </a:cubicBezTo>
                  <a:cubicBezTo>
                    <a:pt x="116" y="265"/>
                    <a:pt x="126" y="262"/>
                    <a:pt x="136" y="256"/>
                  </a:cubicBezTo>
                  <a:cubicBezTo>
                    <a:pt x="190" y="256"/>
                    <a:pt x="239" y="190"/>
                    <a:pt x="223" y="120"/>
                  </a:cubicBezTo>
                  <a:cubicBezTo>
                    <a:pt x="223" y="87"/>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
            <p:cNvSpPr/>
            <p:nvPr/>
          </p:nvSpPr>
          <p:spPr>
            <a:xfrm>
              <a:off x="5065025" y="2668850"/>
              <a:ext cx="5575" cy="6525"/>
            </a:xfrm>
            <a:custGeom>
              <a:avLst/>
              <a:gdLst/>
              <a:ahLst/>
              <a:cxnLst/>
              <a:rect l="l" t="t" r="r" b="b"/>
              <a:pathLst>
                <a:path w="223" h="261" extrusionOk="0">
                  <a:moveTo>
                    <a:pt x="103" y="0"/>
                  </a:moveTo>
                  <a:cubicBezTo>
                    <a:pt x="33" y="0"/>
                    <a:pt x="0" y="70"/>
                    <a:pt x="0" y="140"/>
                  </a:cubicBezTo>
                  <a:cubicBezTo>
                    <a:pt x="17" y="190"/>
                    <a:pt x="33" y="227"/>
                    <a:pt x="50" y="244"/>
                  </a:cubicBezTo>
                  <a:cubicBezTo>
                    <a:pt x="83" y="260"/>
                    <a:pt x="103" y="260"/>
                    <a:pt x="136" y="260"/>
                  </a:cubicBezTo>
                  <a:cubicBezTo>
                    <a:pt x="153" y="244"/>
                    <a:pt x="186" y="227"/>
                    <a:pt x="206" y="206"/>
                  </a:cubicBezTo>
                  <a:cubicBezTo>
                    <a:pt x="223" y="173"/>
                    <a:pt x="223" y="140"/>
                    <a:pt x="223" y="103"/>
                  </a:cubicBezTo>
                  <a:cubicBezTo>
                    <a:pt x="223" y="70"/>
                    <a:pt x="206" y="37"/>
                    <a:pt x="169" y="21"/>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
            <p:cNvSpPr/>
            <p:nvPr/>
          </p:nvSpPr>
          <p:spPr>
            <a:xfrm>
              <a:off x="5165000" y="2494550"/>
              <a:ext cx="6100" cy="6575"/>
            </a:xfrm>
            <a:custGeom>
              <a:avLst/>
              <a:gdLst/>
              <a:ahLst/>
              <a:cxnLst/>
              <a:rect l="l" t="t" r="r" b="b"/>
              <a:pathLst>
                <a:path w="244" h="263" extrusionOk="0">
                  <a:moveTo>
                    <a:pt x="124" y="0"/>
                  </a:moveTo>
                  <a:cubicBezTo>
                    <a:pt x="104" y="0"/>
                    <a:pt x="71" y="17"/>
                    <a:pt x="54" y="33"/>
                  </a:cubicBezTo>
                  <a:cubicBezTo>
                    <a:pt x="0" y="87"/>
                    <a:pt x="0" y="153"/>
                    <a:pt x="38" y="223"/>
                  </a:cubicBezTo>
                  <a:cubicBezTo>
                    <a:pt x="54" y="240"/>
                    <a:pt x="71" y="256"/>
                    <a:pt x="104" y="256"/>
                  </a:cubicBezTo>
                  <a:cubicBezTo>
                    <a:pt x="114" y="261"/>
                    <a:pt x="124" y="263"/>
                    <a:pt x="132" y="263"/>
                  </a:cubicBezTo>
                  <a:cubicBezTo>
                    <a:pt x="152" y="263"/>
                    <a:pt x="167" y="251"/>
                    <a:pt x="190" y="240"/>
                  </a:cubicBezTo>
                  <a:cubicBezTo>
                    <a:pt x="244" y="190"/>
                    <a:pt x="244" y="104"/>
                    <a:pt x="207" y="50"/>
                  </a:cubicBezTo>
                  <a:cubicBezTo>
                    <a:pt x="190" y="33"/>
                    <a:pt x="174" y="17"/>
                    <a:pt x="157" y="17"/>
                  </a:cubicBezTo>
                  <a:cubicBezTo>
                    <a:pt x="157"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
            <p:cNvSpPr/>
            <p:nvPr/>
          </p:nvSpPr>
          <p:spPr>
            <a:xfrm>
              <a:off x="5166350" y="2526700"/>
              <a:ext cx="6000" cy="6525"/>
            </a:xfrm>
            <a:custGeom>
              <a:avLst/>
              <a:gdLst/>
              <a:ahLst/>
              <a:cxnLst/>
              <a:rect l="l" t="t" r="r" b="b"/>
              <a:pathLst>
                <a:path w="240" h="261" extrusionOk="0">
                  <a:moveTo>
                    <a:pt x="103" y="1"/>
                  </a:moveTo>
                  <a:cubicBezTo>
                    <a:pt x="70" y="1"/>
                    <a:pt x="50" y="38"/>
                    <a:pt x="33" y="54"/>
                  </a:cubicBezTo>
                  <a:cubicBezTo>
                    <a:pt x="17" y="87"/>
                    <a:pt x="0" y="120"/>
                    <a:pt x="17" y="158"/>
                  </a:cubicBezTo>
                  <a:cubicBezTo>
                    <a:pt x="17" y="190"/>
                    <a:pt x="33" y="223"/>
                    <a:pt x="50" y="244"/>
                  </a:cubicBezTo>
                  <a:cubicBezTo>
                    <a:pt x="70" y="261"/>
                    <a:pt x="103" y="261"/>
                    <a:pt x="136" y="261"/>
                  </a:cubicBezTo>
                  <a:cubicBezTo>
                    <a:pt x="190" y="244"/>
                    <a:pt x="239" y="190"/>
                    <a:pt x="223" y="104"/>
                  </a:cubicBezTo>
                  <a:cubicBezTo>
                    <a:pt x="223" y="71"/>
                    <a:pt x="206" y="54"/>
                    <a:pt x="190"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
            <p:cNvSpPr/>
            <p:nvPr/>
          </p:nvSpPr>
          <p:spPr>
            <a:xfrm>
              <a:off x="5161600" y="2543925"/>
              <a:ext cx="6000" cy="6625"/>
            </a:xfrm>
            <a:custGeom>
              <a:avLst/>
              <a:gdLst/>
              <a:ahLst/>
              <a:cxnLst/>
              <a:rect l="l" t="t" r="r" b="b"/>
              <a:pathLst>
                <a:path w="240" h="265" extrusionOk="0">
                  <a:moveTo>
                    <a:pt x="104" y="0"/>
                  </a:moveTo>
                  <a:lnTo>
                    <a:pt x="87" y="17"/>
                  </a:lnTo>
                  <a:cubicBezTo>
                    <a:pt x="33" y="33"/>
                    <a:pt x="0" y="103"/>
                    <a:pt x="17" y="153"/>
                  </a:cubicBezTo>
                  <a:cubicBezTo>
                    <a:pt x="17" y="190"/>
                    <a:pt x="33" y="223"/>
                    <a:pt x="54" y="239"/>
                  </a:cubicBezTo>
                  <a:cubicBezTo>
                    <a:pt x="77" y="251"/>
                    <a:pt x="92" y="265"/>
                    <a:pt x="110" y="265"/>
                  </a:cubicBezTo>
                  <a:cubicBezTo>
                    <a:pt x="118" y="265"/>
                    <a:pt x="127" y="262"/>
                    <a:pt x="136" y="256"/>
                  </a:cubicBezTo>
                  <a:cubicBezTo>
                    <a:pt x="207" y="256"/>
                    <a:pt x="240" y="190"/>
                    <a:pt x="223" y="120"/>
                  </a:cubicBezTo>
                  <a:lnTo>
                    <a:pt x="223" y="87"/>
                  </a:lnTo>
                  <a:cubicBezTo>
                    <a:pt x="207" y="50"/>
                    <a:pt x="190" y="17"/>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
            <p:cNvSpPr/>
            <p:nvPr/>
          </p:nvSpPr>
          <p:spPr>
            <a:xfrm>
              <a:off x="5158600" y="2511250"/>
              <a:ext cx="5600" cy="6675"/>
            </a:xfrm>
            <a:custGeom>
              <a:avLst/>
              <a:gdLst/>
              <a:ahLst/>
              <a:cxnLst/>
              <a:rect l="l" t="t" r="r" b="b"/>
              <a:pathLst>
                <a:path w="224" h="267" extrusionOk="0">
                  <a:moveTo>
                    <a:pt x="104" y="0"/>
                  </a:moveTo>
                  <a:cubicBezTo>
                    <a:pt x="34" y="17"/>
                    <a:pt x="1" y="87"/>
                    <a:pt x="1" y="157"/>
                  </a:cubicBezTo>
                  <a:cubicBezTo>
                    <a:pt x="17" y="190"/>
                    <a:pt x="17" y="223"/>
                    <a:pt x="50" y="244"/>
                  </a:cubicBezTo>
                  <a:cubicBezTo>
                    <a:pt x="65" y="255"/>
                    <a:pt x="86" y="267"/>
                    <a:pt x="108" y="267"/>
                  </a:cubicBezTo>
                  <a:cubicBezTo>
                    <a:pt x="118" y="267"/>
                    <a:pt x="127" y="265"/>
                    <a:pt x="137" y="260"/>
                  </a:cubicBezTo>
                  <a:cubicBezTo>
                    <a:pt x="153" y="260"/>
                    <a:pt x="191" y="244"/>
                    <a:pt x="207" y="207"/>
                  </a:cubicBezTo>
                  <a:cubicBezTo>
                    <a:pt x="224" y="190"/>
                    <a:pt x="224" y="157"/>
                    <a:pt x="224" y="120"/>
                  </a:cubicBezTo>
                  <a:cubicBezTo>
                    <a:pt x="224" y="87"/>
                    <a:pt x="207" y="54"/>
                    <a:pt x="174" y="38"/>
                  </a:cubicBezTo>
                  <a:cubicBezTo>
                    <a:pt x="174" y="17"/>
                    <a:pt x="174"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
            <p:cNvSpPr/>
            <p:nvPr/>
          </p:nvSpPr>
          <p:spPr>
            <a:xfrm>
              <a:off x="5145325" y="2591125"/>
              <a:ext cx="6000" cy="6525"/>
            </a:xfrm>
            <a:custGeom>
              <a:avLst/>
              <a:gdLst/>
              <a:ahLst/>
              <a:cxnLst/>
              <a:rect l="l" t="t" r="r" b="b"/>
              <a:pathLst>
                <a:path w="240" h="261" extrusionOk="0">
                  <a:moveTo>
                    <a:pt x="103" y="1"/>
                  </a:moveTo>
                  <a:cubicBezTo>
                    <a:pt x="33" y="1"/>
                    <a:pt x="0" y="71"/>
                    <a:pt x="17" y="141"/>
                  </a:cubicBezTo>
                  <a:cubicBezTo>
                    <a:pt x="17" y="174"/>
                    <a:pt x="33" y="207"/>
                    <a:pt x="49" y="223"/>
                  </a:cubicBezTo>
                  <a:cubicBezTo>
                    <a:pt x="66" y="260"/>
                    <a:pt x="103" y="260"/>
                    <a:pt x="136" y="260"/>
                  </a:cubicBezTo>
                  <a:cubicBezTo>
                    <a:pt x="190" y="244"/>
                    <a:pt x="239" y="174"/>
                    <a:pt x="223" y="104"/>
                  </a:cubicBezTo>
                  <a:cubicBezTo>
                    <a:pt x="223" y="71"/>
                    <a:pt x="206" y="38"/>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
            <p:cNvSpPr/>
            <p:nvPr/>
          </p:nvSpPr>
          <p:spPr>
            <a:xfrm>
              <a:off x="5144375" y="2638450"/>
              <a:ext cx="6125" cy="6400"/>
            </a:xfrm>
            <a:custGeom>
              <a:avLst/>
              <a:gdLst/>
              <a:ahLst/>
              <a:cxnLst/>
              <a:rect l="l" t="t" r="r" b="b"/>
              <a:pathLst>
                <a:path w="245" h="256" extrusionOk="0">
                  <a:moveTo>
                    <a:pt x="141" y="0"/>
                  </a:moveTo>
                  <a:cubicBezTo>
                    <a:pt x="104" y="0"/>
                    <a:pt x="71" y="0"/>
                    <a:pt x="55" y="33"/>
                  </a:cubicBezTo>
                  <a:cubicBezTo>
                    <a:pt x="1" y="66"/>
                    <a:pt x="1" y="153"/>
                    <a:pt x="38" y="206"/>
                  </a:cubicBezTo>
                  <a:cubicBezTo>
                    <a:pt x="55" y="239"/>
                    <a:pt x="87" y="256"/>
                    <a:pt x="104" y="256"/>
                  </a:cubicBezTo>
                  <a:cubicBezTo>
                    <a:pt x="141" y="256"/>
                    <a:pt x="174" y="256"/>
                    <a:pt x="191" y="223"/>
                  </a:cubicBezTo>
                  <a:cubicBezTo>
                    <a:pt x="207" y="206"/>
                    <a:pt x="228" y="169"/>
                    <a:pt x="228" y="136"/>
                  </a:cubicBezTo>
                  <a:cubicBezTo>
                    <a:pt x="244" y="103"/>
                    <a:pt x="228" y="66"/>
                    <a:pt x="207" y="50"/>
                  </a:cubicBezTo>
                  <a:cubicBezTo>
                    <a:pt x="191" y="33"/>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
            <p:cNvSpPr/>
            <p:nvPr/>
          </p:nvSpPr>
          <p:spPr>
            <a:xfrm>
              <a:off x="5143150" y="2610925"/>
              <a:ext cx="6000" cy="6375"/>
            </a:xfrm>
            <a:custGeom>
              <a:avLst/>
              <a:gdLst/>
              <a:ahLst/>
              <a:cxnLst/>
              <a:rect l="l" t="t" r="r" b="b"/>
              <a:pathLst>
                <a:path w="240" h="255" extrusionOk="0">
                  <a:moveTo>
                    <a:pt x="120" y="0"/>
                  </a:moveTo>
                  <a:cubicBezTo>
                    <a:pt x="87" y="0"/>
                    <a:pt x="71" y="0"/>
                    <a:pt x="33" y="33"/>
                  </a:cubicBezTo>
                  <a:cubicBezTo>
                    <a:pt x="17" y="50"/>
                    <a:pt x="0" y="87"/>
                    <a:pt x="0" y="120"/>
                  </a:cubicBezTo>
                  <a:cubicBezTo>
                    <a:pt x="0" y="153"/>
                    <a:pt x="0" y="190"/>
                    <a:pt x="17" y="206"/>
                  </a:cubicBezTo>
                  <a:cubicBezTo>
                    <a:pt x="36" y="235"/>
                    <a:pt x="74" y="255"/>
                    <a:pt x="110" y="255"/>
                  </a:cubicBezTo>
                  <a:cubicBezTo>
                    <a:pt x="134" y="255"/>
                    <a:pt x="158" y="245"/>
                    <a:pt x="174" y="223"/>
                  </a:cubicBezTo>
                  <a:cubicBezTo>
                    <a:pt x="223" y="190"/>
                    <a:pt x="240" y="103"/>
                    <a:pt x="190" y="50"/>
                  </a:cubicBezTo>
                  <a:cubicBezTo>
                    <a:pt x="190"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
            <p:cNvSpPr/>
            <p:nvPr/>
          </p:nvSpPr>
          <p:spPr>
            <a:xfrm>
              <a:off x="5167175" y="2573500"/>
              <a:ext cx="6100" cy="6525"/>
            </a:xfrm>
            <a:custGeom>
              <a:avLst/>
              <a:gdLst/>
              <a:ahLst/>
              <a:cxnLst/>
              <a:rect l="l" t="t" r="r" b="b"/>
              <a:pathLst>
                <a:path w="244" h="261" extrusionOk="0">
                  <a:moveTo>
                    <a:pt x="103" y="1"/>
                  </a:moveTo>
                  <a:cubicBezTo>
                    <a:pt x="37" y="21"/>
                    <a:pt x="0" y="87"/>
                    <a:pt x="17" y="157"/>
                  </a:cubicBezTo>
                  <a:cubicBezTo>
                    <a:pt x="17" y="190"/>
                    <a:pt x="37" y="207"/>
                    <a:pt x="54" y="244"/>
                  </a:cubicBezTo>
                  <a:cubicBezTo>
                    <a:pt x="87" y="260"/>
                    <a:pt x="103" y="260"/>
                    <a:pt x="140" y="260"/>
                  </a:cubicBezTo>
                  <a:cubicBezTo>
                    <a:pt x="190" y="244"/>
                    <a:pt x="243" y="174"/>
                    <a:pt x="223" y="104"/>
                  </a:cubicBezTo>
                  <a:cubicBezTo>
                    <a:pt x="223" y="71"/>
                    <a:pt x="206" y="54"/>
                    <a:pt x="190" y="21"/>
                  </a:cubicBezTo>
                  <a:cubicBezTo>
                    <a:pt x="173" y="21"/>
                    <a:pt x="173"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
            <p:cNvSpPr/>
            <p:nvPr/>
          </p:nvSpPr>
          <p:spPr>
            <a:xfrm>
              <a:off x="5247975" y="2696375"/>
              <a:ext cx="5600" cy="6500"/>
            </a:xfrm>
            <a:custGeom>
              <a:avLst/>
              <a:gdLst/>
              <a:ahLst/>
              <a:cxnLst/>
              <a:rect l="l" t="t" r="r" b="b"/>
              <a:pathLst>
                <a:path w="224" h="260" extrusionOk="0">
                  <a:moveTo>
                    <a:pt x="83" y="0"/>
                  </a:moveTo>
                  <a:cubicBezTo>
                    <a:pt x="66" y="0"/>
                    <a:pt x="50" y="17"/>
                    <a:pt x="33" y="33"/>
                  </a:cubicBezTo>
                  <a:cubicBezTo>
                    <a:pt x="0" y="70"/>
                    <a:pt x="0" y="103"/>
                    <a:pt x="0" y="157"/>
                  </a:cubicBezTo>
                  <a:cubicBezTo>
                    <a:pt x="0" y="190"/>
                    <a:pt x="17" y="223"/>
                    <a:pt x="33" y="239"/>
                  </a:cubicBezTo>
                  <a:cubicBezTo>
                    <a:pt x="66" y="260"/>
                    <a:pt x="104" y="260"/>
                    <a:pt x="120" y="260"/>
                  </a:cubicBezTo>
                  <a:cubicBezTo>
                    <a:pt x="186" y="260"/>
                    <a:pt x="223" y="190"/>
                    <a:pt x="223" y="120"/>
                  </a:cubicBezTo>
                  <a:lnTo>
                    <a:pt x="223" y="103"/>
                  </a:lnTo>
                  <a:cubicBezTo>
                    <a:pt x="207" y="70"/>
                    <a:pt x="186" y="33"/>
                    <a:pt x="153" y="17"/>
                  </a:cubicBezTo>
                  <a:cubicBezTo>
                    <a:pt x="136" y="0"/>
                    <a:pt x="104"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
            <p:cNvSpPr/>
            <p:nvPr/>
          </p:nvSpPr>
          <p:spPr>
            <a:xfrm>
              <a:off x="5180050" y="2693800"/>
              <a:ext cx="6100" cy="6500"/>
            </a:xfrm>
            <a:custGeom>
              <a:avLst/>
              <a:gdLst/>
              <a:ahLst/>
              <a:cxnLst/>
              <a:rect l="l" t="t" r="r" b="b"/>
              <a:pathLst>
                <a:path w="244" h="260" extrusionOk="0">
                  <a:moveTo>
                    <a:pt x="104" y="0"/>
                  </a:moveTo>
                  <a:cubicBezTo>
                    <a:pt x="54" y="0"/>
                    <a:pt x="0" y="70"/>
                    <a:pt x="17" y="136"/>
                  </a:cubicBezTo>
                  <a:cubicBezTo>
                    <a:pt x="17" y="173"/>
                    <a:pt x="38" y="206"/>
                    <a:pt x="54" y="223"/>
                  </a:cubicBezTo>
                  <a:cubicBezTo>
                    <a:pt x="87" y="260"/>
                    <a:pt x="120" y="260"/>
                    <a:pt x="141" y="260"/>
                  </a:cubicBezTo>
                  <a:cubicBezTo>
                    <a:pt x="207" y="239"/>
                    <a:pt x="244" y="173"/>
                    <a:pt x="244"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
            <p:cNvSpPr/>
            <p:nvPr/>
          </p:nvSpPr>
          <p:spPr>
            <a:xfrm>
              <a:off x="5225600" y="2734200"/>
              <a:ext cx="6000" cy="6575"/>
            </a:xfrm>
            <a:custGeom>
              <a:avLst/>
              <a:gdLst/>
              <a:ahLst/>
              <a:cxnLst/>
              <a:rect l="l" t="t" r="r" b="b"/>
              <a:pathLst>
                <a:path w="240" h="263" extrusionOk="0">
                  <a:moveTo>
                    <a:pt x="104" y="0"/>
                  </a:moveTo>
                  <a:cubicBezTo>
                    <a:pt x="50" y="17"/>
                    <a:pt x="1" y="87"/>
                    <a:pt x="17" y="153"/>
                  </a:cubicBezTo>
                  <a:cubicBezTo>
                    <a:pt x="17" y="190"/>
                    <a:pt x="34" y="223"/>
                    <a:pt x="50" y="239"/>
                  </a:cubicBezTo>
                  <a:cubicBezTo>
                    <a:pt x="76" y="251"/>
                    <a:pt x="101" y="263"/>
                    <a:pt x="118" y="263"/>
                  </a:cubicBezTo>
                  <a:cubicBezTo>
                    <a:pt x="126" y="263"/>
                    <a:pt x="132" y="261"/>
                    <a:pt x="137" y="256"/>
                  </a:cubicBezTo>
                  <a:cubicBezTo>
                    <a:pt x="207" y="256"/>
                    <a:pt x="240" y="190"/>
                    <a:pt x="240" y="120"/>
                  </a:cubicBezTo>
                  <a:cubicBezTo>
                    <a:pt x="223" y="87"/>
                    <a:pt x="207" y="50"/>
                    <a:pt x="190" y="33"/>
                  </a:cubicBezTo>
                  <a:cubicBezTo>
                    <a:pt x="190" y="17"/>
                    <a:pt x="174" y="17"/>
                    <a:pt x="174"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
            <p:cNvSpPr/>
            <p:nvPr/>
          </p:nvSpPr>
          <p:spPr>
            <a:xfrm>
              <a:off x="5147475" y="2793050"/>
              <a:ext cx="6000" cy="6400"/>
            </a:xfrm>
            <a:custGeom>
              <a:avLst/>
              <a:gdLst/>
              <a:ahLst/>
              <a:cxnLst/>
              <a:rect l="l" t="t" r="r" b="b"/>
              <a:pathLst>
                <a:path w="240" h="256" extrusionOk="0">
                  <a:moveTo>
                    <a:pt x="104" y="0"/>
                  </a:moveTo>
                  <a:cubicBezTo>
                    <a:pt x="50" y="17"/>
                    <a:pt x="1" y="66"/>
                    <a:pt x="17" y="153"/>
                  </a:cubicBezTo>
                  <a:cubicBezTo>
                    <a:pt x="17" y="186"/>
                    <a:pt x="34" y="207"/>
                    <a:pt x="50" y="223"/>
                  </a:cubicBezTo>
                  <a:cubicBezTo>
                    <a:pt x="83" y="256"/>
                    <a:pt x="104" y="256"/>
                    <a:pt x="137" y="256"/>
                  </a:cubicBezTo>
                  <a:cubicBezTo>
                    <a:pt x="207" y="240"/>
                    <a:pt x="240" y="169"/>
                    <a:pt x="223" y="103"/>
                  </a:cubicBezTo>
                  <a:cubicBezTo>
                    <a:pt x="223" y="66"/>
                    <a:pt x="207" y="33"/>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
            <p:cNvSpPr/>
            <p:nvPr/>
          </p:nvSpPr>
          <p:spPr>
            <a:xfrm>
              <a:off x="5119950" y="2800250"/>
              <a:ext cx="6000" cy="6525"/>
            </a:xfrm>
            <a:custGeom>
              <a:avLst/>
              <a:gdLst/>
              <a:ahLst/>
              <a:cxnLst/>
              <a:rect l="l" t="t" r="r" b="b"/>
              <a:pathLst>
                <a:path w="240" h="261" extrusionOk="0">
                  <a:moveTo>
                    <a:pt x="104" y="1"/>
                  </a:moveTo>
                  <a:cubicBezTo>
                    <a:pt x="34" y="22"/>
                    <a:pt x="1" y="71"/>
                    <a:pt x="1" y="158"/>
                  </a:cubicBezTo>
                  <a:cubicBezTo>
                    <a:pt x="17" y="191"/>
                    <a:pt x="34" y="207"/>
                    <a:pt x="50" y="228"/>
                  </a:cubicBezTo>
                  <a:cubicBezTo>
                    <a:pt x="71" y="261"/>
                    <a:pt x="104" y="261"/>
                    <a:pt x="137" y="261"/>
                  </a:cubicBezTo>
                  <a:cubicBezTo>
                    <a:pt x="190" y="244"/>
                    <a:pt x="240" y="174"/>
                    <a:pt x="223" y="104"/>
                  </a:cubicBezTo>
                  <a:cubicBezTo>
                    <a:pt x="223" y="71"/>
                    <a:pt x="207" y="38"/>
                    <a:pt x="190" y="22"/>
                  </a:cubicBezTo>
                  <a:cubicBezTo>
                    <a:pt x="174" y="22"/>
                    <a:pt x="174"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
            <p:cNvSpPr/>
            <p:nvPr/>
          </p:nvSpPr>
          <p:spPr>
            <a:xfrm>
              <a:off x="5105325" y="2801425"/>
              <a:ext cx="5575" cy="6600"/>
            </a:xfrm>
            <a:custGeom>
              <a:avLst/>
              <a:gdLst/>
              <a:ahLst/>
              <a:cxnLst/>
              <a:rect l="l" t="t" r="r" b="b"/>
              <a:pathLst>
                <a:path w="223" h="264" extrusionOk="0">
                  <a:moveTo>
                    <a:pt x="108" y="0"/>
                  </a:moveTo>
                  <a:cubicBezTo>
                    <a:pt x="105" y="0"/>
                    <a:pt x="103" y="2"/>
                    <a:pt x="103" y="8"/>
                  </a:cubicBezTo>
                  <a:cubicBezTo>
                    <a:pt x="37" y="8"/>
                    <a:pt x="0" y="78"/>
                    <a:pt x="0" y="144"/>
                  </a:cubicBezTo>
                  <a:cubicBezTo>
                    <a:pt x="0" y="197"/>
                    <a:pt x="37" y="214"/>
                    <a:pt x="54" y="247"/>
                  </a:cubicBezTo>
                  <a:cubicBezTo>
                    <a:pt x="87" y="247"/>
                    <a:pt x="103" y="263"/>
                    <a:pt x="141" y="263"/>
                  </a:cubicBezTo>
                  <a:cubicBezTo>
                    <a:pt x="157" y="247"/>
                    <a:pt x="190" y="230"/>
                    <a:pt x="206" y="214"/>
                  </a:cubicBezTo>
                  <a:cubicBezTo>
                    <a:pt x="223" y="181"/>
                    <a:pt x="223" y="144"/>
                    <a:pt x="223" y="111"/>
                  </a:cubicBezTo>
                  <a:cubicBezTo>
                    <a:pt x="223" y="78"/>
                    <a:pt x="206" y="41"/>
                    <a:pt x="173" y="24"/>
                  </a:cubicBezTo>
                  <a:lnTo>
                    <a:pt x="157" y="8"/>
                  </a:lnTo>
                  <a:lnTo>
                    <a:pt x="141" y="8"/>
                  </a:lnTo>
                  <a:cubicBezTo>
                    <a:pt x="127" y="8"/>
                    <a:pt x="11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
            <p:cNvSpPr/>
            <p:nvPr/>
          </p:nvSpPr>
          <p:spPr>
            <a:xfrm>
              <a:off x="5258700" y="2634925"/>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1" y="256"/>
                    <a:pt x="83" y="267"/>
                    <a:pt x="101" y="267"/>
                  </a:cubicBezTo>
                  <a:cubicBezTo>
                    <a:pt x="108" y="267"/>
                    <a:pt x="115" y="265"/>
                    <a:pt x="120" y="261"/>
                  </a:cubicBezTo>
                  <a:cubicBezTo>
                    <a:pt x="190" y="261"/>
                    <a:pt x="223" y="191"/>
                    <a:pt x="223" y="120"/>
                  </a:cubicBezTo>
                  <a:cubicBezTo>
                    <a:pt x="223" y="87"/>
                    <a:pt x="206" y="54"/>
                    <a:pt x="169" y="38"/>
                  </a:cubicBezTo>
                  <a:cubicBezTo>
                    <a:pt x="169"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
            <p:cNvSpPr/>
            <p:nvPr/>
          </p:nvSpPr>
          <p:spPr>
            <a:xfrm>
              <a:off x="5155200" y="2561850"/>
              <a:ext cx="6000" cy="6475"/>
            </a:xfrm>
            <a:custGeom>
              <a:avLst/>
              <a:gdLst/>
              <a:ahLst/>
              <a:cxnLst/>
              <a:rect l="l" t="t" r="r" b="b"/>
              <a:pathLst>
                <a:path w="240" h="259" extrusionOk="0">
                  <a:moveTo>
                    <a:pt x="127" y="1"/>
                  </a:moveTo>
                  <a:cubicBezTo>
                    <a:pt x="82" y="1"/>
                    <a:pt x="31" y="33"/>
                    <a:pt x="17" y="91"/>
                  </a:cubicBezTo>
                  <a:cubicBezTo>
                    <a:pt x="1" y="157"/>
                    <a:pt x="17" y="227"/>
                    <a:pt x="83" y="244"/>
                  </a:cubicBezTo>
                  <a:cubicBezTo>
                    <a:pt x="98" y="254"/>
                    <a:pt x="114" y="259"/>
                    <a:pt x="129" y="259"/>
                  </a:cubicBezTo>
                  <a:cubicBezTo>
                    <a:pt x="171" y="259"/>
                    <a:pt x="211" y="226"/>
                    <a:pt x="223" y="178"/>
                  </a:cubicBezTo>
                  <a:cubicBezTo>
                    <a:pt x="240" y="108"/>
                    <a:pt x="223"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
            <p:cNvSpPr/>
            <p:nvPr/>
          </p:nvSpPr>
          <p:spPr>
            <a:xfrm>
              <a:off x="5241900" y="2682750"/>
              <a:ext cx="6100" cy="6500"/>
            </a:xfrm>
            <a:custGeom>
              <a:avLst/>
              <a:gdLst/>
              <a:ahLst/>
              <a:cxnLst/>
              <a:rect l="l" t="t" r="r" b="b"/>
              <a:pathLst>
                <a:path w="244" h="260" extrusionOk="0">
                  <a:moveTo>
                    <a:pt x="130" y="1"/>
                  </a:moveTo>
                  <a:cubicBezTo>
                    <a:pt x="121" y="1"/>
                    <a:pt x="111" y="5"/>
                    <a:pt x="103" y="13"/>
                  </a:cubicBezTo>
                  <a:cubicBezTo>
                    <a:pt x="70" y="13"/>
                    <a:pt x="54" y="30"/>
                    <a:pt x="37" y="63"/>
                  </a:cubicBezTo>
                  <a:cubicBezTo>
                    <a:pt x="17" y="83"/>
                    <a:pt x="0" y="116"/>
                    <a:pt x="0" y="149"/>
                  </a:cubicBezTo>
                  <a:cubicBezTo>
                    <a:pt x="17" y="186"/>
                    <a:pt x="37" y="219"/>
                    <a:pt x="54" y="236"/>
                  </a:cubicBezTo>
                  <a:cubicBezTo>
                    <a:pt x="65" y="248"/>
                    <a:pt x="85" y="259"/>
                    <a:pt x="109" y="259"/>
                  </a:cubicBezTo>
                  <a:cubicBezTo>
                    <a:pt x="119" y="259"/>
                    <a:pt x="129" y="257"/>
                    <a:pt x="140" y="252"/>
                  </a:cubicBezTo>
                  <a:cubicBezTo>
                    <a:pt x="190" y="252"/>
                    <a:pt x="243" y="186"/>
                    <a:pt x="223" y="116"/>
                  </a:cubicBezTo>
                  <a:cubicBezTo>
                    <a:pt x="223" y="83"/>
                    <a:pt x="206" y="46"/>
                    <a:pt x="190" y="30"/>
                  </a:cubicBezTo>
                  <a:cubicBezTo>
                    <a:pt x="173" y="13"/>
                    <a:pt x="173" y="13"/>
                    <a:pt x="157" y="13"/>
                  </a:cubicBezTo>
                  <a:cubicBezTo>
                    <a:pt x="149" y="5"/>
                    <a:pt x="139"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
            <p:cNvSpPr/>
            <p:nvPr/>
          </p:nvSpPr>
          <p:spPr>
            <a:xfrm>
              <a:off x="5074400" y="2759550"/>
              <a:ext cx="6100" cy="6575"/>
            </a:xfrm>
            <a:custGeom>
              <a:avLst/>
              <a:gdLst/>
              <a:ahLst/>
              <a:cxnLst/>
              <a:rect l="l" t="t" r="r" b="b"/>
              <a:pathLst>
                <a:path w="244" h="263" extrusionOk="0">
                  <a:moveTo>
                    <a:pt x="104" y="0"/>
                  </a:moveTo>
                  <a:cubicBezTo>
                    <a:pt x="38" y="17"/>
                    <a:pt x="0" y="83"/>
                    <a:pt x="17" y="153"/>
                  </a:cubicBezTo>
                  <a:cubicBezTo>
                    <a:pt x="17" y="186"/>
                    <a:pt x="38" y="223"/>
                    <a:pt x="54" y="240"/>
                  </a:cubicBezTo>
                  <a:cubicBezTo>
                    <a:pt x="66" y="251"/>
                    <a:pt x="86" y="263"/>
                    <a:pt x="109" y="263"/>
                  </a:cubicBezTo>
                  <a:cubicBezTo>
                    <a:pt x="119" y="263"/>
                    <a:pt x="130" y="261"/>
                    <a:pt x="141" y="256"/>
                  </a:cubicBezTo>
                  <a:cubicBezTo>
                    <a:pt x="190"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
            <p:cNvSpPr/>
            <p:nvPr/>
          </p:nvSpPr>
          <p:spPr>
            <a:xfrm>
              <a:off x="5172325" y="2726475"/>
              <a:ext cx="6500" cy="6575"/>
            </a:xfrm>
            <a:custGeom>
              <a:avLst/>
              <a:gdLst/>
              <a:ahLst/>
              <a:cxnLst/>
              <a:rect l="l" t="t" r="r" b="b"/>
              <a:pathLst>
                <a:path w="260" h="263" extrusionOk="0">
                  <a:moveTo>
                    <a:pt x="140" y="0"/>
                  </a:moveTo>
                  <a:cubicBezTo>
                    <a:pt x="120" y="0"/>
                    <a:pt x="87" y="16"/>
                    <a:pt x="54" y="33"/>
                  </a:cubicBezTo>
                  <a:cubicBezTo>
                    <a:pt x="17" y="87"/>
                    <a:pt x="0" y="153"/>
                    <a:pt x="54" y="223"/>
                  </a:cubicBezTo>
                  <a:cubicBezTo>
                    <a:pt x="70" y="239"/>
                    <a:pt x="87" y="256"/>
                    <a:pt x="120" y="256"/>
                  </a:cubicBezTo>
                  <a:cubicBezTo>
                    <a:pt x="131" y="260"/>
                    <a:pt x="140" y="262"/>
                    <a:pt x="148" y="262"/>
                  </a:cubicBezTo>
                  <a:cubicBezTo>
                    <a:pt x="168" y="262"/>
                    <a:pt x="183" y="251"/>
                    <a:pt x="206" y="239"/>
                  </a:cubicBezTo>
                  <a:cubicBezTo>
                    <a:pt x="243" y="190"/>
                    <a:pt x="260" y="103"/>
                    <a:pt x="223" y="49"/>
                  </a:cubicBezTo>
                  <a:cubicBezTo>
                    <a:pt x="206" y="33"/>
                    <a:pt x="190" y="16"/>
                    <a:pt x="173" y="16"/>
                  </a:cubicBezTo>
                  <a:cubicBezTo>
                    <a:pt x="157" y="16"/>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
            <p:cNvSpPr/>
            <p:nvPr/>
          </p:nvSpPr>
          <p:spPr>
            <a:xfrm>
              <a:off x="5090275" y="2802850"/>
              <a:ext cx="5700" cy="6675"/>
            </a:xfrm>
            <a:custGeom>
              <a:avLst/>
              <a:gdLst/>
              <a:ahLst/>
              <a:cxnLst/>
              <a:rect l="l" t="t" r="r" b="b"/>
              <a:pathLst>
                <a:path w="228" h="267" extrusionOk="0">
                  <a:moveTo>
                    <a:pt x="87" y="0"/>
                  </a:moveTo>
                  <a:cubicBezTo>
                    <a:pt x="70" y="21"/>
                    <a:pt x="37" y="37"/>
                    <a:pt x="21" y="54"/>
                  </a:cubicBezTo>
                  <a:cubicBezTo>
                    <a:pt x="0" y="87"/>
                    <a:pt x="0" y="124"/>
                    <a:pt x="0" y="157"/>
                  </a:cubicBezTo>
                  <a:cubicBezTo>
                    <a:pt x="0" y="190"/>
                    <a:pt x="21" y="227"/>
                    <a:pt x="54" y="243"/>
                  </a:cubicBezTo>
                  <a:cubicBezTo>
                    <a:pt x="66" y="255"/>
                    <a:pt x="86" y="267"/>
                    <a:pt x="104" y="267"/>
                  </a:cubicBezTo>
                  <a:cubicBezTo>
                    <a:pt x="111" y="267"/>
                    <a:pt x="118" y="265"/>
                    <a:pt x="124" y="260"/>
                  </a:cubicBezTo>
                  <a:cubicBezTo>
                    <a:pt x="190" y="260"/>
                    <a:pt x="227" y="190"/>
                    <a:pt x="227" y="124"/>
                  </a:cubicBezTo>
                  <a:cubicBezTo>
                    <a:pt x="227" y="87"/>
                    <a:pt x="207" y="54"/>
                    <a:pt x="174" y="37"/>
                  </a:cubicBezTo>
                  <a:cubicBezTo>
                    <a:pt x="174" y="21"/>
                    <a:pt x="157" y="21"/>
                    <a:pt x="157" y="21"/>
                  </a:cubicBezTo>
                  <a:cubicBezTo>
                    <a:pt x="141"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
            <p:cNvSpPr/>
            <p:nvPr/>
          </p:nvSpPr>
          <p:spPr>
            <a:xfrm>
              <a:off x="5172725" y="2679925"/>
              <a:ext cx="6100" cy="6475"/>
            </a:xfrm>
            <a:custGeom>
              <a:avLst/>
              <a:gdLst/>
              <a:ahLst/>
              <a:cxnLst/>
              <a:rect l="l" t="t" r="r" b="b"/>
              <a:pathLst>
                <a:path w="244" h="259" extrusionOk="0">
                  <a:moveTo>
                    <a:pt x="118" y="1"/>
                  </a:moveTo>
                  <a:cubicBezTo>
                    <a:pt x="75" y="1"/>
                    <a:pt x="34" y="22"/>
                    <a:pt x="21" y="73"/>
                  </a:cubicBezTo>
                  <a:cubicBezTo>
                    <a:pt x="1" y="143"/>
                    <a:pt x="21" y="229"/>
                    <a:pt x="87" y="246"/>
                  </a:cubicBezTo>
                  <a:cubicBezTo>
                    <a:pt x="102" y="255"/>
                    <a:pt x="117" y="259"/>
                    <a:pt x="132" y="259"/>
                  </a:cubicBezTo>
                  <a:cubicBezTo>
                    <a:pt x="173" y="259"/>
                    <a:pt x="212" y="227"/>
                    <a:pt x="227" y="176"/>
                  </a:cubicBezTo>
                  <a:cubicBezTo>
                    <a:pt x="244" y="110"/>
                    <a:pt x="227" y="40"/>
                    <a:pt x="157" y="7"/>
                  </a:cubicBezTo>
                  <a:cubicBezTo>
                    <a:pt x="145" y="3"/>
                    <a:pt x="131"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
            <p:cNvSpPr/>
            <p:nvPr/>
          </p:nvSpPr>
          <p:spPr>
            <a:xfrm>
              <a:off x="5240250" y="2606825"/>
              <a:ext cx="6000" cy="6700"/>
            </a:xfrm>
            <a:custGeom>
              <a:avLst/>
              <a:gdLst/>
              <a:ahLst/>
              <a:cxnLst/>
              <a:rect l="l" t="t" r="r" b="b"/>
              <a:pathLst>
                <a:path w="240" h="268" extrusionOk="0">
                  <a:moveTo>
                    <a:pt x="120" y="0"/>
                  </a:moveTo>
                  <a:cubicBezTo>
                    <a:pt x="114" y="0"/>
                    <a:pt x="109" y="2"/>
                    <a:pt x="103" y="8"/>
                  </a:cubicBezTo>
                  <a:cubicBezTo>
                    <a:pt x="50" y="8"/>
                    <a:pt x="0" y="78"/>
                    <a:pt x="17" y="148"/>
                  </a:cubicBezTo>
                  <a:cubicBezTo>
                    <a:pt x="17" y="181"/>
                    <a:pt x="33" y="214"/>
                    <a:pt x="50" y="234"/>
                  </a:cubicBezTo>
                  <a:cubicBezTo>
                    <a:pt x="83" y="251"/>
                    <a:pt x="103" y="267"/>
                    <a:pt x="136" y="267"/>
                  </a:cubicBezTo>
                  <a:cubicBezTo>
                    <a:pt x="206" y="251"/>
                    <a:pt x="239" y="181"/>
                    <a:pt x="239" y="111"/>
                  </a:cubicBezTo>
                  <a:cubicBezTo>
                    <a:pt x="223" y="78"/>
                    <a:pt x="206" y="45"/>
                    <a:pt x="186"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
            <p:cNvSpPr/>
            <p:nvPr/>
          </p:nvSpPr>
          <p:spPr>
            <a:xfrm>
              <a:off x="5172725" y="2710600"/>
              <a:ext cx="6100" cy="6400"/>
            </a:xfrm>
            <a:custGeom>
              <a:avLst/>
              <a:gdLst/>
              <a:ahLst/>
              <a:cxnLst/>
              <a:rect l="l" t="t" r="r" b="b"/>
              <a:pathLst>
                <a:path w="244" h="256" extrusionOk="0">
                  <a:moveTo>
                    <a:pt x="104" y="0"/>
                  </a:moveTo>
                  <a:cubicBezTo>
                    <a:pt x="54" y="0"/>
                    <a:pt x="1" y="66"/>
                    <a:pt x="21" y="136"/>
                  </a:cubicBezTo>
                  <a:cubicBezTo>
                    <a:pt x="21" y="169"/>
                    <a:pt x="38" y="206"/>
                    <a:pt x="54" y="223"/>
                  </a:cubicBezTo>
                  <a:cubicBezTo>
                    <a:pt x="87" y="256"/>
                    <a:pt x="124" y="256"/>
                    <a:pt x="141" y="256"/>
                  </a:cubicBezTo>
                  <a:cubicBezTo>
                    <a:pt x="207" y="239"/>
                    <a:pt x="244" y="169"/>
                    <a:pt x="244" y="103"/>
                  </a:cubicBezTo>
                  <a:cubicBezTo>
                    <a:pt x="227" y="66"/>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
            <p:cNvSpPr/>
            <p:nvPr/>
          </p:nvSpPr>
          <p:spPr>
            <a:xfrm>
              <a:off x="5243650" y="2636275"/>
              <a:ext cx="6000" cy="6425"/>
            </a:xfrm>
            <a:custGeom>
              <a:avLst/>
              <a:gdLst/>
              <a:ahLst/>
              <a:cxnLst/>
              <a:rect l="l" t="t" r="r" b="b"/>
              <a:pathLst>
                <a:path w="240" h="257" extrusionOk="0">
                  <a:moveTo>
                    <a:pt x="103" y="0"/>
                  </a:moveTo>
                  <a:cubicBezTo>
                    <a:pt x="50" y="17"/>
                    <a:pt x="0" y="66"/>
                    <a:pt x="17" y="153"/>
                  </a:cubicBezTo>
                  <a:cubicBezTo>
                    <a:pt x="17" y="190"/>
                    <a:pt x="33" y="223"/>
                    <a:pt x="70" y="240"/>
                  </a:cubicBezTo>
                  <a:cubicBezTo>
                    <a:pt x="87" y="256"/>
                    <a:pt x="120" y="256"/>
                    <a:pt x="136" y="256"/>
                  </a:cubicBezTo>
                  <a:cubicBezTo>
                    <a:pt x="173" y="256"/>
                    <a:pt x="190" y="240"/>
                    <a:pt x="206" y="207"/>
                  </a:cubicBezTo>
                  <a:cubicBezTo>
                    <a:pt x="223" y="170"/>
                    <a:pt x="239" y="137"/>
                    <a:pt x="223" y="104"/>
                  </a:cubicBezTo>
                  <a:cubicBezTo>
                    <a:pt x="223" y="66"/>
                    <a:pt x="206" y="50"/>
                    <a:pt x="190" y="17"/>
                  </a:cubicBezTo>
                  <a:cubicBezTo>
                    <a:pt x="173" y="17"/>
                    <a:pt x="17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
            <p:cNvSpPr/>
            <p:nvPr/>
          </p:nvSpPr>
          <p:spPr>
            <a:xfrm>
              <a:off x="5168925" y="2649575"/>
              <a:ext cx="6000" cy="6400"/>
            </a:xfrm>
            <a:custGeom>
              <a:avLst/>
              <a:gdLst/>
              <a:ahLst/>
              <a:cxnLst/>
              <a:rect l="l" t="t" r="r" b="b"/>
              <a:pathLst>
                <a:path w="240" h="256" extrusionOk="0">
                  <a:moveTo>
                    <a:pt x="103" y="0"/>
                  </a:moveTo>
                  <a:cubicBezTo>
                    <a:pt x="70" y="0"/>
                    <a:pt x="33" y="17"/>
                    <a:pt x="17" y="50"/>
                  </a:cubicBezTo>
                  <a:cubicBezTo>
                    <a:pt x="0" y="87"/>
                    <a:pt x="0" y="120"/>
                    <a:pt x="0" y="153"/>
                  </a:cubicBezTo>
                  <a:cubicBezTo>
                    <a:pt x="17" y="190"/>
                    <a:pt x="17" y="206"/>
                    <a:pt x="50" y="223"/>
                  </a:cubicBezTo>
                  <a:cubicBezTo>
                    <a:pt x="70" y="256"/>
                    <a:pt x="103" y="256"/>
                    <a:pt x="136" y="256"/>
                  </a:cubicBezTo>
                  <a:cubicBezTo>
                    <a:pt x="190" y="239"/>
                    <a:pt x="239" y="173"/>
                    <a:pt x="223" y="103"/>
                  </a:cubicBezTo>
                  <a:cubicBezTo>
                    <a:pt x="223" y="70"/>
                    <a:pt x="206" y="33"/>
                    <a:pt x="173"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
            <p:cNvSpPr/>
            <p:nvPr/>
          </p:nvSpPr>
          <p:spPr>
            <a:xfrm>
              <a:off x="5265075" y="2649575"/>
              <a:ext cx="1775" cy="6000"/>
            </a:xfrm>
            <a:custGeom>
              <a:avLst/>
              <a:gdLst/>
              <a:ahLst/>
              <a:cxnLst/>
              <a:rect l="l" t="t" r="r" b="b"/>
              <a:pathLst>
                <a:path w="71" h="240" extrusionOk="0">
                  <a:moveTo>
                    <a:pt x="71" y="0"/>
                  </a:moveTo>
                  <a:cubicBezTo>
                    <a:pt x="17" y="33"/>
                    <a:pt x="1" y="87"/>
                    <a:pt x="1" y="153"/>
                  </a:cubicBezTo>
                  <a:cubicBezTo>
                    <a:pt x="1" y="190"/>
                    <a:pt x="38" y="223"/>
                    <a:pt x="54" y="239"/>
                  </a:cubicBezTo>
                  <a:cubicBezTo>
                    <a:pt x="71" y="173"/>
                    <a:pt x="71" y="87"/>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
            <p:cNvSpPr/>
            <p:nvPr/>
          </p:nvSpPr>
          <p:spPr>
            <a:xfrm>
              <a:off x="5201600" y="2550300"/>
              <a:ext cx="6000" cy="6525"/>
            </a:xfrm>
            <a:custGeom>
              <a:avLst/>
              <a:gdLst/>
              <a:ahLst/>
              <a:cxnLst/>
              <a:rect l="l" t="t" r="r" b="b"/>
              <a:pathLst>
                <a:path w="240" h="261" extrusionOk="0">
                  <a:moveTo>
                    <a:pt x="103" y="1"/>
                  </a:moveTo>
                  <a:cubicBezTo>
                    <a:pt x="66" y="1"/>
                    <a:pt x="50" y="22"/>
                    <a:pt x="33" y="55"/>
                  </a:cubicBezTo>
                  <a:cubicBezTo>
                    <a:pt x="17" y="71"/>
                    <a:pt x="0" y="104"/>
                    <a:pt x="17" y="141"/>
                  </a:cubicBezTo>
                  <a:cubicBezTo>
                    <a:pt x="17" y="174"/>
                    <a:pt x="33" y="207"/>
                    <a:pt x="50" y="228"/>
                  </a:cubicBezTo>
                  <a:cubicBezTo>
                    <a:pt x="66" y="261"/>
                    <a:pt x="103" y="261"/>
                    <a:pt x="136" y="261"/>
                  </a:cubicBezTo>
                  <a:cubicBezTo>
                    <a:pt x="186" y="244"/>
                    <a:pt x="239" y="174"/>
                    <a:pt x="223" y="104"/>
                  </a:cubicBezTo>
                  <a:cubicBezTo>
                    <a:pt x="223" y="71"/>
                    <a:pt x="206" y="38"/>
                    <a:pt x="186" y="22"/>
                  </a:cubicBezTo>
                  <a:cubicBezTo>
                    <a:pt x="169" y="22"/>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
            <p:cNvSpPr/>
            <p:nvPr/>
          </p:nvSpPr>
          <p:spPr>
            <a:xfrm>
              <a:off x="5187375" y="2551550"/>
              <a:ext cx="6000" cy="6375"/>
            </a:xfrm>
            <a:custGeom>
              <a:avLst/>
              <a:gdLst/>
              <a:ahLst/>
              <a:cxnLst/>
              <a:rect l="l" t="t" r="r" b="b"/>
              <a:pathLst>
                <a:path w="240" h="255" extrusionOk="0">
                  <a:moveTo>
                    <a:pt x="121" y="0"/>
                  </a:moveTo>
                  <a:cubicBezTo>
                    <a:pt x="64" y="0"/>
                    <a:pt x="14" y="33"/>
                    <a:pt x="0" y="91"/>
                  </a:cubicBezTo>
                  <a:lnTo>
                    <a:pt x="0" y="141"/>
                  </a:lnTo>
                  <a:cubicBezTo>
                    <a:pt x="0" y="194"/>
                    <a:pt x="33" y="227"/>
                    <a:pt x="70" y="244"/>
                  </a:cubicBezTo>
                  <a:cubicBezTo>
                    <a:pt x="84" y="251"/>
                    <a:pt x="101" y="255"/>
                    <a:pt x="118" y="255"/>
                  </a:cubicBezTo>
                  <a:cubicBezTo>
                    <a:pt x="141" y="255"/>
                    <a:pt x="164" y="247"/>
                    <a:pt x="173" y="227"/>
                  </a:cubicBezTo>
                  <a:cubicBezTo>
                    <a:pt x="190" y="211"/>
                    <a:pt x="206" y="194"/>
                    <a:pt x="206" y="178"/>
                  </a:cubicBezTo>
                  <a:cubicBezTo>
                    <a:pt x="239" y="108"/>
                    <a:pt x="206" y="38"/>
                    <a:pt x="157" y="5"/>
                  </a:cubicBezTo>
                  <a:cubicBezTo>
                    <a:pt x="145" y="2"/>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
            <p:cNvSpPr/>
            <p:nvPr/>
          </p:nvSpPr>
          <p:spPr>
            <a:xfrm>
              <a:off x="5190350" y="2537750"/>
              <a:ext cx="6100" cy="6600"/>
            </a:xfrm>
            <a:custGeom>
              <a:avLst/>
              <a:gdLst/>
              <a:ahLst/>
              <a:cxnLst/>
              <a:rect l="l" t="t" r="r" b="b"/>
              <a:pathLst>
                <a:path w="244" h="264" extrusionOk="0">
                  <a:moveTo>
                    <a:pt x="116" y="1"/>
                  </a:moveTo>
                  <a:cubicBezTo>
                    <a:pt x="74" y="1"/>
                    <a:pt x="33" y="25"/>
                    <a:pt x="17" y="74"/>
                  </a:cubicBezTo>
                  <a:cubicBezTo>
                    <a:pt x="1" y="144"/>
                    <a:pt x="17" y="231"/>
                    <a:pt x="87" y="247"/>
                  </a:cubicBezTo>
                  <a:cubicBezTo>
                    <a:pt x="87" y="264"/>
                    <a:pt x="104" y="264"/>
                    <a:pt x="120" y="264"/>
                  </a:cubicBezTo>
                  <a:cubicBezTo>
                    <a:pt x="174" y="247"/>
                    <a:pt x="207" y="231"/>
                    <a:pt x="223" y="177"/>
                  </a:cubicBezTo>
                  <a:cubicBezTo>
                    <a:pt x="244" y="128"/>
                    <a:pt x="223" y="74"/>
                    <a:pt x="207" y="41"/>
                  </a:cubicBezTo>
                  <a:cubicBezTo>
                    <a:pt x="190" y="25"/>
                    <a:pt x="174" y="8"/>
                    <a:pt x="157" y="8"/>
                  </a:cubicBezTo>
                  <a:cubicBezTo>
                    <a:pt x="144" y="3"/>
                    <a:pt x="130"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
            <p:cNvSpPr/>
            <p:nvPr/>
          </p:nvSpPr>
          <p:spPr>
            <a:xfrm>
              <a:off x="5155625" y="2604425"/>
              <a:ext cx="6000" cy="6525"/>
            </a:xfrm>
            <a:custGeom>
              <a:avLst/>
              <a:gdLst/>
              <a:ahLst/>
              <a:cxnLst/>
              <a:rect l="l" t="t" r="r" b="b"/>
              <a:pathLst>
                <a:path w="240" h="261" extrusionOk="0">
                  <a:moveTo>
                    <a:pt x="103" y="0"/>
                  </a:moveTo>
                  <a:cubicBezTo>
                    <a:pt x="66" y="0"/>
                    <a:pt x="50" y="21"/>
                    <a:pt x="33" y="54"/>
                  </a:cubicBezTo>
                  <a:cubicBezTo>
                    <a:pt x="17" y="87"/>
                    <a:pt x="0" y="124"/>
                    <a:pt x="0" y="157"/>
                  </a:cubicBezTo>
                  <a:cubicBezTo>
                    <a:pt x="17" y="190"/>
                    <a:pt x="33" y="227"/>
                    <a:pt x="50" y="244"/>
                  </a:cubicBezTo>
                  <a:cubicBezTo>
                    <a:pt x="66" y="260"/>
                    <a:pt x="103" y="260"/>
                    <a:pt x="136" y="260"/>
                  </a:cubicBezTo>
                  <a:cubicBezTo>
                    <a:pt x="190" y="244"/>
                    <a:pt x="239" y="190"/>
                    <a:pt x="223" y="104"/>
                  </a:cubicBezTo>
                  <a:cubicBezTo>
                    <a:pt x="223" y="71"/>
                    <a:pt x="206" y="54"/>
                    <a:pt x="190" y="21"/>
                  </a:cubicBezTo>
                  <a:lnTo>
                    <a:pt x="153" y="21"/>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
            <p:cNvSpPr/>
            <p:nvPr/>
          </p:nvSpPr>
          <p:spPr>
            <a:xfrm>
              <a:off x="5190350" y="2631525"/>
              <a:ext cx="5600" cy="6650"/>
            </a:xfrm>
            <a:custGeom>
              <a:avLst/>
              <a:gdLst/>
              <a:ahLst/>
              <a:cxnLst/>
              <a:rect l="l" t="t" r="r" b="b"/>
              <a:pathLst>
                <a:path w="224" h="266" extrusionOk="0">
                  <a:moveTo>
                    <a:pt x="104" y="1"/>
                  </a:moveTo>
                  <a:cubicBezTo>
                    <a:pt x="38" y="17"/>
                    <a:pt x="1" y="87"/>
                    <a:pt x="1" y="153"/>
                  </a:cubicBezTo>
                  <a:cubicBezTo>
                    <a:pt x="17" y="190"/>
                    <a:pt x="38" y="223"/>
                    <a:pt x="54" y="240"/>
                  </a:cubicBezTo>
                  <a:cubicBezTo>
                    <a:pt x="66" y="252"/>
                    <a:pt x="86" y="265"/>
                    <a:pt x="109" y="265"/>
                  </a:cubicBezTo>
                  <a:cubicBezTo>
                    <a:pt x="119" y="265"/>
                    <a:pt x="130" y="263"/>
                    <a:pt x="141" y="256"/>
                  </a:cubicBezTo>
                  <a:cubicBezTo>
                    <a:pt x="157" y="256"/>
                    <a:pt x="190" y="240"/>
                    <a:pt x="207" y="207"/>
                  </a:cubicBezTo>
                  <a:cubicBezTo>
                    <a:pt x="223" y="190"/>
                    <a:pt x="223" y="153"/>
                    <a:pt x="223" y="120"/>
                  </a:cubicBezTo>
                  <a:cubicBezTo>
                    <a:pt x="223" y="87"/>
                    <a:pt x="207" y="50"/>
                    <a:pt x="190" y="34"/>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
            <p:cNvSpPr/>
            <p:nvPr/>
          </p:nvSpPr>
          <p:spPr>
            <a:xfrm>
              <a:off x="5188200" y="2505275"/>
              <a:ext cx="6100" cy="6400"/>
            </a:xfrm>
            <a:custGeom>
              <a:avLst/>
              <a:gdLst/>
              <a:ahLst/>
              <a:cxnLst/>
              <a:rect l="l" t="t" r="r" b="b"/>
              <a:pathLst>
                <a:path w="244" h="256" extrusionOk="0">
                  <a:moveTo>
                    <a:pt x="103" y="0"/>
                  </a:moveTo>
                  <a:cubicBezTo>
                    <a:pt x="70" y="0"/>
                    <a:pt x="54" y="17"/>
                    <a:pt x="37" y="50"/>
                  </a:cubicBezTo>
                  <a:cubicBezTo>
                    <a:pt x="21" y="87"/>
                    <a:pt x="0" y="120"/>
                    <a:pt x="21" y="153"/>
                  </a:cubicBezTo>
                  <a:cubicBezTo>
                    <a:pt x="21" y="190"/>
                    <a:pt x="37" y="206"/>
                    <a:pt x="54" y="239"/>
                  </a:cubicBezTo>
                  <a:cubicBezTo>
                    <a:pt x="87" y="256"/>
                    <a:pt x="103" y="256"/>
                    <a:pt x="140" y="256"/>
                  </a:cubicBezTo>
                  <a:cubicBezTo>
                    <a:pt x="206" y="239"/>
                    <a:pt x="243" y="173"/>
                    <a:pt x="227" y="103"/>
                  </a:cubicBezTo>
                  <a:cubicBezTo>
                    <a:pt x="227" y="70"/>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
            <p:cNvSpPr/>
            <p:nvPr/>
          </p:nvSpPr>
          <p:spPr>
            <a:xfrm>
              <a:off x="5195925" y="2520225"/>
              <a:ext cx="6100" cy="6500"/>
            </a:xfrm>
            <a:custGeom>
              <a:avLst/>
              <a:gdLst/>
              <a:ahLst/>
              <a:cxnLst/>
              <a:rect l="l" t="t" r="r" b="b"/>
              <a:pathLst>
                <a:path w="244" h="260" extrusionOk="0">
                  <a:moveTo>
                    <a:pt x="129" y="0"/>
                  </a:moveTo>
                  <a:cubicBezTo>
                    <a:pt x="82" y="0"/>
                    <a:pt x="35" y="33"/>
                    <a:pt x="21" y="91"/>
                  </a:cubicBezTo>
                  <a:cubicBezTo>
                    <a:pt x="0" y="157"/>
                    <a:pt x="21" y="227"/>
                    <a:pt x="87" y="243"/>
                  </a:cubicBezTo>
                  <a:cubicBezTo>
                    <a:pt x="103" y="260"/>
                    <a:pt x="124" y="260"/>
                    <a:pt x="141" y="260"/>
                  </a:cubicBezTo>
                  <a:cubicBezTo>
                    <a:pt x="174" y="260"/>
                    <a:pt x="207" y="227"/>
                    <a:pt x="227" y="173"/>
                  </a:cubicBezTo>
                  <a:cubicBezTo>
                    <a:pt x="244" y="124"/>
                    <a:pt x="227" y="70"/>
                    <a:pt x="207" y="37"/>
                  </a:cubicBezTo>
                  <a:cubicBezTo>
                    <a:pt x="190" y="37"/>
                    <a:pt x="174" y="2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
            <p:cNvSpPr/>
            <p:nvPr/>
          </p:nvSpPr>
          <p:spPr>
            <a:xfrm>
              <a:off x="5205400" y="2580500"/>
              <a:ext cx="6000" cy="6750"/>
            </a:xfrm>
            <a:custGeom>
              <a:avLst/>
              <a:gdLst/>
              <a:ahLst/>
              <a:cxnLst/>
              <a:rect l="l" t="t" r="r" b="b"/>
              <a:pathLst>
                <a:path w="240" h="270" extrusionOk="0">
                  <a:moveTo>
                    <a:pt x="119" y="0"/>
                  </a:moveTo>
                  <a:cubicBezTo>
                    <a:pt x="70" y="0"/>
                    <a:pt x="29" y="32"/>
                    <a:pt x="17" y="83"/>
                  </a:cubicBezTo>
                  <a:cubicBezTo>
                    <a:pt x="1" y="154"/>
                    <a:pt x="34" y="236"/>
                    <a:pt x="87" y="257"/>
                  </a:cubicBezTo>
                  <a:cubicBezTo>
                    <a:pt x="100" y="265"/>
                    <a:pt x="115" y="269"/>
                    <a:pt x="130" y="269"/>
                  </a:cubicBezTo>
                  <a:cubicBezTo>
                    <a:pt x="170" y="269"/>
                    <a:pt x="211" y="238"/>
                    <a:pt x="223" y="187"/>
                  </a:cubicBezTo>
                  <a:cubicBezTo>
                    <a:pt x="240" y="116"/>
                    <a:pt x="223" y="30"/>
                    <a:pt x="174" y="13"/>
                  </a:cubicBezTo>
                  <a:cubicBezTo>
                    <a:pt x="155" y="5"/>
                    <a:pt x="13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
            <p:cNvSpPr/>
            <p:nvPr/>
          </p:nvSpPr>
          <p:spPr>
            <a:xfrm>
              <a:off x="5191700" y="2616075"/>
              <a:ext cx="6000" cy="6525"/>
            </a:xfrm>
            <a:custGeom>
              <a:avLst/>
              <a:gdLst/>
              <a:ahLst/>
              <a:cxnLst/>
              <a:rect l="l" t="t" r="r" b="b"/>
              <a:pathLst>
                <a:path w="240" h="261" extrusionOk="0">
                  <a:moveTo>
                    <a:pt x="103" y="0"/>
                  </a:moveTo>
                  <a:cubicBezTo>
                    <a:pt x="50" y="17"/>
                    <a:pt x="0" y="87"/>
                    <a:pt x="17" y="153"/>
                  </a:cubicBezTo>
                  <a:cubicBezTo>
                    <a:pt x="31" y="213"/>
                    <a:pt x="72" y="260"/>
                    <a:pt x="114" y="260"/>
                  </a:cubicBezTo>
                  <a:cubicBezTo>
                    <a:pt x="122" y="260"/>
                    <a:pt x="129" y="259"/>
                    <a:pt x="136" y="256"/>
                  </a:cubicBezTo>
                  <a:cubicBezTo>
                    <a:pt x="169" y="256"/>
                    <a:pt x="206" y="240"/>
                    <a:pt x="223" y="207"/>
                  </a:cubicBezTo>
                  <a:cubicBezTo>
                    <a:pt x="239" y="190"/>
                    <a:pt x="239" y="153"/>
                    <a:pt x="239" y="120"/>
                  </a:cubicBezTo>
                  <a:cubicBezTo>
                    <a:pt x="223" y="87"/>
                    <a:pt x="223"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
            <p:cNvSpPr/>
            <p:nvPr/>
          </p:nvSpPr>
          <p:spPr>
            <a:xfrm>
              <a:off x="5189950" y="2581600"/>
              <a:ext cx="6500" cy="6475"/>
            </a:xfrm>
            <a:custGeom>
              <a:avLst/>
              <a:gdLst/>
              <a:ahLst/>
              <a:cxnLst/>
              <a:rect l="l" t="t" r="r" b="b"/>
              <a:pathLst>
                <a:path w="260" h="259" extrusionOk="0">
                  <a:moveTo>
                    <a:pt x="141" y="1"/>
                  </a:moveTo>
                  <a:cubicBezTo>
                    <a:pt x="96" y="1"/>
                    <a:pt x="50" y="33"/>
                    <a:pt x="33" y="72"/>
                  </a:cubicBezTo>
                  <a:cubicBezTo>
                    <a:pt x="0" y="143"/>
                    <a:pt x="33" y="229"/>
                    <a:pt x="87" y="246"/>
                  </a:cubicBezTo>
                  <a:cubicBezTo>
                    <a:pt x="105" y="254"/>
                    <a:pt x="123" y="258"/>
                    <a:pt x="138" y="258"/>
                  </a:cubicBezTo>
                  <a:cubicBezTo>
                    <a:pt x="182" y="258"/>
                    <a:pt x="215" y="227"/>
                    <a:pt x="239" y="175"/>
                  </a:cubicBezTo>
                  <a:cubicBezTo>
                    <a:pt x="260" y="110"/>
                    <a:pt x="223" y="39"/>
                    <a:pt x="173" y="6"/>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
            <p:cNvSpPr/>
            <p:nvPr/>
          </p:nvSpPr>
          <p:spPr>
            <a:xfrm>
              <a:off x="5206750" y="2659475"/>
              <a:ext cx="6000" cy="6400"/>
            </a:xfrm>
            <a:custGeom>
              <a:avLst/>
              <a:gdLst/>
              <a:ahLst/>
              <a:cxnLst/>
              <a:rect l="l" t="t" r="r" b="b"/>
              <a:pathLst>
                <a:path w="240" h="256" extrusionOk="0">
                  <a:moveTo>
                    <a:pt x="103" y="0"/>
                  </a:moveTo>
                  <a:cubicBezTo>
                    <a:pt x="66" y="0"/>
                    <a:pt x="50" y="17"/>
                    <a:pt x="33" y="50"/>
                  </a:cubicBezTo>
                  <a:cubicBezTo>
                    <a:pt x="17" y="87"/>
                    <a:pt x="0" y="120"/>
                    <a:pt x="0" y="153"/>
                  </a:cubicBezTo>
                  <a:cubicBezTo>
                    <a:pt x="17" y="190"/>
                    <a:pt x="33" y="206"/>
                    <a:pt x="50" y="239"/>
                  </a:cubicBezTo>
                  <a:cubicBezTo>
                    <a:pt x="66" y="256"/>
                    <a:pt x="103" y="256"/>
                    <a:pt x="136" y="256"/>
                  </a:cubicBezTo>
                  <a:cubicBezTo>
                    <a:pt x="186" y="239"/>
                    <a:pt x="239" y="169"/>
                    <a:pt x="223" y="103"/>
                  </a:cubicBezTo>
                  <a:cubicBezTo>
                    <a:pt x="223" y="66"/>
                    <a:pt x="206" y="33"/>
                    <a:pt x="186"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
            <p:cNvSpPr/>
            <p:nvPr/>
          </p:nvSpPr>
          <p:spPr>
            <a:xfrm>
              <a:off x="5210150" y="2519700"/>
              <a:ext cx="6000" cy="6625"/>
            </a:xfrm>
            <a:custGeom>
              <a:avLst/>
              <a:gdLst/>
              <a:ahLst/>
              <a:cxnLst/>
              <a:rect l="l" t="t" r="r" b="b"/>
              <a:pathLst>
                <a:path w="240" h="265" extrusionOk="0">
                  <a:moveTo>
                    <a:pt x="107" y="0"/>
                  </a:moveTo>
                  <a:cubicBezTo>
                    <a:pt x="85" y="0"/>
                    <a:pt x="64" y="14"/>
                    <a:pt x="50" y="25"/>
                  </a:cubicBezTo>
                  <a:cubicBezTo>
                    <a:pt x="33" y="42"/>
                    <a:pt x="17" y="75"/>
                    <a:pt x="17" y="112"/>
                  </a:cubicBezTo>
                  <a:cubicBezTo>
                    <a:pt x="0" y="145"/>
                    <a:pt x="17" y="178"/>
                    <a:pt x="33" y="215"/>
                  </a:cubicBezTo>
                  <a:cubicBezTo>
                    <a:pt x="50" y="231"/>
                    <a:pt x="87" y="248"/>
                    <a:pt x="103" y="264"/>
                  </a:cubicBezTo>
                  <a:cubicBezTo>
                    <a:pt x="136" y="264"/>
                    <a:pt x="173" y="248"/>
                    <a:pt x="190" y="231"/>
                  </a:cubicBezTo>
                  <a:cubicBezTo>
                    <a:pt x="239" y="178"/>
                    <a:pt x="239" y="112"/>
                    <a:pt x="206" y="42"/>
                  </a:cubicBezTo>
                  <a:cubicBezTo>
                    <a:pt x="190" y="25"/>
                    <a:pt x="173" y="9"/>
                    <a:pt x="153" y="9"/>
                  </a:cubicBezTo>
                  <a:lnTo>
                    <a:pt x="136" y="9"/>
                  </a:lnTo>
                  <a:cubicBezTo>
                    <a:pt x="127" y="3"/>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
            <p:cNvSpPr/>
            <p:nvPr/>
          </p:nvSpPr>
          <p:spPr>
            <a:xfrm>
              <a:off x="5207575" y="2563700"/>
              <a:ext cx="5575" cy="6600"/>
            </a:xfrm>
            <a:custGeom>
              <a:avLst/>
              <a:gdLst/>
              <a:ahLst/>
              <a:cxnLst/>
              <a:rect l="l" t="t" r="r" b="b"/>
              <a:pathLst>
                <a:path w="223" h="264" extrusionOk="0">
                  <a:moveTo>
                    <a:pt x="87" y="1"/>
                  </a:moveTo>
                  <a:cubicBezTo>
                    <a:pt x="70" y="17"/>
                    <a:pt x="50" y="17"/>
                    <a:pt x="33" y="34"/>
                  </a:cubicBezTo>
                  <a:cubicBezTo>
                    <a:pt x="0" y="67"/>
                    <a:pt x="0" y="121"/>
                    <a:pt x="0" y="153"/>
                  </a:cubicBezTo>
                  <a:cubicBezTo>
                    <a:pt x="0" y="186"/>
                    <a:pt x="17" y="224"/>
                    <a:pt x="50" y="240"/>
                  </a:cubicBezTo>
                  <a:cubicBezTo>
                    <a:pt x="64" y="252"/>
                    <a:pt x="85" y="263"/>
                    <a:pt x="102" y="263"/>
                  </a:cubicBezTo>
                  <a:cubicBezTo>
                    <a:pt x="109" y="263"/>
                    <a:pt x="115" y="261"/>
                    <a:pt x="120" y="257"/>
                  </a:cubicBezTo>
                  <a:cubicBezTo>
                    <a:pt x="190" y="257"/>
                    <a:pt x="223" y="186"/>
                    <a:pt x="223" y="121"/>
                  </a:cubicBezTo>
                  <a:cubicBezTo>
                    <a:pt x="206" y="67"/>
                    <a:pt x="190" y="34"/>
                    <a:pt x="153"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
            <p:cNvSpPr/>
            <p:nvPr/>
          </p:nvSpPr>
          <p:spPr>
            <a:xfrm>
              <a:off x="5203650" y="2507850"/>
              <a:ext cx="2600" cy="2175"/>
            </a:xfrm>
            <a:custGeom>
              <a:avLst/>
              <a:gdLst/>
              <a:ahLst/>
              <a:cxnLst/>
              <a:rect l="l" t="t" r="r" b="b"/>
              <a:pathLst>
                <a:path w="104" h="87" extrusionOk="0">
                  <a:moveTo>
                    <a:pt x="1" y="0"/>
                  </a:moveTo>
                  <a:lnTo>
                    <a:pt x="1" y="0"/>
                  </a:lnTo>
                  <a:cubicBezTo>
                    <a:pt x="21" y="33"/>
                    <a:pt x="38" y="50"/>
                    <a:pt x="54" y="70"/>
                  </a:cubicBezTo>
                  <a:cubicBezTo>
                    <a:pt x="71" y="87"/>
                    <a:pt x="87" y="87"/>
                    <a:pt x="104" y="87"/>
                  </a:cubicBezTo>
                  <a:cubicBezTo>
                    <a:pt x="71" y="70"/>
                    <a:pt x="3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
            <p:cNvSpPr/>
            <p:nvPr/>
          </p:nvSpPr>
          <p:spPr>
            <a:xfrm>
              <a:off x="5198075" y="2596175"/>
              <a:ext cx="6125" cy="6525"/>
            </a:xfrm>
            <a:custGeom>
              <a:avLst/>
              <a:gdLst/>
              <a:ahLst/>
              <a:cxnLst/>
              <a:rect l="l" t="t" r="r" b="b"/>
              <a:pathLst>
                <a:path w="245" h="261" extrusionOk="0">
                  <a:moveTo>
                    <a:pt x="129" y="1"/>
                  </a:moveTo>
                  <a:cubicBezTo>
                    <a:pt x="83" y="1"/>
                    <a:pt x="35" y="33"/>
                    <a:pt x="17" y="91"/>
                  </a:cubicBezTo>
                  <a:cubicBezTo>
                    <a:pt x="1" y="161"/>
                    <a:pt x="17" y="227"/>
                    <a:pt x="88" y="248"/>
                  </a:cubicBezTo>
                  <a:cubicBezTo>
                    <a:pt x="102" y="257"/>
                    <a:pt x="117" y="261"/>
                    <a:pt x="132" y="261"/>
                  </a:cubicBezTo>
                  <a:cubicBezTo>
                    <a:pt x="173" y="261"/>
                    <a:pt x="211" y="229"/>
                    <a:pt x="224" y="178"/>
                  </a:cubicBezTo>
                  <a:cubicBezTo>
                    <a:pt x="244" y="108"/>
                    <a:pt x="224" y="42"/>
                    <a:pt x="158"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
            <p:cNvSpPr/>
            <p:nvPr/>
          </p:nvSpPr>
          <p:spPr>
            <a:xfrm>
              <a:off x="5194675" y="2566700"/>
              <a:ext cx="6025" cy="6425"/>
            </a:xfrm>
            <a:custGeom>
              <a:avLst/>
              <a:gdLst/>
              <a:ahLst/>
              <a:cxnLst/>
              <a:rect l="l" t="t" r="r" b="b"/>
              <a:pathLst>
                <a:path w="241" h="257" extrusionOk="0">
                  <a:moveTo>
                    <a:pt x="137" y="1"/>
                  </a:moveTo>
                  <a:cubicBezTo>
                    <a:pt x="104" y="1"/>
                    <a:pt x="71" y="1"/>
                    <a:pt x="50" y="33"/>
                  </a:cubicBezTo>
                  <a:cubicBezTo>
                    <a:pt x="1" y="66"/>
                    <a:pt x="1" y="153"/>
                    <a:pt x="34" y="207"/>
                  </a:cubicBezTo>
                  <a:cubicBezTo>
                    <a:pt x="50" y="240"/>
                    <a:pt x="87" y="256"/>
                    <a:pt x="104" y="256"/>
                  </a:cubicBezTo>
                  <a:cubicBezTo>
                    <a:pt x="137" y="256"/>
                    <a:pt x="174" y="256"/>
                    <a:pt x="191" y="223"/>
                  </a:cubicBezTo>
                  <a:cubicBezTo>
                    <a:pt x="207" y="207"/>
                    <a:pt x="224" y="170"/>
                    <a:pt x="224" y="137"/>
                  </a:cubicBezTo>
                  <a:cubicBezTo>
                    <a:pt x="240" y="104"/>
                    <a:pt x="224" y="66"/>
                    <a:pt x="207" y="50"/>
                  </a:cubicBezTo>
                  <a:cubicBezTo>
                    <a:pt x="191" y="33"/>
                    <a:pt x="174"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
            <p:cNvSpPr/>
            <p:nvPr/>
          </p:nvSpPr>
          <p:spPr>
            <a:xfrm>
              <a:off x="5199025" y="2644000"/>
              <a:ext cx="5575" cy="6425"/>
            </a:xfrm>
            <a:custGeom>
              <a:avLst/>
              <a:gdLst/>
              <a:ahLst/>
              <a:cxnLst/>
              <a:rect l="l" t="t" r="r" b="b"/>
              <a:pathLst>
                <a:path w="223" h="257" extrusionOk="0">
                  <a:moveTo>
                    <a:pt x="103" y="1"/>
                  </a:moveTo>
                  <a:cubicBezTo>
                    <a:pt x="33" y="17"/>
                    <a:pt x="0" y="87"/>
                    <a:pt x="0" y="153"/>
                  </a:cubicBezTo>
                  <a:cubicBezTo>
                    <a:pt x="17" y="190"/>
                    <a:pt x="17" y="223"/>
                    <a:pt x="50" y="240"/>
                  </a:cubicBezTo>
                  <a:cubicBezTo>
                    <a:pt x="66" y="256"/>
                    <a:pt x="103" y="256"/>
                    <a:pt x="136" y="256"/>
                  </a:cubicBezTo>
                  <a:cubicBezTo>
                    <a:pt x="153" y="256"/>
                    <a:pt x="186" y="240"/>
                    <a:pt x="206" y="207"/>
                  </a:cubicBezTo>
                  <a:cubicBezTo>
                    <a:pt x="223" y="170"/>
                    <a:pt x="223" y="137"/>
                    <a:pt x="223" y="104"/>
                  </a:cubicBezTo>
                  <a:cubicBezTo>
                    <a:pt x="223" y="67"/>
                    <a:pt x="206" y="50"/>
                    <a:pt x="169"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
            <p:cNvSpPr/>
            <p:nvPr/>
          </p:nvSpPr>
          <p:spPr>
            <a:xfrm>
              <a:off x="5202000" y="2676575"/>
              <a:ext cx="6000" cy="6525"/>
            </a:xfrm>
            <a:custGeom>
              <a:avLst/>
              <a:gdLst/>
              <a:ahLst/>
              <a:cxnLst/>
              <a:rect l="l" t="t" r="r" b="b"/>
              <a:pathLst>
                <a:path w="240" h="261" extrusionOk="0">
                  <a:moveTo>
                    <a:pt x="104" y="1"/>
                  </a:moveTo>
                  <a:cubicBezTo>
                    <a:pt x="87" y="1"/>
                    <a:pt x="87" y="1"/>
                    <a:pt x="67" y="21"/>
                  </a:cubicBezTo>
                  <a:cubicBezTo>
                    <a:pt x="34" y="38"/>
                    <a:pt x="1" y="87"/>
                    <a:pt x="17" y="157"/>
                  </a:cubicBezTo>
                  <a:cubicBezTo>
                    <a:pt x="17" y="190"/>
                    <a:pt x="34" y="227"/>
                    <a:pt x="50" y="244"/>
                  </a:cubicBezTo>
                  <a:cubicBezTo>
                    <a:pt x="87" y="260"/>
                    <a:pt x="104" y="260"/>
                    <a:pt x="137" y="260"/>
                  </a:cubicBezTo>
                  <a:cubicBezTo>
                    <a:pt x="190" y="244"/>
                    <a:pt x="240" y="190"/>
                    <a:pt x="223" y="104"/>
                  </a:cubicBezTo>
                  <a:lnTo>
                    <a:pt x="223" y="71"/>
                  </a:lnTo>
                  <a:cubicBezTo>
                    <a:pt x="207" y="54"/>
                    <a:pt x="19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
            <p:cNvSpPr/>
            <p:nvPr/>
          </p:nvSpPr>
          <p:spPr>
            <a:xfrm>
              <a:off x="5183975" y="2524125"/>
              <a:ext cx="6000" cy="6525"/>
            </a:xfrm>
            <a:custGeom>
              <a:avLst/>
              <a:gdLst/>
              <a:ahLst/>
              <a:cxnLst/>
              <a:rect l="l" t="t" r="r" b="b"/>
              <a:pathLst>
                <a:path w="240" h="261" extrusionOk="0">
                  <a:moveTo>
                    <a:pt x="103" y="1"/>
                  </a:moveTo>
                  <a:cubicBezTo>
                    <a:pt x="50" y="17"/>
                    <a:pt x="0" y="71"/>
                    <a:pt x="17" y="157"/>
                  </a:cubicBezTo>
                  <a:cubicBezTo>
                    <a:pt x="17" y="190"/>
                    <a:pt x="33" y="207"/>
                    <a:pt x="50" y="223"/>
                  </a:cubicBezTo>
                  <a:cubicBezTo>
                    <a:pt x="87" y="261"/>
                    <a:pt x="103" y="261"/>
                    <a:pt x="136" y="261"/>
                  </a:cubicBezTo>
                  <a:cubicBezTo>
                    <a:pt x="169" y="261"/>
                    <a:pt x="190" y="223"/>
                    <a:pt x="206" y="207"/>
                  </a:cubicBezTo>
                  <a:cubicBezTo>
                    <a:pt x="223" y="174"/>
                    <a:pt x="239" y="141"/>
                    <a:pt x="223" y="104"/>
                  </a:cubicBezTo>
                  <a:cubicBezTo>
                    <a:pt x="223" y="71"/>
                    <a:pt x="206" y="38"/>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
            <p:cNvSpPr/>
            <p:nvPr/>
          </p:nvSpPr>
          <p:spPr>
            <a:xfrm>
              <a:off x="5157275" y="2680800"/>
              <a:ext cx="6525" cy="6475"/>
            </a:xfrm>
            <a:custGeom>
              <a:avLst/>
              <a:gdLst/>
              <a:ahLst/>
              <a:cxnLst/>
              <a:rect l="l" t="t" r="r" b="b"/>
              <a:pathLst>
                <a:path w="261" h="259" extrusionOk="0">
                  <a:moveTo>
                    <a:pt x="139" y="1"/>
                  </a:moveTo>
                  <a:cubicBezTo>
                    <a:pt x="87" y="1"/>
                    <a:pt x="48" y="33"/>
                    <a:pt x="21" y="91"/>
                  </a:cubicBezTo>
                  <a:cubicBezTo>
                    <a:pt x="0" y="141"/>
                    <a:pt x="37" y="227"/>
                    <a:pt x="87" y="244"/>
                  </a:cubicBezTo>
                  <a:cubicBezTo>
                    <a:pt x="101" y="254"/>
                    <a:pt x="117" y="259"/>
                    <a:pt x="132" y="259"/>
                  </a:cubicBezTo>
                  <a:cubicBezTo>
                    <a:pt x="173" y="259"/>
                    <a:pt x="212" y="226"/>
                    <a:pt x="227" y="178"/>
                  </a:cubicBezTo>
                  <a:cubicBezTo>
                    <a:pt x="260" y="108"/>
                    <a:pt x="227" y="38"/>
                    <a:pt x="173"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
            <p:cNvSpPr/>
            <p:nvPr/>
          </p:nvSpPr>
          <p:spPr>
            <a:xfrm>
              <a:off x="5146950" y="2574925"/>
              <a:ext cx="6125" cy="6700"/>
            </a:xfrm>
            <a:custGeom>
              <a:avLst/>
              <a:gdLst/>
              <a:ahLst/>
              <a:cxnLst/>
              <a:rect l="l" t="t" r="r" b="b"/>
              <a:pathLst>
                <a:path w="245" h="268" extrusionOk="0">
                  <a:moveTo>
                    <a:pt x="114" y="1"/>
                  </a:moveTo>
                  <a:cubicBezTo>
                    <a:pt x="73" y="1"/>
                    <a:pt x="34" y="32"/>
                    <a:pt x="22" y="84"/>
                  </a:cubicBezTo>
                  <a:cubicBezTo>
                    <a:pt x="1" y="150"/>
                    <a:pt x="22" y="236"/>
                    <a:pt x="88" y="253"/>
                  </a:cubicBezTo>
                  <a:cubicBezTo>
                    <a:pt x="102" y="263"/>
                    <a:pt x="118" y="268"/>
                    <a:pt x="133" y="268"/>
                  </a:cubicBezTo>
                  <a:cubicBezTo>
                    <a:pt x="174" y="268"/>
                    <a:pt x="213" y="235"/>
                    <a:pt x="228" y="187"/>
                  </a:cubicBezTo>
                  <a:cubicBezTo>
                    <a:pt x="244" y="117"/>
                    <a:pt x="207" y="30"/>
                    <a:pt x="158" y="14"/>
                  </a:cubicBezTo>
                  <a:cubicBezTo>
                    <a:pt x="143" y="5"/>
                    <a:pt x="128"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
            <p:cNvSpPr/>
            <p:nvPr/>
          </p:nvSpPr>
          <p:spPr>
            <a:xfrm>
              <a:off x="5151300" y="2623400"/>
              <a:ext cx="5575" cy="6400"/>
            </a:xfrm>
            <a:custGeom>
              <a:avLst/>
              <a:gdLst/>
              <a:ahLst/>
              <a:cxnLst/>
              <a:rect l="l" t="t" r="r" b="b"/>
              <a:pathLst>
                <a:path w="223" h="256" extrusionOk="0">
                  <a:moveTo>
                    <a:pt x="103" y="0"/>
                  </a:moveTo>
                  <a:cubicBezTo>
                    <a:pt x="33" y="17"/>
                    <a:pt x="0" y="87"/>
                    <a:pt x="0" y="153"/>
                  </a:cubicBezTo>
                  <a:cubicBezTo>
                    <a:pt x="17" y="190"/>
                    <a:pt x="33" y="206"/>
                    <a:pt x="54" y="239"/>
                  </a:cubicBezTo>
                  <a:cubicBezTo>
                    <a:pt x="70" y="256"/>
                    <a:pt x="103" y="256"/>
                    <a:pt x="136" y="256"/>
                  </a:cubicBezTo>
                  <a:cubicBezTo>
                    <a:pt x="157" y="256"/>
                    <a:pt x="190" y="239"/>
                    <a:pt x="206" y="206"/>
                  </a:cubicBezTo>
                  <a:cubicBezTo>
                    <a:pt x="223" y="169"/>
                    <a:pt x="223" y="136"/>
                    <a:pt x="223" y="103"/>
                  </a:cubicBezTo>
                  <a:cubicBezTo>
                    <a:pt x="223" y="66"/>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
            <p:cNvSpPr/>
            <p:nvPr/>
          </p:nvSpPr>
          <p:spPr>
            <a:xfrm>
              <a:off x="5154700" y="2650700"/>
              <a:ext cx="5675" cy="6775"/>
            </a:xfrm>
            <a:custGeom>
              <a:avLst/>
              <a:gdLst/>
              <a:ahLst/>
              <a:cxnLst/>
              <a:rect l="l" t="t" r="r" b="b"/>
              <a:pathLst>
                <a:path w="227" h="271" extrusionOk="0">
                  <a:moveTo>
                    <a:pt x="114" y="1"/>
                  </a:moveTo>
                  <a:cubicBezTo>
                    <a:pt x="67" y="1"/>
                    <a:pt x="18" y="36"/>
                    <a:pt x="0" y="91"/>
                  </a:cubicBezTo>
                  <a:lnTo>
                    <a:pt x="0" y="145"/>
                  </a:lnTo>
                  <a:cubicBezTo>
                    <a:pt x="0" y="194"/>
                    <a:pt x="21" y="232"/>
                    <a:pt x="70" y="265"/>
                  </a:cubicBezTo>
                  <a:cubicBezTo>
                    <a:pt x="79" y="269"/>
                    <a:pt x="89" y="271"/>
                    <a:pt x="100" y="271"/>
                  </a:cubicBezTo>
                  <a:cubicBezTo>
                    <a:pt x="129" y="271"/>
                    <a:pt x="161" y="256"/>
                    <a:pt x="173" y="232"/>
                  </a:cubicBezTo>
                  <a:cubicBezTo>
                    <a:pt x="190" y="211"/>
                    <a:pt x="206" y="194"/>
                    <a:pt x="206" y="178"/>
                  </a:cubicBezTo>
                  <a:cubicBezTo>
                    <a:pt x="227" y="108"/>
                    <a:pt x="206" y="42"/>
                    <a:pt x="140" y="5"/>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
            <p:cNvSpPr/>
            <p:nvPr/>
          </p:nvSpPr>
          <p:spPr>
            <a:xfrm>
              <a:off x="5146150" y="2544325"/>
              <a:ext cx="6000" cy="6525"/>
            </a:xfrm>
            <a:custGeom>
              <a:avLst/>
              <a:gdLst/>
              <a:ahLst/>
              <a:cxnLst/>
              <a:rect l="l" t="t" r="r" b="b"/>
              <a:pathLst>
                <a:path w="240" h="261" extrusionOk="0">
                  <a:moveTo>
                    <a:pt x="136" y="1"/>
                  </a:moveTo>
                  <a:cubicBezTo>
                    <a:pt x="103" y="1"/>
                    <a:pt x="70" y="17"/>
                    <a:pt x="54" y="34"/>
                  </a:cubicBezTo>
                  <a:cubicBezTo>
                    <a:pt x="0" y="71"/>
                    <a:pt x="0" y="158"/>
                    <a:pt x="33" y="207"/>
                  </a:cubicBezTo>
                  <a:cubicBezTo>
                    <a:pt x="54" y="240"/>
                    <a:pt x="87" y="261"/>
                    <a:pt x="103" y="261"/>
                  </a:cubicBezTo>
                  <a:cubicBezTo>
                    <a:pt x="136" y="261"/>
                    <a:pt x="173" y="261"/>
                    <a:pt x="190" y="240"/>
                  </a:cubicBezTo>
                  <a:cubicBezTo>
                    <a:pt x="239" y="191"/>
                    <a:pt x="239" y="104"/>
                    <a:pt x="206" y="54"/>
                  </a:cubicBezTo>
                  <a:cubicBezTo>
                    <a:pt x="190" y="34"/>
                    <a:pt x="190" y="17"/>
                    <a:pt x="173" y="17"/>
                  </a:cubicBezTo>
                  <a:cubicBezTo>
                    <a:pt x="157"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
            <p:cNvSpPr/>
            <p:nvPr/>
          </p:nvSpPr>
          <p:spPr>
            <a:xfrm>
              <a:off x="5151300" y="2528575"/>
              <a:ext cx="6000" cy="6825"/>
            </a:xfrm>
            <a:custGeom>
              <a:avLst/>
              <a:gdLst/>
              <a:ahLst/>
              <a:cxnLst/>
              <a:rect l="l" t="t" r="r" b="b"/>
              <a:pathLst>
                <a:path w="240" h="273" extrusionOk="0">
                  <a:moveTo>
                    <a:pt x="128" y="0"/>
                  </a:moveTo>
                  <a:cubicBezTo>
                    <a:pt x="120" y="0"/>
                    <a:pt x="111" y="4"/>
                    <a:pt x="103" y="12"/>
                  </a:cubicBezTo>
                  <a:cubicBezTo>
                    <a:pt x="54" y="12"/>
                    <a:pt x="0" y="83"/>
                    <a:pt x="17" y="148"/>
                  </a:cubicBezTo>
                  <a:cubicBezTo>
                    <a:pt x="17" y="186"/>
                    <a:pt x="33" y="219"/>
                    <a:pt x="54" y="235"/>
                  </a:cubicBezTo>
                  <a:cubicBezTo>
                    <a:pt x="87" y="252"/>
                    <a:pt x="103" y="272"/>
                    <a:pt x="136" y="272"/>
                  </a:cubicBezTo>
                  <a:cubicBezTo>
                    <a:pt x="206" y="252"/>
                    <a:pt x="239" y="186"/>
                    <a:pt x="223" y="115"/>
                  </a:cubicBezTo>
                  <a:cubicBezTo>
                    <a:pt x="223" y="83"/>
                    <a:pt x="206" y="45"/>
                    <a:pt x="190" y="29"/>
                  </a:cubicBezTo>
                  <a:cubicBezTo>
                    <a:pt x="173" y="29"/>
                    <a:pt x="173" y="12"/>
                    <a:pt x="157" y="12"/>
                  </a:cubicBezTo>
                  <a:cubicBezTo>
                    <a:pt x="147" y="4"/>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
            <p:cNvSpPr/>
            <p:nvPr/>
          </p:nvSpPr>
          <p:spPr>
            <a:xfrm>
              <a:off x="5151300" y="2483600"/>
              <a:ext cx="6000" cy="6650"/>
            </a:xfrm>
            <a:custGeom>
              <a:avLst/>
              <a:gdLst/>
              <a:ahLst/>
              <a:cxnLst/>
              <a:rect l="l" t="t" r="r" b="b"/>
              <a:pathLst>
                <a:path w="240" h="266" extrusionOk="0">
                  <a:moveTo>
                    <a:pt x="132" y="1"/>
                  </a:moveTo>
                  <a:cubicBezTo>
                    <a:pt x="124" y="1"/>
                    <a:pt x="114" y="3"/>
                    <a:pt x="103" y="10"/>
                  </a:cubicBezTo>
                  <a:cubicBezTo>
                    <a:pt x="54" y="10"/>
                    <a:pt x="0" y="76"/>
                    <a:pt x="17" y="146"/>
                  </a:cubicBezTo>
                  <a:cubicBezTo>
                    <a:pt x="33" y="216"/>
                    <a:pt x="87" y="265"/>
                    <a:pt x="136" y="265"/>
                  </a:cubicBezTo>
                  <a:cubicBezTo>
                    <a:pt x="173" y="249"/>
                    <a:pt x="206" y="232"/>
                    <a:pt x="223" y="216"/>
                  </a:cubicBezTo>
                  <a:cubicBezTo>
                    <a:pt x="239" y="179"/>
                    <a:pt x="239" y="146"/>
                    <a:pt x="239" y="113"/>
                  </a:cubicBezTo>
                  <a:cubicBezTo>
                    <a:pt x="223" y="76"/>
                    <a:pt x="223" y="43"/>
                    <a:pt x="190" y="26"/>
                  </a:cubicBezTo>
                  <a:lnTo>
                    <a:pt x="173" y="10"/>
                  </a:lnTo>
                  <a:cubicBezTo>
                    <a:pt x="162" y="10"/>
                    <a:pt x="14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
            <p:cNvSpPr/>
            <p:nvPr/>
          </p:nvSpPr>
          <p:spPr>
            <a:xfrm>
              <a:off x="5150050" y="2499050"/>
              <a:ext cx="5600" cy="6650"/>
            </a:xfrm>
            <a:custGeom>
              <a:avLst/>
              <a:gdLst/>
              <a:ahLst/>
              <a:cxnLst/>
              <a:rect l="l" t="t" r="r" b="b"/>
              <a:pathLst>
                <a:path w="224" h="266" extrusionOk="0">
                  <a:moveTo>
                    <a:pt x="120" y="1"/>
                  </a:moveTo>
                  <a:cubicBezTo>
                    <a:pt x="115" y="1"/>
                    <a:pt x="109" y="3"/>
                    <a:pt x="104" y="10"/>
                  </a:cubicBezTo>
                  <a:cubicBezTo>
                    <a:pt x="34" y="10"/>
                    <a:pt x="1" y="76"/>
                    <a:pt x="1" y="146"/>
                  </a:cubicBezTo>
                  <a:cubicBezTo>
                    <a:pt x="17" y="179"/>
                    <a:pt x="34" y="216"/>
                    <a:pt x="50" y="233"/>
                  </a:cubicBezTo>
                  <a:cubicBezTo>
                    <a:pt x="67" y="249"/>
                    <a:pt x="104" y="266"/>
                    <a:pt x="137" y="266"/>
                  </a:cubicBezTo>
                  <a:cubicBezTo>
                    <a:pt x="170" y="249"/>
                    <a:pt x="186" y="233"/>
                    <a:pt x="207" y="216"/>
                  </a:cubicBezTo>
                  <a:cubicBezTo>
                    <a:pt x="223" y="179"/>
                    <a:pt x="223" y="146"/>
                    <a:pt x="223" y="113"/>
                  </a:cubicBezTo>
                  <a:cubicBezTo>
                    <a:pt x="223" y="76"/>
                    <a:pt x="207" y="43"/>
                    <a:pt x="186" y="27"/>
                  </a:cubicBezTo>
                  <a:cubicBezTo>
                    <a:pt x="170" y="27"/>
                    <a:pt x="170"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
            <p:cNvSpPr/>
            <p:nvPr/>
          </p:nvSpPr>
          <p:spPr>
            <a:xfrm>
              <a:off x="5206750" y="2534675"/>
              <a:ext cx="6000" cy="6700"/>
            </a:xfrm>
            <a:custGeom>
              <a:avLst/>
              <a:gdLst/>
              <a:ahLst/>
              <a:cxnLst/>
              <a:rect l="l" t="t" r="r" b="b"/>
              <a:pathLst>
                <a:path w="240" h="268" extrusionOk="0">
                  <a:moveTo>
                    <a:pt x="131" y="0"/>
                  </a:moveTo>
                  <a:cubicBezTo>
                    <a:pt x="123" y="0"/>
                    <a:pt x="114" y="2"/>
                    <a:pt x="103" y="8"/>
                  </a:cubicBezTo>
                  <a:cubicBezTo>
                    <a:pt x="50" y="8"/>
                    <a:pt x="0" y="78"/>
                    <a:pt x="17" y="148"/>
                  </a:cubicBezTo>
                  <a:cubicBezTo>
                    <a:pt x="17" y="181"/>
                    <a:pt x="33" y="214"/>
                    <a:pt x="66" y="234"/>
                  </a:cubicBezTo>
                  <a:cubicBezTo>
                    <a:pt x="83" y="251"/>
                    <a:pt x="120" y="267"/>
                    <a:pt x="136" y="267"/>
                  </a:cubicBezTo>
                  <a:cubicBezTo>
                    <a:pt x="206" y="251"/>
                    <a:pt x="239" y="181"/>
                    <a:pt x="239" y="111"/>
                  </a:cubicBezTo>
                  <a:cubicBezTo>
                    <a:pt x="223" y="61"/>
                    <a:pt x="206" y="28"/>
                    <a:pt x="169" y="8"/>
                  </a:cubicBezTo>
                  <a:cubicBezTo>
                    <a:pt x="158" y="8"/>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
            <p:cNvSpPr/>
            <p:nvPr/>
          </p:nvSpPr>
          <p:spPr>
            <a:xfrm>
              <a:off x="5177050" y="2539175"/>
              <a:ext cx="6000" cy="6525"/>
            </a:xfrm>
            <a:custGeom>
              <a:avLst/>
              <a:gdLst/>
              <a:ahLst/>
              <a:cxnLst/>
              <a:rect l="l" t="t" r="r" b="b"/>
              <a:pathLst>
                <a:path w="240" h="261" extrusionOk="0">
                  <a:moveTo>
                    <a:pt x="137" y="1"/>
                  </a:moveTo>
                  <a:cubicBezTo>
                    <a:pt x="104" y="1"/>
                    <a:pt x="71" y="1"/>
                    <a:pt x="54" y="17"/>
                  </a:cubicBezTo>
                  <a:cubicBezTo>
                    <a:pt x="1" y="71"/>
                    <a:pt x="1" y="157"/>
                    <a:pt x="34" y="207"/>
                  </a:cubicBezTo>
                  <a:cubicBezTo>
                    <a:pt x="54" y="240"/>
                    <a:pt x="87" y="260"/>
                    <a:pt x="104" y="260"/>
                  </a:cubicBezTo>
                  <a:cubicBezTo>
                    <a:pt x="137" y="260"/>
                    <a:pt x="174" y="260"/>
                    <a:pt x="191" y="223"/>
                  </a:cubicBezTo>
                  <a:cubicBezTo>
                    <a:pt x="224" y="207"/>
                    <a:pt x="224" y="174"/>
                    <a:pt x="240" y="137"/>
                  </a:cubicBezTo>
                  <a:cubicBezTo>
                    <a:pt x="240" y="104"/>
                    <a:pt x="224" y="71"/>
                    <a:pt x="207" y="54"/>
                  </a:cubicBezTo>
                  <a:cubicBezTo>
                    <a:pt x="191" y="34"/>
                    <a:pt x="191"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
            <p:cNvSpPr/>
            <p:nvPr/>
          </p:nvSpPr>
          <p:spPr>
            <a:xfrm>
              <a:off x="5216125" y="2547325"/>
              <a:ext cx="6100" cy="6675"/>
            </a:xfrm>
            <a:custGeom>
              <a:avLst/>
              <a:gdLst/>
              <a:ahLst/>
              <a:cxnLst/>
              <a:rect l="l" t="t" r="r" b="b"/>
              <a:pathLst>
                <a:path w="244" h="267" extrusionOk="0">
                  <a:moveTo>
                    <a:pt x="141" y="0"/>
                  </a:moveTo>
                  <a:cubicBezTo>
                    <a:pt x="120" y="0"/>
                    <a:pt x="87" y="17"/>
                    <a:pt x="71" y="38"/>
                  </a:cubicBezTo>
                  <a:cubicBezTo>
                    <a:pt x="17" y="87"/>
                    <a:pt x="0" y="157"/>
                    <a:pt x="54" y="223"/>
                  </a:cubicBezTo>
                  <a:cubicBezTo>
                    <a:pt x="71" y="244"/>
                    <a:pt x="87" y="260"/>
                    <a:pt x="120" y="260"/>
                  </a:cubicBezTo>
                  <a:cubicBezTo>
                    <a:pt x="131" y="265"/>
                    <a:pt x="140" y="267"/>
                    <a:pt x="148" y="267"/>
                  </a:cubicBezTo>
                  <a:cubicBezTo>
                    <a:pt x="168" y="267"/>
                    <a:pt x="183" y="255"/>
                    <a:pt x="207" y="244"/>
                  </a:cubicBezTo>
                  <a:cubicBezTo>
                    <a:pt x="223" y="223"/>
                    <a:pt x="244" y="190"/>
                    <a:pt x="244" y="157"/>
                  </a:cubicBezTo>
                  <a:cubicBezTo>
                    <a:pt x="244" y="120"/>
                    <a:pt x="244" y="87"/>
                    <a:pt x="223" y="54"/>
                  </a:cubicBezTo>
                  <a:cubicBezTo>
                    <a:pt x="207" y="38"/>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
            <p:cNvSpPr/>
            <p:nvPr/>
          </p:nvSpPr>
          <p:spPr>
            <a:xfrm>
              <a:off x="5205000" y="2627200"/>
              <a:ext cx="6400" cy="6525"/>
            </a:xfrm>
            <a:custGeom>
              <a:avLst/>
              <a:gdLst/>
              <a:ahLst/>
              <a:cxnLst/>
              <a:rect l="l" t="t" r="r" b="b"/>
              <a:pathLst>
                <a:path w="256" h="261" extrusionOk="0">
                  <a:moveTo>
                    <a:pt x="136" y="1"/>
                  </a:moveTo>
                  <a:cubicBezTo>
                    <a:pt x="120" y="1"/>
                    <a:pt x="87" y="17"/>
                    <a:pt x="70" y="38"/>
                  </a:cubicBezTo>
                  <a:cubicBezTo>
                    <a:pt x="17" y="71"/>
                    <a:pt x="0" y="157"/>
                    <a:pt x="50" y="207"/>
                  </a:cubicBezTo>
                  <a:cubicBezTo>
                    <a:pt x="70" y="244"/>
                    <a:pt x="87" y="260"/>
                    <a:pt x="120" y="260"/>
                  </a:cubicBezTo>
                  <a:cubicBezTo>
                    <a:pt x="153" y="260"/>
                    <a:pt x="173" y="260"/>
                    <a:pt x="206" y="244"/>
                  </a:cubicBezTo>
                  <a:cubicBezTo>
                    <a:pt x="256" y="190"/>
                    <a:pt x="256" y="104"/>
                    <a:pt x="223" y="54"/>
                  </a:cubicBezTo>
                  <a:cubicBezTo>
                    <a:pt x="206" y="38"/>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
            <p:cNvSpPr/>
            <p:nvPr/>
          </p:nvSpPr>
          <p:spPr>
            <a:xfrm>
              <a:off x="5205825" y="2611150"/>
              <a:ext cx="5575" cy="6700"/>
            </a:xfrm>
            <a:custGeom>
              <a:avLst/>
              <a:gdLst/>
              <a:ahLst/>
              <a:cxnLst/>
              <a:rect l="l" t="t" r="r" b="b"/>
              <a:pathLst>
                <a:path w="223" h="268" extrusionOk="0">
                  <a:moveTo>
                    <a:pt x="116" y="0"/>
                  </a:moveTo>
                  <a:cubicBezTo>
                    <a:pt x="107" y="0"/>
                    <a:pt x="98" y="2"/>
                    <a:pt x="87" y="8"/>
                  </a:cubicBezTo>
                  <a:cubicBezTo>
                    <a:pt x="37" y="8"/>
                    <a:pt x="0" y="78"/>
                    <a:pt x="0" y="144"/>
                  </a:cubicBezTo>
                  <a:cubicBezTo>
                    <a:pt x="0" y="181"/>
                    <a:pt x="17" y="214"/>
                    <a:pt x="54" y="230"/>
                  </a:cubicBezTo>
                  <a:cubicBezTo>
                    <a:pt x="70" y="247"/>
                    <a:pt x="103" y="267"/>
                    <a:pt x="120" y="267"/>
                  </a:cubicBezTo>
                  <a:cubicBezTo>
                    <a:pt x="190" y="247"/>
                    <a:pt x="223" y="181"/>
                    <a:pt x="223" y="111"/>
                  </a:cubicBezTo>
                  <a:cubicBezTo>
                    <a:pt x="223" y="78"/>
                    <a:pt x="206" y="41"/>
                    <a:pt x="173" y="24"/>
                  </a:cubicBezTo>
                  <a:lnTo>
                    <a:pt x="157" y="8"/>
                  </a:lnTo>
                  <a:cubicBezTo>
                    <a:pt x="146" y="8"/>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
            <p:cNvSpPr/>
            <p:nvPr/>
          </p:nvSpPr>
          <p:spPr>
            <a:xfrm>
              <a:off x="5159850" y="2587325"/>
              <a:ext cx="6525" cy="6525"/>
            </a:xfrm>
            <a:custGeom>
              <a:avLst/>
              <a:gdLst/>
              <a:ahLst/>
              <a:cxnLst/>
              <a:rect l="l" t="t" r="r" b="b"/>
              <a:pathLst>
                <a:path w="261" h="261" extrusionOk="0">
                  <a:moveTo>
                    <a:pt x="141" y="0"/>
                  </a:moveTo>
                  <a:cubicBezTo>
                    <a:pt x="103" y="0"/>
                    <a:pt x="87" y="17"/>
                    <a:pt x="54" y="33"/>
                  </a:cubicBezTo>
                  <a:cubicBezTo>
                    <a:pt x="21" y="66"/>
                    <a:pt x="0" y="153"/>
                    <a:pt x="37" y="206"/>
                  </a:cubicBezTo>
                  <a:cubicBezTo>
                    <a:pt x="66" y="245"/>
                    <a:pt x="102" y="261"/>
                    <a:pt x="134" y="261"/>
                  </a:cubicBezTo>
                  <a:cubicBezTo>
                    <a:pt x="156" y="261"/>
                    <a:pt x="176" y="253"/>
                    <a:pt x="190" y="239"/>
                  </a:cubicBezTo>
                  <a:cubicBezTo>
                    <a:pt x="244" y="190"/>
                    <a:pt x="260" y="103"/>
                    <a:pt x="206" y="50"/>
                  </a:cubicBezTo>
                  <a:cubicBezTo>
                    <a:pt x="206" y="33"/>
                    <a:pt x="190" y="17"/>
                    <a:pt x="174" y="17"/>
                  </a:cubicBezTo>
                  <a:cubicBezTo>
                    <a:pt x="157" y="0"/>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
            <p:cNvSpPr/>
            <p:nvPr/>
          </p:nvSpPr>
          <p:spPr>
            <a:xfrm>
              <a:off x="5157275" y="2637000"/>
              <a:ext cx="6525" cy="6625"/>
            </a:xfrm>
            <a:custGeom>
              <a:avLst/>
              <a:gdLst/>
              <a:ahLst/>
              <a:cxnLst/>
              <a:rect l="l" t="t" r="r" b="b"/>
              <a:pathLst>
                <a:path w="261" h="265" extrusionOk="0">
                  <a:moveTo>
                    <a:pt x="147" y="0"/>
                  </a:moveTo>
                  <a:cubicBezTo>
                    <a:pt x="102" y="0"/>
                    <a:pt x="51" y="33"/>
                    <a:pt x="37" y="91"/>
                  </a:cubicBezTo>
                  <a:cubicBezTo>
                    <a:pt x="0" y="141"/>
                    <a:pt x="37" y="227"/>
                    <a:pt x="87" y="244"/>
                  </a:cubicBezTo>
                  <a:cubicBezTo>
                    <a:pt x="103" y="264"/>
                    <a:pt x="124" y="264"/>
                    <a:pt x="140" y="264"/>
                  </a:cubicBezTo>
                  <a:cubicBezTo>
                    <a:pt x="190" y="264"/>
                    <a:pt x="227" y="227"/>
                    <a:pt x="244" y="178"/>
                  </a:cubicBezTo>
                  <a:cubicBezTo>
                    <a:pt x="260" y="124"/>
                    <a:pt x="244" y="75"/>
                    <a:pt x="206" y="37"/>
                  </a:cubicBezTo>
                  <a:cubicBezTo>
                    <a:pt x="206" y="21"/>
                    <a:pt x="190" y="21"/>
                    <a:pt x="173"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
            <p:cNvSpPr/>
            <p:nvPr/>
          </p:nvSpPr>
          <p:spPr>
            <a:xfrm>
              <a:off x="5163350" y="2619375"/>
              <a:ext cx="6000" cy="6625"/>
            </a:xfrm>
            <a:custGeom>
              <a:avLst/>
              <a:gdLst/>
              <a:ahLst/>
              <a:cxnLst/>
              <a:rect l="l" t="t" r="r" b="b"/>
              <a:pathLst>
                <a:path w="240" h="265" extrusionOk="0">
                  <a:moveTo>
                    <a:pt x="126" y="0"/>
                  </a:moveTo>
                  <a:cubicBezTo>
                    <a:pt x="81" y="0"/>
                    <a:pt x="31" y="33"/>
                    <a:pt x="17" y="91"/>
                  </a:cubicBezTo>
                  <a:cubicBezTo>
                    <a:pt x="1" y="161"/>
                    <a:pt x="17" y="227"/>
                    <a:pt x="87" y="264"/>
                  </a:cubicBezTo>
                  <a:lnTo>
                    <a:pt x="137" y="264"/>
                  </a:lnTo>
                  <a:cubicBezTo>
                    <a:pt x="170" y="264"/>
                    <a:pt x="207" y="227"/>
                    <a:pt x="223" y="178"/>
                  </a:cubicBezTo>
                  <a:cubicBezTo>
                    <a:pt x="240" y="145"/>
                    <a:pt x="223" y="91"/>
                    <a:pt x="207" y="58"/>
                  </a:cubicBezTo>
                  <a:lnTo>
                    <a:pt x="153" y="4"/>
                  </a:ln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
            <p:cNvSpPr/>
            <p:nvPr/>
          </p:nvSpPr>
          <p:spPr>
            <a:xfrm>
              <a:off x="5175825" y="2511650"/>
              <a:ext cx="6000" cy="6450"/>
            </a:xfrm>
            <a:custGeom>
              <a:avLst/>
              <a:gdLst/>
              <a:ahLst/>
              <a:cxnLst/>
              <a:rect l="l" t="t" r="r" b="b"/>
              <a:pathLst>
                <a:path w="240" h="258" extrusionOk="0">
                  <a:moveTo>
                    <a:pt x="120" y="1"/>
                  </a:moveTo>
                  <a:cubicBezTo>
                    <a:pt x="83" y="1"/>
                    <a:pt x="66" y="1"/>
                    <a:pt x="33" y="22"/>
                  </a:cubicBezTo>
                  <a:cubicBezTo>
                    <a:pt x="17" y="54"/>
                    <a:pt x="0" y="71"/>
                    <a:pt x="0" y="104"/>
                  </a:cubicBezTo>
                  <a:cubicBezTo>
                    <a:pt x="0" y="141"/>
                    <a:pt x="0" y="174"/>
                    <a:pt x="17" y="207"/>
                  </a:cubicBezTo>
                  <a:cubicBezTo>
                    <a:pt x="46" y="239"/>
                    <a:pt x="82" y="257"/>
                    <a:pt x="117" y="257"/>
                  </a:cubicBezTo>
                  <a:cubicBezTo>
                    <a:pt x="142" y="257"/>
                    <a:pt x="166" y="248"/>
                    <a:pt x="186" y="228"/>
                  </a:cubicBezTo>
                  <a:cubicBezTo>
                    <a:pt x="223" y="191"/>
                    <a:pt x="240" y="104"/>
                    <a:pt x="207" y="54"/>
                  </a:cubicBezTo>
                  <a:cubicBezTo>
                    <a:pt x="186"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
            <p:cNvSpPr/>
            <p:nvPr/>
          </p:nvSpPr>
          <p:spPr>
            <a:xfrm>
              <a:off x="5128925" y="2765125"/>
              <a:ext cx="6100" cy="6575"/>
            </a:xfrm>
            <a:custGeom>
              <a:avLst/>
              <a:gdLst/>
              <a:ahLst/>
              <a:cxnLst/>
              <a:rect l="l" t="t" r="r" b="b"/>
              <a:pathLst>
                <a:path w="244" h="263" extrusionOk="0">
                  <a:moveTo>
                    <a:pt x="141" y="0"/>
                  </a:moveTo>
                  <a:cubicBezTo>
                    <a:pt x="124" y="0"/>
                    <a:pt x="87" y="17"/>
                    <a:pt x="71" y="33"/>
                  </a:cubicBezTo>
                  <a:cubicBezTo>
                    <a:pt x="21" y="87"/>
                    <a:pt x="0" y="153"/>
                    <a:pt x="54" y="223"/>
                  </a:cubicBezTo>
                  <a:cubicBezTo>
                    <a:pt x="71" y="239"/>
                    <a:pt x="87" y="256"/>
                    <a:pt x="124" y="256"/>
                  </a:cubicBezTo>
                  <a:cubicBezTo>
                    <a:pt x="134" y="261"/>
                    <a:pt x="142" y="263"/>
                    <a:pt x="150" y="263"/>
                  </a:cubicBezTo>
                  <a:cubicBezTo>
                    <a:pt x="168" y="263"/>
                    <a:pt x="183" y="251"/>
                    <a:pt x="207" y="239"/>
                  </a:cubicBezTo>
                  <a:cubicBezTo>
                    <a:pt x="227" y="206"/>
                    <a:pt x="244" y="190"/>
                    <a:pt x="244" y="153"/>
                  </a:cubicBezTo>
                  <a:cubicBezTo>
                    <a:pt x="244" y="120"/>
                    <a:pt x="244" y="87"/>
                    <a:pt x="22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
            <p:cNvSpPr/>
            <p:nvPr/>
          </p:nvSpPr>
          <p:spPr>
            <a:xfrm>
              <a:off x="5262925" y="2614725"/>
              <a:ext cx="3525" cy="6525"/>
            </a:xfrm>
            <a:custGeom>
              <a:avLst/>
              <a:gdLst/>
              <a:ahLst/>
              <a:cxnLst/>
              <a:rect l="l" t="t" r="r" b="b"/>
              <a:pathLst>
                <a:path w="141" h="261" extrusionOk="0">
                  <a:moveTo>
                    <a:pt x="103" y="1"/>
                  </a:moveTo>
                  <a:cubicBezTo>
                    <a:pt x="70" y="21"/>
                    <a:pt x="54" y="54"/>
                    <a:pt x="37" y="87"/>
                  </a:cubicBezTo>
                  <a:cubicBezTo>
                    <a:pt x="0" y="157"/>
                    <a:pt x="37" y="228"/>
                    <a:pt x="87" y="261"/>
                  </a:cubicBezTo>
                  <a:lnTo>
                    <a:pt x="140" y="261"/>
                  </a:lnTo>
                  <a:cubicBezTo>
                    <a:pt x="140" y="174"/>
                    <a:pt x="124" y="8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
            <p:cNvSpPr/>
            <p:nvPr/>
          </p:nvSpPr>
          <p:spPr>
            <a:xfrm>
              <a:off x="5114400" y="2767550"/>
              <a:ext cx="6000" cy="6550"/>
            </a:xfrm>
            <a:custGeom>
              <a:avLst/>
              <a:gdLst/>
              <a:ahLst/>
              <a:cxnLst/>
              <a:rect l="l" t="t" r="r" b="b"/>
              <a:pathLst>
                <a:path w="240" h="262" extrusionOk="0">
                  <a:moveTo>
                    <a:pt x="125" y="0"/>
                  </a:moveTo>
                  <a:cubicBezTo>
                    <a:pt x="79" y="0"/>
                    <a:pt x="42" y="2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190" y="23"/>
                    <a:pt x="190" y="23"/>
                    <a:pt x="169" y="6"/>
                  </a:cubicBezTo>
                  <a:cubicBezTo>
                    <a:pt x="154" y="2"/>
                    <a:pt x="139"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
            <p:cNvSpPr/>
            <p:nvPr/>
          </p:nvSpPr>
          <p:spPr>
            <a:xfrm>
              <a:off x="5169325" y="2775825"/>
              <a:ext cx="6000" cy="6650"/>
            </a:xfrm>
            <a:custGeom>
              <a:avLst/>
              <a:gdLst/>
              <a:ahLst/>
              <a:cxnLst/>
              <a:rect l="l" t="t" r="r" b="b"/>
              <a:pathLst>
                <a:path w="240" h="266" extrusionOk="0">
                  <a:moveTo>
                    <a:pt x="104" y="1"/>
                  </a:moveTo>
                  <a:cubicBezTo>
                    <a:pt x="87" y="1"/>
                    <a:pt x="87" y="17"/>
                    <a:pt x="71" y="17"/>
                  </a:cubicBezTo>
                  <a:cubicBezTo>
                    <a:pt x="34" y="34"/>
                    <a:pt x="1" y="87"/>
                    <a:pt x="1" y="153"/>
                  </a:cubicBezTo>
                  <a:cubicBezTo>
                    <a:pt x="17" y="191"/>
                    <a:pt x="34" y="224"/>
                    <a:pt x="54" y="240"/>
                  </a:cubicBezTo>
                  <a:cubicBezTo>
                    <a:pt x="66" y="252"/>
                    <a:pt x="85" y="265"/>
                    <a:pt x="108" y="265"/>
                  </a:cubicBezTo>
                  <a:cubicBezTo>
                    <a:pt x="117" y="265"/>
                    <a:pt x="127" y="263"/>
                    <a:pt x="137" y="256"/>
                  </a:cubicBezTo>
                  <a:cubicBezTo>
                    <a:pt x="190" y="256"/>
                    <a:pt x="240" y="191"/>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
            <p:cNvSpPr/>
            <p:nvPr/>
          </p:nvSpPr>
          <p:spPr>
            <a:xfrm>
              <a:off x="5132425" y="2794775"/>
              <a:ext cx="6425" cy="6550"/>
            </a:xfrm>
            <a:custGeom>
              <a:avLst/>
              <a:gdLst/>
              <a:ahLst/>
              <a:cxnLst/>
              <a:rect l="l" t="t" r="r" b="b"/>
              <a:pathLst>
                <a:path w="257" h="262" extrusionOk="0">
                  <a:moveTo>
                    <a:pt x="127" y="1"/>
                  </a:moveTo>
                  <a:cubicBezTo>
                    <a:pt x="87" y="1"/>
                    <a:pt x="46" y="32"/>
                    <a:pt x="34" y="84"/>
                  </a:cubicBezTo>
                  <a:cubicBezTo>
                    <a:pt x="1" y="154"/>
                    <a:pt x="34" y="220"/>
                    <a:pt x="87" y="257"/>
                  </a:cubicBezTo>
                  <a:cubicBezTo>
                    <a:pt x="96" y="260"/>
                    <a:pt x="105" y="261"/>
                    <a:pt x="114" y="261"/>
                  </a:cubicBezTo>
                  <a:cubicBezTo>
                    <a:pt x="160" y="261"/>
                    <a:pt x="212" y="229"/>
                    <a:pt x="240" y="171"/>
                  </a:cubicBezTo>
                  <a:cubicBezTo>
                    <a:pt x="256" y="117"/>
                    <a:pt x="223" y="34"/>
                    <a:pt x="170" y="14"/>
                  </a:cubicBezTo>
                  <a:cubicBezTo>
                    <a:pt x="157"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
            <p:cNvSpPr/>
            <p:nvPr/>
          </p:nvSpPr>
          <p:spPr>
            <a:xfrm>
              <a:off x="5094600" y="2785725"/>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1"/>
                    <a:pt x="83" y="263"/>
                    <a:pt x="114" y="263"/>
                  </a:cubicBezTo>
                  <a:cubicBezTo>
                    <a:pt x="140" y="263"/>
                    <a:pt x="166" y="255"/>
                    <a:pt x="190" y="240"/>
                  </a:cubicBezTo>
                  <a:cubicBezTo>
                    <a:pt x="240" y="190"/>
                    <a:pt x="240" y="104"/>
                    <a:pt x="207" y="50"/>
                  </a:cubicBezTo>
                  <a:cubicBezTo>
                    <a:pt x="190" y="34"/>
                    <a:pt x="174" y="17"/>
                    <a:pt x="157"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
            <p:cNvSpPr/>
            <p:nvPr/>
          </p:nvSpPr>
          <p:spPr>
            <a:xfrm>
              <a:off x="5089450" y="2760475"/>
              <a:ext cx="6525" cy="6450"/>
            </a:xfrm>
            <a:custGeom>
              <a:avLst/>
              <a:gdLst/>
              <a:ahLst/>
              <a:cxnLst/>
              <a:rect l="l" t="t" r="r" b="b"/>
              <a:pathLst>
                <a:path w="261" h="258" extrusionOk="0">
                  <a:moveTo>
                    <a:pt x="129" y="0"/>
                  </a:moveTo>
                  <a:cubicBezTo>
                    <a:pt x="88" y="0"/>
                    <a:pt x="49" y="32"/>
                    <a:pt x="33" y="83"/>
                  </a:cubicBezTo>
                  <a:cubicBezTo>
                    <a:pt x="0" y="149"/>
                    <a:pt x="33" y="219"/>
                    <a:pt x="87" y="252"/>
                  </a:cubicBezTo>
                  <a:cubicBezTo>
                    <a:pt x="100" y="256"/>
                    <a:pt x="113" y="258"/>
                    <a:pt x="124" y="258"/>
                  </a:cubicBezTo>
                  <a:cubicBezTo>
                    <a:pt x="175" y="258"/>
                    <a:pt x="213" y="223"/>
                    <a:pt x="240" y="170"/>
                  </a:cubicBezTo>
                  <a:cubicBezTo>
                    <a:pt x="260" y="100"/>
                    <a:pt x="223" y="29"/>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
            <p:cNvSpPr/>
            <p:nvPr/>
          </p:nvSpPr>
          <p:spPr>
            <a:xfrm>
              <a:off x="5107475" y="2754400"/>
              <a:ext cx="6025" cy="6575"/>
            </a:xfrm>
            <a:custGeom>
              <a:avLst/>
              <a:gdLst/>
              <a:ahLst/>
              <a:cxnLst/>
              <a:rect l="l" t="t" r="r" b="b"/>
              <a:pathLst>
                <a:path w="241" h="263" extrusionOk="0">
                  <a:moveTo>
                    <a:pt x="104" y="0"/>
                  </a:moveTo>
                  <a:cubicBezTo>
                    <a:pt x="71" y="17"/>
                    <a:pt x="55" y="33"/>
                    <a:pt x="34" y="50"/>
                  </a:cubicBezTo>
                  <a:cubicBezTo>
                    <a:pt x="17" y="83"/>
                    <a:pt x="1" y="120"/>
                    <a:pt x="1" y="153"/>
                  </a:cubicBezTo>
                  <a:cubicBezTo>
                    <a:pt x="17" y="186"/>
                    <a:pt x="34" y="223"/>
                    <a:pt x="55" y="239"/>
                  </a:cubicBezTo>
                  <a:cubicBezTo>
                    <a:pt x="66" y="251"/>
                    <a:pt x="86" y="263"/>
                    <a:pt x="108" y="263"/>
                  </a:cubicBezTo>
                  <a:cubicBezTo>
                    <a:pt x="118" y="263"/>
                    <a:pt x="127" y="261"/>
                    <a:pt x="137" y="256"/>
                  </a:cubicBezTo>
                  <a:cubicBezTo>
                    <a:pt x="191" y="256"/>
                    <a:pt x="240" y="186"/>
                    <a:pt x="224" y="120"/>
                  </a:cubicBezTo>
                  <a:cubicBezTo>
                    <a:pt x="224" y="83"/>
                    <a:pt x="207" y="50"/>
                    <a:pt x="191" y="33"/>
                  </a:cubicBezTo>
                  <a:cubicBezTo>
                    <a:pt x="174" y="17"/>
                    <a:pt x="174" y="17"/>
                    <a:pt x="158"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
            <p:cNvSpPr/>
            <p:nvPr/>
          </p:nvSpPr>
          <p:spPr>
            <a:xfrm>
              <a:off x="5136250" y="2748725"/>
              <a:ext cx="5575" cy="6525"/>
            </a:xfrm>
            <a:custGeom>
              <a:avLst/>
              <a:gdLst/>
              <a:ahLst/>
              <a:cxnLst/>
              <a:rect l="l" t="t" r="r" b="b"/>
              <a:pathLst>
                <a:path w="223" h="261" extrusionOk="0">
                  <a:moveTo>
                    <a:pt x="87" y="1"/>
                  </a:moveTo>
                  <a:cubicBezTo>
                    <a:pt x="70" y="1"/>
                    <a:pt x="37" y="21"/>
                    <a:pt x="17" y="54"/>
                  </a:cubicBezTo>
                  <a:cubicBezTo>
                    <a:pt x="0" y="87"/>
                    <a:pt x="0" y="124"/>
                    <a:pt x="0" y="157"/>
                  </a:cubicBezTo>
                  <a:cubicBezTo>
                    <a:pt x="0" y="190"/>
                    <a:pt x="17" y="207"/>
                    <a:pt x="54" y="244"/>
                  </a:cubicBezTo>
                  <a:cubicBezTo>
                    <a:pt x="70" y="260"/>
                    <a:pt x="103" y="260"/>
                    <a:pt x="120" y="260"/>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
            <p:cNvSpPr/>
            <p:nvPr/>
          </p:nvSpPr>
          <p:spPr>
            <a:xfrm>
              <a:off x="5101925" y="2771925"/>
              <a:ext cx="5575" cy="6675"/>
            </a:xfrm>
            <a:custGeom>
              <a:avLst/>
              <a:gdLst/>
              <a:ahLst/>
              <a:cxnLst/>
              <a:rect l="l" t="t" r="r" b="b"/>
              <a:pathLst>
                <a:path w="223" h="267" extrusionOk="0">
                  <a:moveTo>
                    <a:pt x="103" y="0"/>
                  </a:moveTo>
                  <a:cubicBezTo>
                    <a:pt x="33" y="21"/>
                    <a:pt x="0" y="87"/>
                    <a:pt x="0" y="157"/>
                  </a:cubicBezTo>
                  <a:cubicBezTo>
                    <a:pt x="0" y="190"/>
                    <a:pt x="17" y="227"/>
                    <a:pt x="50" y="243"/>
                  </a:cubicBezTo>
                  <a:cubicBezTo>
                    <a:pt x="64" y="255"/>
                    <a:pt x="85" y="267"/>
                    <a:pt x="108" y="267"/>
                  </a:cubicBezTo>
                  <a:cubicBezTo>
                    <a:pt x="117" y="267"/>
                    <a:pt x="127" y="265"/>
                    <a:pt x="136" y="260"/>
                  </a:cubicBezTo>
                  <a:cubicBezTo>
                    <a:pt x="190" y="260"/>
                    <a:pt x="223" y="190"/>
                    <a:pt x="223" y="124"/>
                  </a:cubicBezTo>
                  <a:cubicBezTo>
                    <a:pt x="223" y="87"/>
                    <a:pt x="206" y="54"/>
                    <a:pt x="173" y="37"/>
                  </a:cubicBezTo>
                  <a:cubicBezTo>
                    <a:pt x="173"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
            <p:cNvSpPr/>
            <p:nvPr/>
          </p:nvSpPr>
          <p:spPr>
            <a:xfrm>
              <a:off x="5097600" y="2817975"/>
              <a:ext cx="6100" cy="6425"/>
            </a:xfrm>
            <a:custGeom>
              <a:avLst/>
              <a:gdLst/>
              <a:ahLst/>
              <a:cxnLst/>
              <a:rect l="l" t="t" r="r" b="b"/>
              <a:pathLst>
                <a:path w="244" h="257" extrusionOk="0">
                  <a:moveTo>
                    <a:pt x="129" y="1"/>
                  </a:moveTo>
                  <a:cubicBezTo>
                    <a:pt x="87" y="1"/>
                    <a:pt x="44" y="32"/>
                    <a:pt x="17" y="84"/>
                  </a:cubicBezTo>
                  <a:cubicBezTo>
                    <a:pt x="0" y="154"/>
                    <a:pt x="37" y="220"/>
                    <a:pt x="87" y="257"/>
                  </a:cubicBezTo>
                  <a:lnTo>
                    <a:pt x="140" y="257"/>
                  </a:lnTo>
                  <a:cubicBezTo>
                    <a:pt x="173" y="257"/>
                    <a:pt x="223" y="220"/>
                    <a:pt x="243" y="187"/>
                  </a:cubicBezTo>
                  <a:cubicBezTo>
                    <a:pt x="243" y="137"/>
                    <a:pt x="243" y="84"/>
                    <a:pt x="206" y="51"/>
                  </a:cubicBezTo>
                  <a:cubicBezTo>
                    <a:pt x="206" y="34"/>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
            <p:cNvSpPr/>
            <p:nvPr/>
          </p:nvSpPr>
          <p:spPr>
            <a:xfrm>
              <a:off x="5139750" y="2779125"/>
              <a:ext cx="6400" cy="6550"/>
            </a:xfrm>
            <a:custGeom>
              <a:avLst/>
              <a:gdLst/>
              <a:ahLst/>
              <a:cxnLst/>
              <a:rect l="l" t="t" r="r" b="b"/>
              <a:pathLst>
                <a:path w="256" h="262" extrusionOk="0">
                  <a:moveTo>
                    <a:pt x="142" y="1"/>
                  </a:moveTo>
                  <a:cubicBezTo>
                    <a:pt x="97" y="1"/>
                    <a:pt x="47" y="31"/>
                    <a:pt x="33" y="75"/>
                  </a:cubicBezTo>
                  <a:cubicBezTo>
                    <a:pt x="0" y="145"/>
                    <a:pt x="33" y="228"/>
                    <a:pt x="83" y="248"/>
                  </a:cubicBezTo>
                  <a:cubicBezTo>
                    <a:pt x="101" y="257"/>
                    <a:pt x="119" y="261"/>
                    <a:pt x="135" y="261"/>
                  </a:cubicBezTo>
                  <a:cubicBezTo>
                    <a:pt x="180" y="261"/>
                    <a:pt x="215" y="230"/>
                    <a:pt x="240" y="178"/>
                  </a:cubicBezTo>
                  <a:cubicBezTo>
                    <a:pt x="256" y="108"/>
                    <a:pt x="223" y="4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
            <p:cNvSpPr/>
            <p:nvPr/>
          </p:nvSpPr>
          <p:spPr>
            <a:xfrm>
              <a:off x="5162425" y="2793775"/>
              <a:ext cx="6525" cy="6475"/>
            </a:xfrm>
            <a:custGeom>
              <a:avLst/>
              <a:gdLst/>
              <a:ahLst/>
              <a:cxnLst/>
              <a:rect l="l" t="t" r="r" b="b"/>
              <a:pathLst>
                <a:path w="261" h="259" extrusionOk="0">
                  <a:moveTo>
                    <a:pt x="147" y="0"/>
                  </a:moveTo>
                  <a:cubicBezTo>
                    <a:pt x="102" y="0"/>
                    <a:pt x="51" y="33"/>
                    <a:pt x="38" y="91"/>
                  </a:cubicBezTo>
                  <a:cubicBezTo>
                    <a:pt x="0" y="140"/>
                    <a:pt x="38" y="227"/>
                    <a:pt x="87" y="244"/>
                  </a:cubicBezTo>
                  <a:cubicBezTo>
                    <a:pt x="106" y="254"/>
                    <a:pt x="124" y="258"/>
                    <a:pt x="140" y="258"/>
                  </a:cubicBezTo>
                  <a:cubicBezTo>
                    <a:pt x="183" y="258"/>
                    <a:pt x="217" y="226"/>
                    <a:pt x="244" y="178"/>
                  </a:cubicBezTo>
                  <a:cubicBezTo>
                    <a:pt x="260" y="107"/>
                    <a:pt x="227" y="37"/>
                    <a:pt x="174"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
            <p:cNvSpPr/>
            <p:nvPr/>
          </p:nvSpPr>
          <p:spPr>
            <a:xfrm>
              <a:off x="5166350" y="2743150"/>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4" y="256"/>
                    <a:pt x="85" y="267"/>
                    <a:pt x="102" y="267"/>
                  </a:cubicBezTo>
                  <a:cubicBezTo>
                    <a:pt x="109" y="267"/>
                    <a:pt x="115" y="265"/>
                    <a:pt x="120" y="261"/>
                  </a:cubicBezTo>
                  <a:cubicBezTo>
                    <a:pt x="153" y="261"/>
                    <a:pt x="190" y="244"/>
                    <a:pt x="206" y="207"/>
                  </a:cubicBezTo>
                  <a:cubicBezTo>
                    <a:pt x="223" y="191"/>
                    <a:pt x="223" y="158"/>
                    <a:pt x="223" y="120"/>
                  </a:cubicBezTo>
                  <a:cubicBezTo>
                    <a:pt x="223" y="87"/>
                    <a:pt x="206" y="55"/>
                    <a:pt x="173" y="38"/>
                  </a:cubicBezTo>
                  <a:cubicBezTo>
                    <a:pt x="173"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
            <p:cNvSpPr/>
            <p:nvPr/>
          </p:nvSpPr>
          <p:spPr>
            <a:xfrm>
              <a:off x="5153875" y="2776250"/>
              <a:ext cx="6000" cy="6525"/>
            </a:xfrm>
            <a:custGeom>
              <a:avLst/>
              <a:gdLst/>
              <a:ahLst/>
              <a:cxnLst/>
              <a:rect l="l" t="t" r="r" b="b"/>
              <a:pathLst>
                <a:path w="240" h="261" extrusionOk="0">
                  <a:moveTo>
                    <a:pt x="136" y="0"/>
                  </a:moveTo>
                  <a:cubicBezTo>
                    <a:pt x="103" y="0"/>
                    <a:pt x="70" y="0"/>
                    <a:pt x="54" y="33"/>
                  </a:cubicBezTo>
                  <a:cubicBezTo>
                    <a:pt x="0" y="70"/>
                    <a:pt x="0" y="157"/>
                    <a:pt x="33" y="207"/>
                  </a:cubicBezTo>
                  <a:cubicBezTo>
                    <a:pt x="54" y="239"/>
                    <a:pt x="87" y="260"/>
                    <a:pt x="103" y="260"/>
                  </a:cubicBezTo>
                  <a:cubicBezTo>
                    <a:pt x="136" y="260"/>
                    <a:pt x="173" y="260"/>
                    <a:pt x="190" y="239"/>
                  </a:cubicBezTo>
                  <a:cubicBezTo>
                    <a:pt x="239" y="190"/>
                    <a:pt x="239" y="103"/>
                    <a:pt x="206" y="54"/>
                  </a:cubicBezTo>
                  <a:cubicBezTo>
                    <a:pt x="190" y="33"/>
                    <a:pt x="173" y="17"/>
                    <a:pt x="157"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
            <p:cNvSpPr/>
            <p:nvPr/>
          </p:nvSpPr>
          <p:spPr>
            <a:xfrm>
              <a:off x="5159025" y="2760375"/>
              <a:ext cx="6000" cy="6625"/>
            </a:xfrm>
            <a:custGeom>
              <a:avLst/>
              <a:gdLst/>
              <a:ahLst/>
              <a:cxnLst/>
              <a:rect l="l" t="t" r="r" b="b"/>
              <a:pathLst>
                <a:path w="240" h="265" extrusionOk="0">
                  <a:moveTo>
                    <a:pt x="103" y="0"/>
                  </a:moveTo>
                  <a:cubicBezTo>
                    <a:pt x="33" y="17"/>
                    <a:pt x="0" y="87"/>
                    <a:pt x="0" y="153"/>
                  </a:cubicBezTo>
                  <a:cubicBezTo>
                    <a:pt x="17" y="190"/>
                    <a:pt x="33" y="223"/>
                    <a:pt x="54" y="240"/>
                  </a:cubicBezTo>
                  <a:cubicBezTo>
                    <a:pt x="66" y="251"/>
                    <a:pt x="85" y="265"/>
                    <a:pt x="107" y="265"/>
                  </a:cubicBezTo>
                  <a:cubicBezTo>
                    <a:pt x="117" y="265"/>
                    <a:pt x="127" y="262"/>
                    <a:pt x="136" y="256"/>
                  </a:cubicBezTo>
                  <a:cubicBezTo>
                    <a:pt x="190" y="256"/>
                    <a:pt x="239" y="190"/>
                    <a:pt x="223" y="120"/>
                  </a:cubicBezTo>
                  <a:cubicBezTo>
                    <a:pt x="223" y="87"/>
                    <a:pt x="207" y="50"/>
                    <a:pt x="190" y="33"/>
                  </a:cubicBezTo>
                  <a:cubicBezTo>
                    <a:pt x="174" y="17"/>
                    <a:pt x="174"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
            <p:cNvSpPr/>
            <p:nvPr/>
          </p:nvSpPr>
          <p:spPr>
            <a:xfrm>
              <a:off x="5150875" y="2745975"/>
              <a:ext cx="6000" cy="6700"/>
            </a:xfrm>
            <a:custGeom>
              <a:avLst/>
              <a:gdLst/>
              <a:ahLst/>
              <a:cxnLst/>
              <a:rect l="l" t="t" r="r" b="b"/>
              <a:pathLst>
                <a:path w="240" h="268" extrusionOk="0">
                  <a:moveTo>
                    <a:pt x="109" y="1"/>
                  </a:moveTo>
                  <a:cubicBezTo>
                    <a:pt x="86" y="1"/>
                    <a:pt x="65" y="13"/>
                    <a:pt x="50" y="28"/>
                  </a:cubicBezTo>
                  <a:cubicBezTo>
                    <a:pt x="1" y="78"/>
                    <a:pt x="1" y="164"/>
                    <a:pt x="34" y="214"/>
                  </a:cubicBezTo>
                  <a:cubicBezTo>
                    <a:pt x="50" y="251"/>
                    <a:pt x="87" y="267"/>
                    <a:pt x="104" y="267"/>
                  </a:cubicBezTo>
                  <a:cubicBezTo>
                    <a:pt x="137" y="267"/>
                    <a:pt x="174" y="251"/>
                    <a:pt x="190" y="234"/>
                  </a:cubicBezTo>
                  <a:cubicBezTo>
                    <a:pt x="223" y="214"/>
                    <a:pt x="223" y="181"/>
                    <a:pt x="240" y="148"/>
                  </a:cubicBezTo>
                  <a:cubicBezTo>
                    <a:pt x="240" y="111"/>
                    <a:pt x="223" y="78"/>
                    <a:pt x="207" y="45"/>
                  </a:cubicBezTo>
                  <a:cubicBezTo>
                    <a:pt x="190" y="28"/>
                    <a:pt x="190" y="28"/>
                    <a:pt x="153" y="7"/>
                  </a:cubicBezTo>
                  <a:lnTo>
                    <a:pt x="137" y="7"/>
                  </a:lnTo>
                  <a:cubicBezTo>
                    <a:pt x="127" y="3"/>
                    <a:pt x="118"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
            <p:cNvSpPr/>
            <p:nvPr/>
          </p:nvSpPr>
          <p:spPr>
            <a:xfrm>
              <a:off x="5141800" y="2762350"/>
              <a:ext cx="5700" cy="6600"/>
            </a:xfrm>
            <a:custGeom>
              <a:avLst/>
              <a:gdLst/>
              <a:ahLst/>
              <a:cxnLst/>
              <a:rect l="l" t="t" r="r" b="b"/>
              <a:pathLst>
                <a:path w="228" h="264" extrusionOk="0">
                  <a:moveTo>
                    <a:pt x="123" y="1"/>
                  </a:moveTo>
                  <a:cubicBezTo>
                    <a:pt x="117" y="1"/>
                    <a:pt x="111" y="3"/>
                    <a:pt x="104" y="8"/>
                  </a:cubicBezTo>
                  <a:cubicBezTo>
                    <a:pt x="87" y="8"/>
                    <a:pt x="54" y="25"/>
                    <a:pt x="38" y="41"/>
                  </a:cubicBezTo>
                  <a:cubicBezTo>
                    <a:pt x="21" y="57"/>
                    <a:pt x="1" y="111"/>
                    <a:pt x="21" y="144"/>
                  </a:cubicBezTo>
                  <a:cubicBezTo>
                    <a:pt x="21" y="177"/>
                    <a:pt x="38" y="214"/>
                    <a:pt x="54" y="231"/>
                  </a:cubicBezTo>
                  <a:cubicBezTo>
                    <a:pt x="87" y="247"/>
                    <a:pt x="104" y="264"/>
                    <a:pt x="141" y="264"/>
                  </a:cubicBezTo>
                  <a:cubicBezTo>
                    <a:pt x="190" y="247"/>
                    <a:pt x="228" y="198"/>
                    <a:pt x="228" y="128"/>
                  </a:cubicBezTo>
                  <a:lnTo>
                    <a:pt x="228" y="111"/>
                  </a:lnTo>
                  <a:cubicBezTo>
                    <a:pt x="228" y="57"/>
                    <a:pt x="190" y="25"/>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
            <p:cNvSpPr/>
            <p:nvPr/>
          </p:nvSpPr>
          <p:spPr>
            <a:xfrm>
              <a:off x="5144900" y="2718325"/>
              <a:ext cx="6000" cy="6400"/>
            </a:xfrm>
            <a:custGeom>
              <a:avLst/>
              <a:gdLst/>
              <a:ahLst/>
              <a:cxnLst/>
              <a:rect l="l" t="t" r="r" b="b"/>
              <a:pathLst>
                <a:path w="240" h="256" extrusionOk="0">
                  <a:moveTo>
                    <a:pt x="120" y="0"/>
                  </a:moveTo>
                  <a:cubicBezTo>
                    <a:pt x="104" y="0"/>
                    <a:pt x="66" y="0"/>
                    <a:pt x="50" y="17"/>
                  </a:cubicBezTo>
                  <a:cubicBezTo>
                    <a:pt x="17" y="50"/>
                    <a:pt x="1" y="66"/>
                    <a:pt x="1" y="103"/>
                  </a:cubicBezTo>
                  <a:cubicBezTo>
                    <a:pt x="1" y="153"/>
                    <a:pt x="17" y="169"/>
                    <a:pt x="34" y="206"/>
                  </a:cubicBezTo>
                  <a:cubicBezTo>
                    <a:pt x="50" y="239"/>
                    <a:pt x="66" y="256"/>
                    <a:pt x="104" y="256"/>
                  </a:cubicBezTo>
                  <a:cubicBezTo>
                    <a:pt x="137" y="256"/>
                    <a:pt x="153" y="239"/>
                    <a:pt x="186" y="223"/>
                  </a:cubicBezTo>
                  <a:cubicBezTo>
                    <a:pt x="223" y="186"/>
                    <a:pt x="240" y="103"/>
                    <a:pt x="207" y="50"/>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
            <p:cNvSpPr/>
            <p:nvPr/>
          </p:nvSpPr>
          <p:spPr>
            <a:xfrm>
              <a:off x="5112650" y="2784925"/>
              <a:ext cx="6000" cy="6725"/>
            </a:xfrm>
            <a:custGeom>
              <a:avLst/>
              <a:gdLst/>
              <a:ahLst/>
              <a:cxnLst/>
              <a:rect l="l" t="t" r="r" b="b"/>
              <a:pathLst>
                <a:path w="240" h="269" extrusionOk="0">
                  <a:moveTo>
                    <a:pt x="104" y="1"/>
                  </a:moveTo>
                  <a:cubicBezTo>
                    <a:pt x="87" y="1"/>
                    <a:pt x="70" y="6"/>
                    <a:pt x="54" y="16"/>
                  </a:cubicBezTo>
                  <a:cubicBezTo>
                    <a:pt x="33" y="33"/>
                    <a:pt x="17" y="66"/>
                    <a:pt x="0" y="82"/>
                  </a:cubicBezTo>
                  <a:lnTo>
                    <a:pt x="0" y="169"/>
                  </a:lnTo>
                  <a:cubicBezTo>
                    <a:pt x="17" y="202"/>
                    <a:pt x="33" y="239"/>
                    <a:pt x="70" y="255"/>
                  </a:cubicBezTo>
                  <a:cubicBezTo>
                    <a:pt x="83" y="264"/>
                    <a:pt x="98" y="268"/>
                    <a:pt x="113" y="268"/>
                  </a:cubicBezTo>
                  <a:cubicBezTo>
                    <a:pt x="153" y="268"/>
                    <a:pt x="194" y="237"/>
                    <a:pt x="206"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
            <p:cNvSpPr/>
            <p:nvPr/>
          </p:nvSpPr>
          <p:spPr>
            <a:xfrm>
              <a:off x="5059350" y="2761300"/>
              <a:ext cx="6525" cy="6750"/>
            </a:xfrm>
            <a:custGeom>
              <a:avLst/>
              <a:gdLst/>
              <a:ahLst/>
              <a:cxnLst/>
              <a:rect l="l" t="t" r="r" b="b"/>
              <a:pathLst>
                <a:path w="261" h="270" extrusionOk="0">
                  <a:moveTo>
                    <a:pt x="122" y="0"/>
                  </a:moveTo>
                  <a:cubicBezTo>
                    <a:pt x="78" y="0"/>
                    <a:pt x="45" y="32"/>
                    <a:pt x="21" y="83"/>
                  </a:cubicBezTo>
                  <a:cubicBezTo>
                    <a:pt x="1" y="153"/>
                    <a:pt x="38" y="240"/>
                    <a:pt x="87" y="256"/>
                  </a:cubicBezTo>
                  <a:cubicBezTo>
                    <a:pt x="101" y="265"/>
                    <a:pt x="116" y="269"/>
                    <a:pt x="131" y="269"/>
                  </a:cubicBezTo>
                  <a:cubicBezTo>
                    <a:pt x="173" y="269"/>
                    <a:pt x="212" y="238"/>
                    <a:pt x="227" y="186"/>
                  </a:cubicBezTo>
                  <a:cubicBezTo>
                    <a:pt x="260" y="116"/>
                    <a:pt x="227" y="34"/>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
            <p:cNvSpPr/>
            <p:nvPr/>
          </p:nvSpPr>
          <p:spPr>
            <a:xfrm>
              <a:off x="5055950" y="2731850"/>
              <a:ext cx="6000" cy="6600"/>
            </a:xfrm>
            <a:custGeom>
              <a:avLst/>
              <a:gdLst/>
              <a:ahLst/>
              <a:cxnLst/>
              <a:rect l="l" t="t" r="r" b="b"/>
              <a:pathLst>
                <a:path w="240" h="264" extrusionOk="0">
                  <a:moveTo>
                    <a:pt x="111" y="1"/>
                  </a:moveTo>
                  <a:cubicBezTo>
                    <a:pt x="92" y="1"/>
                    <a:pt x="77" y="12"/>
                    <a:pt x="54" y="24"/>
                  </a:cubicBezTo>
                  <a:cubicBezTo>
                    <a:pt x="17" y="78"/>
                    <a:pt x="0" y="160"/>
                    <a:pt x="33" y="214"/>
                  </a:cubicBezTo>
                  <a:cubicBezTo>
                    <a:pt x="71" y="247"/>
                    <a:pt x="87" y="263"/>
                    <a:pt x="120" y="263"/>
                  </a:cubicBezTo>
                  <a:cubicBezTo>
                    <a:pt x="157" y="263"/>
                    <a:pt x="174" y="247"/>
                    <a:pt x="207" y="230"/>
                  </a:cubicBezTo>
                  <a:cubicBezTo>
                    <a:pt x="223" y="214"/>
                    <a:pt x="240" y="181"/>
                    <a:pt x="240" y="144"/>
                  </a:cubicBezTo>
                  <a:cubicBezTo>
                    <a:pt x="240" y="111"/>
                    <a:pt x="240" y="78"/>
                    <a:pt x="223" y="41"/>
                  </a:cubicBezTo>
                  <a:cubicBezTo>
                    <a:pt x="207" y="24"/>
                    <a:pt x="190" y="24"/>
                    <a:pt x="174" y="8"/>
                  </a:cubicBezTo>
                  <a:lnTo>
                    <a:pt x="137" y="8"/>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
            <p:cNvSpPr/>
            <p:nvPr/>
          </p:nvSpPr>
          <p:spPr>
            <a:xfrm>
              <a:off x="5060275" y="2809325"/>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7" y="256"/>
                    <a:pt x="104" y="256"/>
                    <a:pt x="137" y="256"/>
                  </a:cubicBezTo>
                  <a:cubicBezTo>
                    <a:pt x="170" y="240"/>
                    <a:pt x="190" y="223"/>
                    <a:pt x="207" y="207"/>
                  </a:cubicBezTo>
                  <a:cubicBezTo>
                    <a:pt x="223" y="174"/>
                    <a:pt x="240" y="137"/>
                    <a:pt x="223" y="104"/>
                  </a:cubicBezTo>
                  <a:cubicBezTo>
                    <a:pt x="223" y="71"/>
                    <a:pt x="207" y="34"/>
                    <a:pt x="190"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
            <p:cNvSpPr/>
            <p:nvPr/>
          </p:nvSpPr>
          <p:spPr>
            <a:xfrm>
              <a:off x="5063275" y="2715225"/>
              <a:ext cx="5575" cy="6700"/>
            </a:xfrm>
            <a:custGeom>
              <a:avLst/>
              <a:gdLst/>
              <a:ahLst/>
              <a:cxnLst/>
              <a:rect l="l" t="t" r="r" b="b"/>
              <a:pathLst>
                <a:path w="223" h="268" extrusionOk="0">
                  <a:moveTo>
                    <a:pt x="87" y="1"/>
                  </a:moveTo>
                  <a:cubicBezTo>
                    <a:pt x="70" y="21"/>
                    <a:pt x="33" y="38"/>
                    <a:pt x="17" y="54"/>
                  </a:cubicBezTo>
                  <a:cubicBezTo>
                    <a:pt x="0" y="87"/>
                    <a:pt x="0" y="124"/>
                    <a:pt x="0" y="157"/>
                  </a:cubicBezTo>
                  <a:cubicBezTo>
                    <a:pt x="0" y="190"/>
                    <a:pt x="17" y="227"/>
                    <a:pt x="33" y="244"/>
                  </a:cubicBezTo>
                  <a:cubicBezTo>
                    <a:pt x="59" y="256"/>
                    <a:pt x="84" y="267"/>
                    <a:pt x="101" y="267"/>
                  </a:cubicBezTo>
                  <a:cubicBezTo>
                    <a:pt x="109" y="267"/>
                    <a:pt x="115" y="265"/>
                    <a:pt x="120" y="260"/>
                  </a:cubicBezTo>
                  <a:cubicBezTo>
                    <a:pt x="190" y="260"/>
                    <a:pt x="223" y="190"/>
                    <a:pt x="223" y="124"/>
                  </a:cubicBezTo>
                  <a:cubicBezTo>
                    <a:pt x="206" y="87"/>
                    <a:pt x="190" y="54"/>
                    <a:pt x="173" y="38"/>
                  </a:cubicBezTo>
                  <a:cubicBezTo>
                    <a:pt x="173" y="21"/>
                    <a:pt x="153" y="21"/>
                    <a:pt x="153" y="21"/>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
            <p:cNvSpPr/>
            <p:nvPr/>
          </p:nvSpPr>
          <p:spPr>
            <a:xfrm>
              <a:off x="5053375" y="2781400"/>
              <a:ext cx="5600" cy="6600"/>
            </a:xfrm>
            <a:custGeom>
              <a:avLst/>
              <a:gdLst/>
              <a:ahLst/>
              <a:cxnLst/>
              <a:rect l="l" t="t" r="r" b="b"/>
              <a:pathLst>
                <a:path w="224" h="264" extrusionOk="0">
                  <a:moveTo>
                    <a:pt x="103" y="1"/>
                  </a:moveTo>
                  <a:cubicBezTo>
                    <a:pt x="33" y="17"/>
                    <a:pt x="0" y="87"/>
                    <a:pt x="0" y="157"/>
                  </a:cubicBezTo>
                  <a:cubicBezTo>
                    <a:pt x="15" y="215"/>
                    <a:pt x="58" y="263"/>
                    <a:pt x="113" y="263"/>
                  </a:cubicBezTo>
                  <a:cubicBezTo>
                    <a:pt x="120" y="263"/>
                    <a:pt x="128" y="262"/>
                    <a:pt x="136" y="260"/>
                  </a:cubicBezTo>
                  <a:cubicBezTo>
                    <a:pt x="157" y="260"/>
                    <a:pt x="190" y="240"/>
                    <a:pt x="207" y="207"/>
                  </a:cubicBezTo>
                  <a:cubicBezTo>
                    <a:pt x="223" y="174"/>
                    <a:pt x="223" y="137"/>
                    <a:pt x="223"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
            <p:cNvSpPr/>
            <p:nvPr/>
          </p:nvSpPr>
          <p:spPr>
            <a:xfrm>
              <a:off x="5086050" y="2727275"/>
              <a:ext cx="6000" cy="6525"/>
            </a:xfrm>
            <a:custGeom>
              <a:avLst/>
              <a:gdLst/>
              <a:ahLst/>
              <a:cxnLst/>
              <a:rect l="l" t="t" r="r" b="b"/>
              <a:pathLst>
                <a:path w="240" h="261" extrusionOk="0">
                  <a:moveTo>
                    <a:pt x="103" y="1"/>
                  </a:moveTo>
                  <a:cubicBezTo>
                    <a:pt x="33" y="1"/>
                    <a:pt x="0" y="71"/>
                    <a:pt x="0" y="137"/>
                  </a:cubicBezTo>
                  <a:cubicBezTo>
                    <a:pt x="17" y="174"/>
                    <a:pt x="17" y="207"/>
                    <a:pt x="50" y="224"/>
                  </a:cubicBezTo>
                  <a:cubicBezTo>
                    <a:pt x="66" y="261"/>
                    <a:pt x="103" y="261"/>
                    <a:pt x="136" y="261"/>
                  </a:cubicBezTo>
                  <a:cubicBezTo>
                    <a:pt x="190" y="240"/>
                    <a:pt x="239" y="174"/>
                    <a:pt x="223" y="104"/>
                  </a:cubicBezTo>
                  <a:cubicBezTo>
                    <a:pt x="223" y="71"/>
                    <a:pt x="206" y="34"/>
                    <a:pt x="169"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
            <p:cNvSpPr/>
            <p:nvPr/>
          </p:nvSpPr>
          <p:spPr>
            <a:xfrm>
              <a:off x="5146150" y="2474750"/>
              <a:ext cx="2175" cy="850"/>
            </a:xfrm>
            <a:custGeom>
              <a:avLst/>
              <a:gdLst/>
              <a:ahLst/>
              <a:cxnLst/>
              <a:rect l="l" t="t" r="r" b="b"/>
              <a:pathLst>
                <a:path w="87" h="34" extrusionOk="0">
                  <a:moveTo>
                    <a:pt x="0" y="1"/>
                  </a:moveTo>
                  <a:cubicBezTo>
                    <a:pt x="5" y="1"/>
                    <a:pt x="11" y="2"/>
                    <a:pt x="18" y="4"/>
                  </a:cubicBezTo>
                  <a:lnTo>
                    <a:pt x="18" y="4"/>
                  </a:lnTo>
                  <a:cubicBezTo>
                    <a:pt x="18" y="3"/>
                    <a:pt x="17" y="2"/>
                    <a:pt x="16" y="1"/>
                  </a:cubicBezTo>
                  <a:close/>
                  <a:moveTo>
                    <a:pt x="18" y="4"/>
                  </a:moveTo>
                  <a:cubicBezTo>
                    <a:pt x="35" y="34"/>
                    <a:pt x="55" y="34"/>
                    <a:pt x="87" y="34"/>
                  </a:cubicBezTo>
                  <a:cubicBezTo>
                    <a:pt x="63" y="22"/>
                    <a:pt x="37" y="10"/>
                    <a:pt x="1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
            <p:cNvSpPr/>
            <p:nvPr/>
          </p:nvSpPr>
          <p:spPr>
            <a:xfrm>
              <a:off x="5104900" y="2460650"/>
              <a:ext cx="5600" cy="4250"/>
            </a:xfrm>
            <a:custGeom>
              <a:avLst/>
              <a:gdLst/>
              <a:ahLst/>
              <a:cxnLst/>
              <a:rect l="l" t="t" r="r" b="b"/>
              <a:pathLst>
                <a:path w="224" h="170" extrusionOk="0">
                  <a:moveTo>
                    <a:pt x="17" y="0"/>
                  </a:moveTo>
                  <a:cubicBezTo>
                    <a:pt x="17" y="17"/>
                    <a:pt x="1" y="33"/>
                    <a:pt x="17" y="66"/>
                  </a:cubicBezTo>
                  <a:cubicBezTo>
                    <a:pt x="17" y="103"/>
                    <a:pt x="34" y="120"/>
                    <a:pt x="54" y="153"/>
                  </a:cubicBezTo>
                  <a:cubicBezTo>
                    <a:pt x="87" y="169"/>
                    <a:pt x="104" y="169"/>
                    <a:pt x="137" y="169"/>
                  </a:cubicBezTo>
                  <a:cubicBezTo>
                    <a:pt x="190" y="153"/>
                    <a:pt x="223" y="120"/>
                    <a:pt x="223" y="50"/>
                  </a:cubicBezTo>
                  <a:cubicBezTo>
                    <a:pt x="158" y="33"/>
                    <a:pt x="87"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
            <p:cNvSpPr/>
            <p:nvPr/>
          </p:nvSpPr>
          <p:spPr>
            <a:xfrm>
              <a:off x="5052950" y="2796850"/>
              <a:ext cx="4775" cy="6525"/>
            </a:xfrm>
            <a:custGeom>
              <a:avLst/>
              <a:gdLst/>
              <a:ahLst/>
              <a:cxnLst/>
              <a:rect l="l" t="t" r="r" b="b"/>
              <a:pathLst>
                <a:path w="191" h="261" extrusionOk="0">
                  <a:moveTo>
                    <a:pt x="50" y="1"/>
                  </a:moveTo>
                  <a:cubicBezTo>
                    <a:pt x="34" y="1"/>
                    <a:pt x="17" y="17"/>
                    <a:pt x="1" y="34"/>
                  </a:cubicBezTo>
                  <a:lnTo>
                    <a:pt x="1" y="224"/>
                  </a:lnTo>
                  <a:lnTo>
                    <a:pt x="1" y="240"/>
                  </a:lnTo>
                  <a:cubicBezTo>
                    <a:pt x="34" y="261"/>
                    <a:pt x="50" y="261"/>
                    <a:pt x="87" y="261"/>
                  </a:cubicBezTo>
                  <a:cubicBezTo>
                    <a:pt x="120" y="261"/>
                    <a:pt x="137" y="240"/>
                    <a:pt x="153" y="207"/>
                  </a:cubicBezTo>
                  <a:cubicBezTo>
                    <a:pt x="174" y="174"/>
                    <a:pt x="191" y="137"/>
                    <a:pt x="191" y="104"/>
                  </a:cubicBezTo>
                  <a:cubicBezTo>
                    <a:pt x="174" y="71"/>
                    <a:pt x="153" y="55"/>
                    <a:pt x="137" y="17"/>
                  </a:cubicBezTo>
                  <a:cubicBezTo>
                    <a:pt x="137" y="17"/>
                    <a:pt x="120"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
            <p:cNvSpPr/>
            <p:nvPr/>
          </p:nvSpPr>
          <p:spPr>
            <a:xfrm>
              <a:off x="5079975" y="2789550"/>
              <a:ext cx="5675" cy="6500"/>
            </a:xfrm>
            <a:custGeom>
              <a:avLst/>
              <a:gdLst/>
              <a:ahLst/>
              <a:cxnLst/>
              <a:rect l="l" t="t" r="r" b="b"/>
              <a:pathLst>
                <a:path w="227" h="260" extrusionOk="0">
                  <a:moveTo>
                    <a:pt x="87" y="0"/>
                  </a:moveTo>
                  <a:cubicBezTo>
                    <a:pt x="37" y="17"/>
                    <a:pt x="0" y="87"/>
                    <a:pt x="0" y="157"/>
                  </a:cubicBezTo>
                  <a:cubicBezTo>
                    <a:pt x="0" y="190"/>
                    <a:pt x="21" y="206"/>
                    <a:pt x="54" y="243"/>
                  </a:cubicBezTo>
                  <a:cubicBezTo>
                    <a:pt x="70" y="260"/>
                    <a:pt x="103" y="260"/>
                    <a:pt x="124" y="260"/>
                  </a:cubicBezTo>
                  <a:cubicBezTo>
                    <a:pt x="190" y="243"/>
                    <a:pt x="227" y="173"/>
                    <a:pt x="227" y="103"/>
                  </a:cubicBezTo>
                  <a:cubicBezTo>
                    <a:pt x="227" y="70"/>
                    <a:pt x="206" y="54"/>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
            <p:cNvSpPr/>
            <p:nvPr/>
          </p:nvSpPr>
          <p:spPr>
            <a:xfrm>
              <a:off x="5071825" y="2684825"/>
              <a:ext cx="6100" cy="6400"/>
            </a:xfrm>
            <a:custGeom>
              <a:avLst/>
              <a:gdLst/>
              <a:ahLst/>
              <a:cxnLst/>
              <a:rect l="l" t="t" r="r" b="b"/>
              <a:pathLst>
                <a:path w="244" h="256" extrusionOk="0">
                  <a:moveTo>
                    <a:pt x="120" y="0"/>
                  </a:moveTo>
                  <a:cubicBezTo>
                    <a:pt x="87" y="0"/>
                    <a:pt x="70" y="17"/>
                    <a:pt x="37" y="33"/>
                  </a:cubicBezTo>
                  <a:cubicBezTo>
                    <a:pt x="17" y="50"/>
                    <a:pt x="0" y="83"/>
                    <a:pt x="0" y="120"/>
                  </a:cubicBezTo>
                  <a:cubicBezTo>
                    <a:pt x="0" y="153"/>
                    <a:pt x="0" y="186"/>
                    <a:pt x="17" y="206"/>
                  </a:cubicBezTo>
                  <a:cubicBezTo>
                    <a:pt x="37" y="239"/>
                    <a:pt x="70" y="256"/>
                    <a:pt x="103" y="256"/>
                  </a:cubicBezTo>
                  <a:cubicBezTo>
                    <a:pt x="120" y="256"/>
                    <a:pt x="157" y="256"/>
                    <a:pt x="174" y="239"/>
                  </a:cubicBezTo>
                  <a:cubicBezTo>
                    <a:pt x="223" y="186"/>
                    <a:pt x="244" y="103"/>
                    <a:pt x="190" y="50"/>
                  </a:cubicBezTo>
                  <a:cubicBezTo>
                    <a:pt x="190" y="33"/>
                    <a:pt x="174" y="17"/>
                    <a:pt x="157" y="17"/>
                  </a:cubicBezTo>
                  <a:cubicBezTo>
                    <a:pt x="141" y="0"/>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
            <p:cNvSpPr/>
            <p:nvPr/>
          </p:nvSpPr>
          <p:spPr>
            <a:xfrm>
              <a:off x="5077400" y="2809325"/>
              <a:ext cx="6100" cy="6625"/>
            </a:xfrm>
            <a:custGeom>
              <a:avLst/>
              <a:gdLst/>
              <a:ahLst/>
              <a:cxnLst/>
              <a:rect l="l" t="t" r="r" b="b"/>
              <a:pathLst>
                <a:path w="244" h="265" extrusionOk="0">
                  <a:moveTo>
                    <a:pt x="140" y="1"/>
                  </a:moveTo>
                  <a:cubicBezTo>
                    <a:pt x="103" y="1"/>
                    <a:pt x="70" y="17"/>
                    <a:pt x="54" y="34"/>
                  </a:cubicBezTo>
                  <a:cubicBezTo>
                    <a:pt x="21" y="50"/>
                    <a:pt x="21" y="87"/>
                    <a:pt x="0" y="120"/>
                  </a:cubicBezTo>
                  <a:cubicBezTo>
                    <a:pt x="0" y="153"/>
                    <a:pt x="21" y="190"/>
                    <a:pt x="37" y="207"/>
                  </a:cubicBezTo>
                  <a:cubicBezTo>
                    <a:pt x="56" y="248"/>
                    <a:pt x="88" y="265"/>
                    <a:pt x="121" y="265"/>
                  </a:cubicBezTo>
                  <a:cubicBezTo>
                    <a:pt x="144" y="265"/>
                    <a:pt x="169" y="256"/>
                    <a:pt x="190" y="240"/>
                  </a:cubicBezTo>
                  <a:cubicBezTo>
                    <a:pt x="243" y="190"/>
                    <a:pt x="243" y="104"/>
                    <a:pt x="206" y="50"/>
                  </a:cubicBezTo>
                  <a:cubicBezTo>
                    <a:pt x="190" y="34"/>
                    <a:pt x="173" y="17"/>
                    <a:pt x="157" y="17"/>
                  </a:cubicBezTo>
                  <a:cubicBezTo>
                    <a:pt x="157" y="1"/>
                    <a:pt x="14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
            <p:cNvSpPr/>
            <p:nvPr/>
          </p:nvSpPr>
          <p:spPr>
            <a:xfrm>
              <a:off x="5081300" y="2773575"/>
              <a:ext cx="6425" cy="6475"/>
            </a:xfrm>
            <a:custGeom>
              <a:avLst/>
              <a:gdLst/>
              <a:ahLst/>
              <a:cxnLst/>
              <a:rect l="l" t="t" r="r" b="b"/>
              <a:pathLst>
                <a:path w="257" h="259" extrusionOk="0">
                  <a:moveTo>
                    <a:pt x="140" y="0"/>
                  </a:moveTo>
                  <a:cubicBezTo>
                    <a:pt x="86" y="0"/>
                    <a:pt x="45" y="33"/>
                    <a:pt x="17" y="91"/>
                  </a:cubicBezTo>
                  <a:cubicBezTo>
                    <a:pt x="1" y="140"/>
                    <a:pt x="34" y="227"/>
                    <a:pt x="87" y="243"/>
                  </a:cubicBezTo>
                  <a:cubicBezTo>
                    <a:pt x="101" y="254"/>
                    <a:pt x="116" y="258"/>
                    <a:pt x="131" y="258"/>
                  </a:cubicBezTo>
                  <a:cubicBezTo>
                    <a:pt x="171" y="258"/>
                    <a:pt x="211" y="225"/>
                    <a:pt x="223" y="177"/>
                  </a:cubicBezTo>
                  <a:cubicBezTo>
                    <a:pt x="256" y="107"/>
                    <a:pt x="223" y="37"/>
                    <a:pt x="174" y="4"/>
                  </a:cubicBezTo>
                  <a:cubicBezTo>
                    <a:pt x="162" y="1"/>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
            <p:cNvSpPr/>
            <p:nvPr/>
          </p:nvSpPr>
          <p:spPr>
            <a:xfrm>
              <a:off x="5067075" y="2776250"/>
              <a:ext cx="6100" cy="6675"/>
            </a:xfrm>
            <a:custGeom>
              <a:avLst/>
              <a:gdLst/>
              <a:ahLst/>
              <a:cxnLst/>
              <a:rect l="l" t="t" r="r" b="b"/>
              <a:pathLst>
                <a:path w="244" h="267" extrusionOk="0">
                  <a:moveTo>
                    <a:pt x="104" y="0"/>
                  </a:moveTo>
                  <a:cubicBezTo>
                    <a:pt x="38" y="17"/>
                    <a:pt x="1" y="87"/>
                    <a:pt x="1" y="157"/>
                  </a:cubicBezTo>
                  <a:cubicBezTo>
                    <a:pt x="21" y="190"/>
                    <a:pt x="38" y="223"/>
                    <a:pt x="54" y="239"/>
                  </a:cubicBezTo>
                  <a:cubicBezTo>
                    <a:pt x="66" y="254"/>
                    <a:pt x="86" y="267"/>
                    <a:pt x="110" y="267"/>
                  </a:cubicBezTo>
                  <a:cubicBezTo>
                    <a:pt x="120" y="267"/>
                    <a:pt x="130" y="265"/>
                    <a:pt x="141" y="260"/>
                  </a:cubicBezTo>
                  <a:cubicBezTo>
                    <a:pt x="190" y="260"/>
                    <a:pt x="244" y="190"/>
                    <a:pt x="227" y="120"/>
                  </a:cubicBezTo>
                  <a:cubicBezTo>
                    <a:pt x="227" y="87"/>
                    <a:pt x="207" y="54"/>
                    <a:pt x="190" y="33"/>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
            <p:cNvSpPr/>
            <p:nvPr/>
          </p:nvSpPr>
          <p:spPr>
            <a:xfrm>
              <a:off x="5068825" y="2729050"/>
              <a:ext cx="5600" cy="6400"/>
            </a:xfrm>
            <a:custGeom>
              <a:avLst/>
              <a:gdLst/>
              <a:ahLst/>
              <a:cxnLst/>
              <a:rect l="l" t="t" r="r" b="b"/>
              <a:pathLst>
                <a:path w="224" h="256" extrusionOk="0">
                  <a:moveTo>
                    <a:pt x="104" y="0"/>
                  </a:moveTo>
                  <a:cubicBezTo>
                    <a:pt x="71" y="0"/>
                    <a:pt x="54" y="17"/>
                    <a:pt x="34" y="33"/>
                  </a:cubicBezTo>
                  <a:cubicBezTo>
                    <a:pt x="17" y="66"/>
                    <a:pt x="1" y="103"/>
                    <a:pt x="1" y="153"/>
                  </a:cubicBezTo>
                  <a:cubicBezTo>
                    <a:pt x="17" y="190"/>
                    <a:pt x="34" y="206"/>
                    <a:pt x="54" y="239"/>
                  </a:cubicBezTo>
                  <a:cubicBezTo>
                    <a:pt x="71" y="256"/>
                    <a:pt x="104" y="256"/>
                    <a:pt x="137" y="256"/>
                  </a:cubicBezTo>
                  <a:cubicBezTo>
                    <a:pt x="190" y="239"/>
                    <a:pt x="223" y="190"/>
                    <a:pt x="223" y="120"/>
                  </a:cubicBezTo>
                  <a:lnTo>
                    <a:pt x="223" y="103"/>
                  </a:lnTo>
                  <a:cubicBezTo>
                    <a:pt x="223" y="66"/>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
            <p:cNvSpPr/>
            <p:nvPr/>
          </p:nvSpPr>
          <p:spPr>
            <a:xfrm>
              <a:off x="5066675" y="2792525"/>
              <a:ext cx="6100" cy="6525"/>
            </a:xfrm>
            <a:custGeom>
              <a:avLst/>
              <a:gdLst/>
              <a:ahLst/>
              <a:cxnLst/>
              <a:rect l="l" t="t" r="r" b="b"/>
              <a:pathLst>
                <a:path w="244" h="261" extrusionOk="0">
                  <a:moveTo>
                    <a:pt x="140" y="1"/>
                  </a:moveTo>
                  <a:cubicBezTo>
                    <a:pt x="103" y="1"/>
                    <a:pt x="70" y="1"/>
                    <a:pt x="54" y="21"/>
                  </a:cubicBezTo>
                  <a:cubicBezTo>
                    <a:pt x="0" y="71"/>
                    <a:pt x="0" y="157"/>
                    <a:pt x="37" y="207"/>
                  </a:cubicBezTo>
                  <a:cubicBezTo>
                    <a:pt x="54" y="244"/>
                    <a:pt x="87" y="261"/>
                    <a:pt x="103" y="261"/>
                  </a:cubicBezTo>
                  <a:cubicBezTo>
                    <a:pt x="140" y="261"/>
                    <a:pt x="173" y="261"/>
                    <a:pt x="190" y="228"/>
                  </a:cubicBezTo>
                  <a:cubicBezTo>
                    <a:pt x="243" y="190"/>
                    <a:pt x="243" y="104"/>
                    <a:pt x="206" y="54"/>
                  </a:cubicBezTo>
                  <a:cubicBezTo>
                    <a:pt x="190" y="38"/>
                    <a:pt x="190"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
            <p:cNvSpPr/>
            <p:nvPr/>
          </p:nvSpPr>
          <p:spPr>
            <a:xfrm>
              <a:off x="5066675" y="2745825"/>
              <a:ext cx="6500" cy="6525"/>
            </a:xfrm>
            <a:custGeom>
              <a:avLst/>
              <a:gdLst/>
              <a:ahLst/>
              <a:cxnLst/>
              <a:rect l="l" t="t" r="r" b="b"/>
              <a:pathLst>
                <a:path w="260" h="261" extrusionOk="0">
                  <a:moveTo>
                    <a:pt x="129" y="1"/>
                  </a:moveTo>
                  <a:cubicBezTo>
                    <a:pt x="88" y="1"/>
                    <a:pt x="49" y="32"/>
                    <a:pt x="37" y="84"/>
                  </a:cubicBezTo>
                  <a:cubicBezTo>
                    <a:pt x="0" y="154"/>
                    <a:pt x="37" y="220"/>
                    <a:pt x="87" y="257"/>
                  </a:cubicBezTo>
                  <a:cubicBezTo>
                    <a:pt x="99" y="260"/>
                    <a:pt x="110" y="261"/>
                    <a:pt x="121" y="261"/>
                  </a:cubicBezTo>
                  <a:cubicBezTo>
                    <a:pt x="173" y="261"/>
                    <a:pt x="213" y="228"/>
                    <a:pt x="243" y="170"/>
                  </a:cubicBezTo>
                  <a:cubicBezTo>
                    <a:pt x="260" y="100"/>
                    <a:pt x="223" y="34"/>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
            <p:cNvSpPr/>
            <p:nvPr/>
          </p:nvSpPr>
          <p:spPr>
            <a:xfrm>
              <a:off x="5124700" y="2780025"/>
              <a:ext cx="6000" cy="6650"/>
            </a:xfrm>
            <a:custGeom>
              <a:avLst/>
              <a:gdLst/>
              <a:ahLst/>
              <a:cxnLst/>
              <a:rect l="l" t="t" r="r" b="b"/>
              <a:pathLst>
                <a:path w="240" h="266" extrusionOk="0">
                  <a:moveTo>
                    <a:pt x="132" y="0"/>
                  </a:moveTo>
                  <a:cubicBezTo>
                    <a:pt x="79" y="0"/>
                    <a:pt x="30" y="35"/>
                    <a:pt x="17" y="88"/>
                  </a:cubicBezTo>
                  <a:cubicBezTo>
                    <a:pt x="0" y="159"/>
                    <a:pt x="33" y="229"/>
                    <a:pt x="87" y="262"/>
                  </a:cubicBezTo>
                  <a:cubicBezTo>
                    <a:pt x="95" y="264"/>
                    <a:pt x="104" y="266"/>
                    <a:pt x="114" y="266"/>
                  </a:cubicBezTo>
                  <a:cubicBezTo>
                    <a:pt x="159" y="266"/>
                    <a:pt x="209" y="233"/>
                    <a:pt x="223" y="175"/>
                  </a:cubicBezTo>
                  <a:cubicBezTo>
                    <a:pt x="240" y="109"/>
                    <a:pt x="223" y="39"/>
                    <a:pt x="169" y="6"/>
                  </a:cubicBezTo>
                  <a:cubicBezTo>
                    <a:pt x="157" y="2"/>
                    <a:pt x="14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
            <p:cNvSpPr/>
            <p:nvPr/>
          </p:nvSpPr>
          <p:spPr>
            <a:xfrm>
              <a:off x="5068425" y="2824475"/>
              <a:ext cx="5175" cy="2100"/>
            </a:xfrm>
            <a:custGeom>
              <a:avLst/>
              <a:gdLst/>
              <a:ahLst/>
              <a:cxnLst/>
              <a:rect l="l" t="t" r="r" b="b"/>
              <a:pathLst>
                <a:path w="207" h="84" extrusionOk="0">
                  <a:moveTo>
                    <a:pt x="120" y="1"/>
                  </a:moveTo>
                  <a:cubicBezTo>
                    <a:pt x="108" y="1"/>
                    <a:pt x="95" y="5"/>
                    <a:pt x="87" y="13"/>
                  </a:cubicBezTo>
                  <a:cubicBezTo>
                    <a:pt x="70" y="13"/>
                    <a:pt x="33" y="30"/>
                    <a:pt x="17" y="63"/>
                  </a:cubicBezTo>
                  <a:lnTo>
                    <a:pt x="0" y="83"/>
                  </a:lnTo>
                  <a:lnTo>
                    <a:pt x="206" y="83"/>
                  </a:lnTo>
                  <a:cubicBezTo>
                    <a:pt x="206" y="63"/>
                    <a:pt x="190" y="46"/>
                    <a:pt x="173" y="30"/>
                  </a:cubicBezTo>
                  <a:lnTo>
                    <a:pt x="153" y="13"/>
                  </a:lnTo>
                  <a:cubicBezTo>
                    <a:pt x="145" y="5"/>
                    <a:pt x="132"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
            <p:cNvSpPr/>
            <p:nvPr/>
          </p:nvSpPr>
          <p:spPr>
            <a:xfrm>
              <a:off x="5263425" y="2665025"/>
              <a:ext cx="2100" cy="5600"/>
            </a:xfrm>
            <a:custGeom>
              <a:avLst/>
              <a:gdLst/>
              <a:ahLst/>
              <a:cxnLst/>
              <a:rect l="l" t="t" r="r" b="b"/>
              <a:pathLst>
                <a:path w="84" h="224" extrusionOk="0">
                  <a:moveTo>
                    <a:pt x="83" y="1"/>
                  </a:moveTo>
                  <a:lnTo>
                    <a:pt x="83" y="1"/>
                  </a:lnTo>
                  <a:cubicBezTo>
                    <a:pt x="34" y="34"/>
                    <a:pt x="1" y="87"/>
                    <a:pt x="17" y="153"/>
                  </a:cubicBezTo>
                  <a:cubicBezTo>
                    <a:pt x="17" y="174"/>
                    <a:pt x="34" y="207"/>
                    <a:pt x="50" y="223"/>
                  </a:cubicBezTo>
                  <a:cubicBezTo>
                    <a:pt x="50" y="153"/>
                    <a:pt x="67" y="87"/>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
            <p:cNvSpPr/>
            <p:nvPr/>
          </p:nvSpPr>
          <p:spPr>
            <a:xfrm>
              <a:off x="5085625" y="2821800"/>
              <a:ext cx="6000" cy="4250"/>
            </a:xfrm>
            <a:custGeom>
              <a:avLst/>
              <a:gdLst/>
              <a:ahLst/>
              <a:cxnLst/>
              <a:rect l="l" t="t" r="r" b="b"/>
              <a:pathLst>
                <a:path w="240" h="170" extrusionOk="0">
                  <a:moveTo>
                    <a:pt x="104" y="1"/>
                  </a:moveTo>
                  <a:cubicBezTo>
                    <a:pt x="50" y="17"/>
                    <a:pt x="1" y="87"/>
                    <a:pt x="17" y="153"/>
                  </a:cubicBezTo>
                  <a:lnTo>
                    <a:pt x="17" y="170"/>
                  </a:lnTo>
                  <a:cubicBezTo>
                    <a:pt x="83" y="170"/>
                    <a:pt x="170" y="153"/>
                    <a:pt x="240" y="153"/>
                  </a:cubicBezTo>
                  <a:lnTo>
                    <a:pt x="240" y="120"/>
                  </a:lnTo>
                  <a:cubicBezTo>
                    <a:pt x="223" y="87"/>
                    <a:pt x="223" y="50"/>
                    <a:pt x="186" y="34"/>
                  </a:cubicBezTo>
                  <a:cubicBezTo>
                    <a:pt x="186" y="17"/>
                    <a:pt x="170" y="17"/>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
            <p:cNvSpPr/>
            <p:nvPr/>
          </p:nvSpPr>
          <p:spPr>
            <a:xfrm>
              <a:off x="5253125" y="2602225"/>
              <a:ext cx="6000" cy="6550"/>
            </a:xfrm>
            <a:custGeom>
              <a:avLst/>
              <a:gdLst/>
              <a:ahLst/>
              <a:cxnLst/>
              <a:rect l="l" t="t" r="r" b="b"/>
              <a:pathLst>
                <a:path w="240" h="262" extrusionOk="0">
                  <a:moveTo>
                    <a:pt x="124" y="0"/>
                  </a:moveTo>
                  <a:cubicBezTo>
                    <a:pt x="79" y="0"/>
                    <a:pt x="30" y="35"/>
                    <a:pt x="17" y="88"/>
                  </a:cubicBezTo>
                  <a:cubicBezTo>
                    <a:pt x="1" y="159"/>
                    <a:pt x="17" y="229"/>
                    <a:pt x="83" y="262"/>
                  </a:cubicBezTo>
                  <a:lnTo>
                    <a:pt x="137" y="262"/>
                  </a:lnTo>
                  <a:cubicBezTo>
                    <a:pt x="170" y="262"/>
                    <a:pt x="207" y="229"/>
                    <a:pt x="223" y="175"/>
                  </a:cubicBezTo>
                  <a:cubicBezTo>
                    <a:pt x="240" y="126"/>
                    <a:pt x="223" y="72"/>
                    <a:pt x="207" y="39"/>
                  </a:cubicBezTo>
                  <a:cubicBezTo>
                    <a:pt x="186" y="39"/>
                    <a:pt x="170" y="23"/>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
            <p:cNvSpPr/>
            <p:nvPr/>
          </p:nvSpPr>
          <p:spPr>
            <a:xfrm>
              <a:off x="5250950" y="2619725"/>
              <a:ext cx="6025" cy="6600"/>
            </a:xfrm>
            <a:custGeom>
              <a:avLst/>
              <a:gdLst/>
              <a:ahLst/>
              <a:cxnLst/>
              <a:rect l="l" t="t" r="r" b="b"/>
              <a:pathLst>
                <a:path w="241" h="264" extrusionOk="0">
                  <a:moveTo>
                    <a:pt x="126" y="0"/>
                  </a:moveTo>
                  <a:cubicBezTo>
                    <a:pt x="103" y="0"/>
                    <a:pt x="82" y="13"/>
                    <a:pt x="67" y="28"/>
                  </a:cubicBezTo>
                  <a:cubicBezTo>
                    <a:pt x="34" y="44"/>
                    <a:pt x="17" y="61"/>
                    <a:pt x="17" y="94"/>
                  </a:cubicBezTo>
                  <a:cubicBezTo>
                    <a:pt x="1" y="110"/>
                    <a:pt x="1" y="147"/>
                    <a:pt x="17" y="180"/>
                  </a:cubicBezTo>
                  <a:cubicBezTo>
                    <a:pt x="17" y="213"/>
                    <a:pt x="50" y="234"/>
                    <a:pt x="88" y="250"/>
                  </a:cubicBezTo>
                  <a:cubicBezTo>
                    <a:pt x="101" y="259"/>
                    <a:pt x="115" y="263"/>
                    <a:pt x="130" y="263"/>
                  </a:cubicBezTo>
                  <a:cubicBezTo>
                    <a:pt x="170" y="263"/>
                    <a:pt x="212" y="232"/>
                    <a:pt x="224" y="180"/>
                  </a:cubicBezTo>
                  <a:cubicBezTo>
                    <a:pt x="240" y="110"/>
                    <a:pt x="224" y="44"/>
                    <a:pt x="154" y="7"/>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
            <p:cNvSpPr/>
            <p:nvPr/>
          </p:nvSpPr>
          <p:spPr>
            <a:xfrm>
              <a:off x="5112225" y="2817475"/>
              <a:ext cx="5600" cy="5175"/>
            </a:xfrm>
            <a:custGeom>
              <a:avLst/>
              <a:gdLst/>
              <a:ahLst/>
              <a:cxnLst/>
              <a:rect l="l" t="t" r="r" b="b"/>
              <a:pathLst>
                <a:path w="224" h="207" extrusionOk="0">
                  <a:moveTo>
                    <a:pt x="120" y="1"/>
                  </a:moveTo>
                  <a:cubicBezTo>
                    <a:pt x="87" y="1"/>
                    <a:pt x="71" y="1"/>
                    <a:pt x="34" y="34"/>
                  </a:cubicBezTo>
                  <a:cubicBezTo>
                    <a:pt x="17" y="54"/>
                    <a:pt x="1" y="87"/>
                    <a:pt x="1" y="120"/>
                  </a:cubicBezTo>
                  <a:cubicBezTo>
                    <a:pt x="1" y="157"/>
                    <a:pt x="1" y="190"/>
                    <a:pt x="17" y="207"/>
                  </a:cubicBezTo>
                  <a:cubicBezTo>
                    <a:pt x="87" y="190"/>
                    <a:pt x="153" y="190"/>
                    <a:pt x="207" y="174"/>
                  </a:cubicBezTo>
                  <a:cubicBezTo>
                    <a:pt x="223" y="137"/>
                    <a:pt x="223" y="87"/>
                    <a:pt x="190" y="54"/>
                  </a:cubicBezTo>
                  <a:cubicBezTo>
                    <a:pt x="190" y="34"/>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
            <p:cNvSpPr/>
            <p:nvPr/>
          </p:nvSpPr>
          <p:spPr>
            <a:xfrm>
              <a:off x="5247050" y="2667200"/>
              <a:ext cx="6100" cy="6575"/>
            </a:xfrm>
            <a:custGeom>
              <a:avLst/>
              <a:gdLst/>
              <a:ahLst/>
              <a:cxnLst/>
              <a:rect l="l" t="t" r="r" b="b"/>
              <a:pathLst>
                <a:path w="244" h="263" extrusionOk="0">
                  <a:moveTo>
                    <a:pt x="103" y="0"/>
                  </a:moveTo>
                  <a:cubicBezTo>
                    <a:pt x="54" y="17"/>
                    <a:pt x="0" y="87"/>
                    <a:pt x="17" y="153"/>
                  </a:cubicBezTo>
                  <a:cubicBezTo>
                    <a:pt x="17" y="190"/>
                    <a:pt x="37" y="223"/>
                    <a:pt x="70" y="239"/>
                  </a:cubicBezTo>
                  <a:cubicBezTo>
                    <a:pt x="82" y="251"/>
                    <a:pt x="102" y="263"/>
                    <a:pt x="120" y="263"/>
                  </a:cubicBezTo>
                  <a:cubicBezTo>
                    <a:pt x="127" y="263"/>
                    <a:pt x="134" y="261"/>
                    <a:pt x="141" y="256"/>
                  </a:cubicBezTo>
                  <a:cubicBezTo>
                    <a:pt x="206" y="256"/>
                    <a:pt x="244" y="190"/>
                    <a:pt x="244" y="120"/>
                  </a:cubicBezTo>
                  <a:cubicBezTo>
                    <a:pt x="223" y="66"/>
                    <a:pt x="206" y="33"/>
                    <a:pt x="173"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
            <p:cNvSpPr/>
            <p:nvPr/>
          </p:nvSpPr>
          <p:spPr>
            <a:xfrm>
              <a:off x="5250550" y="2652150"/>
              <a:ext cx="6000" cy="6625"/>
            </a:xfrm>
            <a:custGeom>
              <a:avLst/>
              <a:gdLst/>
              <a:ahLst/>
              <a:cxnLst/>
              <a:rect l="l" t="t" r="r" b="b"/>
              <a:pathLst>
                <a:path w="240" h="265" extrusionOk="0">
                  <a:moveTo>
                    <a:pt x="137" y="0"/>
                  </a:moveTo>
                  <a:cubicBezTo>
                    <a:pt x="104" y="0"/>
                    <a:pt x="66" y="17"/>
                    <a:pt x="50" y="33"/>
                  </a:cubicBezTo>
                  <a:cubicBezTo>
                    <a:pt x="33" y="50"/>
                    <a:pt x="17" y="87"/>
                    <a:pt x="17" y="120"/>
                  </a:cubicBezTo>
                  <a:cubicBezTo>
                    <a:pt x="1" y="153"/>
                    <a:pt x="17" y="190"/>
                    <a:pt x="33" y="223"/>
                  </a:cubicBezTo>
                  <a:cubicBezTo>
                    <a:pt x="50" y="240"/>
                    <a:pt x="83" y="256"/>
                    <a:pt x="104" y="256"/>
                  </a:cubicBezTo>
                  <a:cubicBezTo>
                    <a:pt x="113" y="262"/>
                    <a:pt x="123" y="265"/>
                    <a:pt x="133" y="265"/>
                  </a:cubicBezTo>
                  <a:cubicBezTo>
                    <a:pt x="155" y="265"/>
                    <a:pt x="174" y="251"/>
                    <a:pt x="186" y="240"/>
                  </a:cubicBezTo>
                  <a:cubicBezTo>
                    <a:pt x="240" y="190"/>
                    <a:pt x="240" y="103"/>
                    <a:pt x="207" y="50"/>
                  </a:cubicBezTo>
                  <a:cubicBezTo>
                    <a:pt x="186" y="33"/>
                    <a:pt x="17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
            <p:cNvSpPr/>
            <p:nvPr/>
          </p:nvSpPr>
          <p:spPr>
            <a:xfrm>
              <a:off x="5236325" y="2652875"/>
              <a:ext cx="6000" cy="6625"/>
            </a:xfrm>
            <a:custGeom>
              <a:avLst/>
              <a:gdLst/>
              <a:ahLst/>
              <a:cxnLst/>
              <a:rect l="l" t="t" r="r" b="b"/>
              <a:pathLst>
                <a:path w="240" h="265" extrusionOk="0">
                  <a:moveTo>
                    <a:pt x="128" y="0"/>
                  </a:moveTo>
                  <a:cubicBezTo>
                    <a:pt x="81" y="0"/>
                    <a:pt x="31" y="30"/>
                    <a:pt x="17" y="74"/>
                  </a:cubicBezTo>
                  <a:cubicBezTo>
                    <a:pt x="1" y="145"/>
                    <a:pt x="17" y="227"/>
                    <a:pt x="87" y="248"/>
                  </a:cubicBezTo>
                  <a:cubicBezTo>
                    <a:pt x="104" y="264"/>
                    <a:pt x="120" y="264"/>
                    <a:pt x="137" y="264"/>
                  </a:cubicBezTo>
                  <a:cubicBezTo>
                    <a:pt x="174" y="248"/>
                    <a:pt x="207" y="227"/>
                    <a:pt x="223" y="178"/>
                  </a:cubicBezTo>
                  <a:cubicBezTo>
                    <a:pt x="240" y="124"/>
                    <a:pt x="223" y="74"/>
                    <a:pt x="207" y="41"/>
                  </a:cubicBezTo>
                  <a:cubicBezTo>
                    <a:pt x="190" y="21"/>
                    <a:pt x="174" y="21"/>
                    <a:pt x="157" y="4"/>
                  </a:cubicBezTo>
                  <a:cubicBezTo>
                    <a:pt x="148" y="1"/>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
            <p:cNvSpPr/>
            <p:nvPr/>
          </p:nvSpPr>
          <p:spPr>
            <a:xfrm>
              <a:off x="5214875" y="2766350"/>
              <a:ext cx="3025" cy="3525"/>
            </a:xfrm>
            <a:custGeom>
              <a:avLst/>
              <a:gdLst/>
              <a:ahLst/>
              <a:cxnLst/>
              <a:rect l="l" t="t" r="r" b="b"/>
              <a:pathLst>
                <a:path w="121" h="141" extrusionOk="0">
                  <a:moveTo>
                    <a:pt x="121" y="1"/>
                  </a:moveTo>
                  <a:cubicBezTo>
                    <a:pt x="104" y="1"/>
                    <a:pt x="104" y="1"/>
                    <a:pt x="88" y="17"/>
                  </a:cubicBezTo>
                  <a:cubicBezTo>
                    <a:pt x="34" y="17"/>
                    <a:pt x="1" y="71"/>
                    <a:pt x="1" y="141"/>
                  </a:cubicBezTo>
                  <a:cubicBezTo>
                    <a:pt x="34" y="87"/>
                    <a:pt x="67" y="54"/>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
            <p:cNvSpPr/>
            <p:nvPr/>
          </p:nvSpPr>
          <p:spPr>
            <a:xfrm>
              <a:off x="5238500" y="2728925"/>
              <a:ext cx="5175" cy="6525"/>
            </a:xfrm>
            <a:custGeom>
              <a:avLst/>
              <a:gdLst/>
              <a:ahLst/>
              <a:cxnLst/>
              <a:rect l="l" t="t" r="r" b="b"/>
              <a:pathLst>
                <a:path w="207" h="261" extrusionOk="0">
                  <a:moveTo>
                    <a:pt x="125" y="1"/>
                  </a:moveTo>
                  <a:cubicBezTo>
                    <a:pt x="80" y="1"/>
                    <a:pt x="30" y="30"/>
                    <a:pt x="17" y="71"/>
                  </a:cubicBezTo>
                  <a:cubicBezTo>
                    <a:pt x="0" y="141"/>
                    <a:pt x="17" y="228"/>
                    <a:pt x="87" y="244"/>
                  </a:cubicBezTo>
                  <a:lnTo>
                    <a:pt x="103" y="261"/>
                  </a:lnTo>
                  <a:lnTo>
                    <a:pt x="103" y="228"/>
                  </a:lnTo>
                  <a:cubicBezTo>
                    <a:pt x="136" y="174"/>
                    <a:pt x="173" y="108"/>
                    <a:pt x="206" y="55"/>
                  </a:cubicBezTo>
                  <a:cubicBezTo>
                    <a:pt x="190" y="38"/>
                    <a:pt x="173" y="22"/>
                    <a:pt x="153" y="5"/>
                  </a:cubicBezTo>
                  <a:cubicBezTo>
                    <a:pt x="144"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
            <p:cNvSpPr/>
            <p:nvPr/>
          </p:nvSpPr>
          <p:spPr>
            <a:xfrm>
              <a:off x="5245800" y="2713200"/>
              <a:ext cx="5600" cy="6375"/>
            </a:xfrm>
            <a:custGeom>
              <a:avLst/>
              <a:gdLst/>
              <a:ahLst/>
              <a:cxnLst/>
              <a:rect l="l" t="t" r="r" b="b"/>
              <a:pathLst>
                <a:path w="224" h="255" extrusionOk="0">
                  <a:moveTo>
                    <a:pt x="110" y="1"/>
                  </a:moveTo>
                  <a:cubicBezTo>
                    <a:pt x="70" y="1"/>
                    <a:pt x="29" y="34"/>
                    <a:pt x="17" y="82"/>
                  </a:cubicBezTo>
                  <a:cubicBezTo>
                    <a:pt x="1" y="152"/>
                    <a:pt x="17" y="222"/>
                    <a:pt x="87" y="255"/>
                  </a:cubicBezTo>
                  <a:lnTo>
                    <a:pt x="137" y="255"/>
                  </a:lnTo>
                  <a:cubicBezTo>
                    <a:pt x="153" y="205"/>
                    <a:pt x="191" y="135"/>
                    <a:pt x="223" y="65"/>
                  </a:cubicBezTo>
                  <a:cubicBezTo>
                    <a:pt x="207" y="49"/>
                    <a:pt x="191" y="16"/>
                    <a:pt x="153" y="16"/>
                  </a:cubicBezTo>
                  <a:cubicBezTo>
                    <a:pt x="140" y="6"/>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
            <p:cNvSpPr/>
            <p:nvPr/>
          </p:nvSpPr>
          <p:spPr>
            <a:xfrm>
              <a:off x="5256525" y="2680075"/>
              <a:ext cx="5600" cy="6425"/>
            </a:xfrm>
            <a:custGeom>
              <a:avLst/>
              <a:gdLst/>
              <a:ahLst/>
              <a:cxnLst/>
              <a:rect l="l" t="t" r="r" b="b"/>
              <a:pathLst>
                <a:path w="224" h="257" extrusionOk="0">
                  <a:moveTo>
                    <a:pt x="137" y="1"/>
                  </a:moveTo>
                  <a:cubicBezTo>
                    <a:pt x="120" y="1"/>
                    <a:pt x="87" y="17"/>
                    <a:pt x="50" y="34"/>
                  </a:cubicBezTo>
                  <a:cubicBezTo>
                    <a:pt x="17" y="67"/>
                    <a:pt x="1" y="153"/>
                    <a:pt x="50" y="207"/>
                  </a:cubicBezTo>
                  <a:cubicBezTo>
                    <a:pt x="71" y="240"/>
                    <a:pt x="87" y="256"/>
                    <a:pt x="120" y="256"/>
                  </a:cubicBezTo>
                  <a:cubicBezTo>
                    <a:pt x="137" y="256"/>
                    <a:pt x="174" y="256"/>
                    <a:pt x="190" y="240"/>
                  </a:cubicBezTo>
                  <a:cubicBezTo>
                    <a:pt x="207" y="190"/>
                    <a:pt x="207" y="137"/>
                    <a:pt x="223" y="67"/>
                  </a:cubicBezTo>
                  <a:lnTo>
                    <a:pt x="223" y="50"/>
                  </a:lnTo>
                  <a:cubicBezTo>
                    <a:pt x="207" y="34"/>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
            <p:cNvSpPr/>
            <p:nvPr/>
          </p:nvSpPr>
          <p:spPr>
            <a:xfrm>
              <a:off x="5140150" y="2809750"/>
              <a:ext cx="5600" cy="5575"/>
            </a:xfrm>
            <a:custGeom>
              <a:avLst/>
              <a:gdLst/>
              <a:ahLst/>
              <a:cxnLst/>
              <a:rect l="l" t="t" r="r" b="b"/>
              <a:pathLst>
                <a:path w="224" h="223" extrusionOk="0">
                  <a:moveTo>
                    <a:pt x="104" y="0"/>
                  </a:moveTo>
                  <a:cubicBezTo>
                    <a:pt x="50" y="17"/>
                    <a:pt x="1" y="70"/>
                    <a:pt x="17" y="157"/>
                  </a:cubicBezTo>
                  <a:cubicBezTo>
                    <a:pt x="17" y="173"/>
                    <a:pt x="34" y="206"/>
                    <a:pt x="50" y="223"/>
                  </a:cubicBezTo>
                  <a:cubicBezTo>
                    <a:pt x="104" y="206"/>
                    <a:pt x="170" y="173"/>
                    <a:pt x="224" y="157"/>
                  </a:cubicBezTo>
                  <a:lnTo>
                    <a:pt x="224" y="103"/>
                  </a:lnTo>
                  <a:cubicBezTo>
                    <a:pt x="224" y="70"/>
                    <a:pt x="207" y="33"/>
                    <a:pt x="191"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
            <p:cNvSpPr/>
            <p:nvPr/>
          </p:nvSpPr>
          <p:spPr>
            <a:xfrm>
              <a:off x="5194675" y="2783450"/>
              <a:ext cx="4375" cy="3550"/>
            </a:xfrm>
            <a:custGeom>
              <a:avLst/>
              <a:gdLst/>
              <a:ahLst/>
              <a:cxnLst/>
              <a:rect l="l" t="t" r="r" b="b"/>
              <a:pathLst>
                <a:path w="175" h="142" extrusionOk="0">
                  <a:moveTo>
                    <a:pt x="127" y="1"/>
                  </a:moveTo>
                  <a:cubicBezTo>
                    <a:pt x="82" y="1"/>
                    <a:pt x="31" y="34"/>
                    <a:pt x="17" y="92"/>
                  </a:cubicBezTo>
                  <a:cubicBezTo>
                    <a:pt x="17" y="108"/>
                    <a:pt x="1" y="125"/>
                    <a:pt x="17" y="141"/>
                  </a:cubicBezTo>
                  <a:cubicBezTo>
                    <a:pt x="71" y="108"/>
                    <a:pt x="120" y="55"/>
                    <a:pt x="174" y="22"/>
                  </a:cubicBezTo>
                  <a:cubicBezTo>
                    <a:pt x="174" y="22"/>
                    <a:pt x="174" y="5"/>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
            <p:cNvSpPr/>
            <p:nvPr/>
          </p:nvSpPr>
          <p:spPr>
            <a:xfrm>
              <a:off x="5126350" y="2814900"/>
              <a:ext cx="5700" cy="4775"/>
            </a:xfrm>
            <a:custGeom>
              <a:avLst/>
              <a:gdLst/>
              <a:ahLst/>
              <a:cxnLst/>
              <a:rect l="l" t="t" r="r" b="b"/>
              <a:pathLst>
                <a:path w="228" h="191" extrusionOk="0">
                  <a:moveTo>
                    <a:pt x="103" y="0"/>
                  </a:moveTo>
                  <a:cubicBezTo>
                    <a:pt x="38" y="0"/>
                    <a:pt x="0" y="71"/>
                    <a:pt x="21" y="137"/>
                  </a:cubicBezTo>
                  <a:lnTo>
                    <a:pt x="21" y="190"/>
                  </a:lnTo>
                  <a:cubicBezTo>
                    <a:pt x="87" y="174"/>
                    <a:pt x="157" y="157"/>
                    <a:pt x="227" y="120"/>
                  </a:cubicBezTo>
                  <a:lnTo>
                    <a:pt x="227" y="104"/>
                  </a:lnTo>
                  <a:cubicBezTo>
                    <a:pt x="227" y="71"/>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
            <p:cNvSpPr/>
            <p:nvPr/>
          </p:nvSpPr>
          <p:spPr>
            <a:xfrm>
              <a:off x="5154700" y="2806850"/>
              <a:ext cx="4750" cy="3325"/>
            </a:xfrm>
            <a:custGeom>
              <a:avLst/>
              <a:gdLst/>
              <a:ahLst/>
              <a:cxnLst/>
              <a:rect l="l" t="t" r="r" b="b"/>
              <a:pathLst>
                <a:path w="190" h="133" extrusionOk="0">
                  <a:moveTo>
                    <a:pt x="113" y="0"/>
                  </a:moveTo>
                  <a:cubicBezTo>
                    <a:pt x="72" y="0"/>
                    <a:pt x="33" y="32"/>
                    <a:pt x="21" y="83"/>
                  </a:cubicBezTo>
                  <a:cubicBezTo>
                    <a:pt x="0" y="100"/>
                    <a:pt x="0" y="116"/>
                    <a:pt x="0" y="133"/>
                  </a:cubicBezTo>
                  <a:cubicBezTo>
                    <a:pt x="70" y="100"/>
                    <a:pt x="140" y="83"/>
                    <a:pt x="190" y="46"/>
                  </a:cubicBezTo>
                  <a:cubicBezTo>
                    <a:pt x="190" y="30"/>
                    <a:pt x="173"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
            <p:cNvSpPr/>
            <p:nvPr/>
          </p:nvSpPr>
          <p:spPr>
            <a:xfrm>
              <a:off x="5174075" y="2758625"/>
              <a:ext cx="6000" cy="6525"/>
            </a:xfrm>
            <a:custGeom>
              <a:avLst/>
              <a:gdLst/>
              <a:ahLst/>
              <a:cxnLst/>
              <a:rect l="l" t="t" r="r" b="b"/>
              <a:pathLst>
                <a:path w="240" h="261" extrusionOk="0">
                  <a:moveTo>
                    <a:pt x="103" y="0"/>
                  </a:moveTo>
                  <a:cubicBezTo>
                    <a:pt x="70" y="0"/>
                    <a:pt x="33" y="17"/>
                    <a:pt x="17" y="54"/>
                  </a:cubicBezTo>
                  <a:cubicBezTo>
                    <a:pt x="0" y="87"/>
                    <a:pt x="0" y="120"/>
                    <a:pt x="0" y="157"/>
                  </a:cubicBezTo>
                  <a:cubicBezTo>
                    <a:pt x="17" y="190"/>
                    <a:pt x="17" y="206"/>
                    <a:pt x="50" y="244"/>
                  </a:cubicBezTo>
                  <a:cubicBezTo>
                    <a:pt x="70" y="260"/>
                    <a:pt x="103" y="260"/>
                    <a:pt x="136" y="260"/>
                  </a:cubicBezTo>
                  <a:cubicBezTo>
                    <a:pt x="190" y="244"/>
                    <a:pt x="239" y="174"/>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
            <p:cNvSpPr/>
            <p:nvPr/>
          </p:nvSpPr>
          <p:spPr>
            <a:xfrm>
              <a:off x="5180450" y="2787900"/>
              <a:ext cx="6125" cy="6400"/>
            </a:xfrm>
            <a:custGeom>
              <a:avLst/>
              <a:gdLst/>
              <a:ahLst/>
              <a:cxnLst/>
              <a:rect l="l" t="t" r="r" b="b"/>
              <a:pathLst>
                <a:path w="245" h="256" extrusionOk="0">
                  <a:moveTo>
                    <a:pt x="104" y="0"/>
                  </a:moveTo>
                  <a:cubicBezTo>
                    <a:pt x="71" y="0"/>
                    <a:pt x="55" y="17"/>
                    <a:pt x="38" y="50"/>
                  </a:cubicBezTo>
                  <a:cubicBezTo>
                    <a:pt x="22" y="83"/>
                    <a:pt x="1" y="120"/>
                    <a:pt x="22" y="153"/>
                  </a:cubicBezTo>
                  <a:cubicBezTo>
                    <a:pt x="22" y="186"/>
                    <a:pt x="38" y="206"/>
                    <a:pt x="55" y="239"/>
                  </a:cubicBezTo>
                  <a:cubicBezTo>
                    <a:pt x="88" y="256"/>
                    <a:pt x="104" y="256"/>
                    <a:pt x="141" y="256"/>
                  </a:cubicBezTo>
                  <a:cubicBezTo>
                    <a:pt x="207" y="239"/>
                    <a:pt x="244" y="169"/>
                    <a:pt x="228" y="103"/>
                  </a:cubicBezTo>
                  <a:cubicBezTo>
                    <a:pt x="228" y="66"/>
                    <a:pt x="207" y="50"/>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
            <p:cNvSpPr/>
            <p:nvPr/>
          </p:nvSpPr>
          <p:spPr>
            <a:xfrm>
              <a:off x="5185625" y="2723575"/>
              <a:ext cx="6100" cy="6475"/>
            </a:xfrm>
            <a:custGeom>
              <a:avLst/>
              <a:gdLst/>
              <a:ahLst/>
              <a:cxnLst/>
              <a:rect l="l" t="t" r="r" b="b"/>
              <a:pathLst>
                <a:path w="244" h="259" extrusionOk="0">
                  <a:moveTo>
                    <a:pt x="131" y="1"/>
                  </a:moveTo>
                  <a:cubicBezTo>
                    <a:pt x="123" y="1"/>
                    <a:pt x="113" y="5"/>
                    <a:pt x="103" y="13"/>
                  </a:cubicBezTo>
                  <a:cubicBezTo>
                    <a:pt x="37" y="13"/>
                    <a:pt x="0" y="79"/>
                    <a:pt x="0" y="149"/>
                  </a:cubicBezTo>
                  <a:cubicBezTo>
                    <a:pt x="21" y="182"/>
                    <a:pt x="37" y="219"/>
                    <a:pt x="54" y="236"/>
                  </a:cubicBezTo>
                  <a:cubicBezTo>
                    <a:pt x="65" y="247"/>
                    <a:pt x="85" y="259"/>
                    <a:pt x="109" y="259"/>
                  </a:cubicBezTo>
                  <a:cubicBezTo>
                    <a:pt x="119" y="259"/>
                    <a:pt x="129" y="257"/>
                    <a:pt x="140" y="252"/>
                  </a:cubicBezTo>
                  <a:cubicBezTo>
                    <a:pt x="190" y="252"/>
                    <a:pt x="243" y="182"/>
                    <a:pt x="227" y="116"/>
                  </a:cubicBezTo>
                  <a:cubicBezTo>
                    <a:pt x="227" y="79"/>
                    <a:pt x="206" y="46"/>
                    <a:pt x="190" y="29"/>
                  </a:cubicBezTo>
                  <a:cubicBezTo>
                    <a:pt x="173" y="13"/>
                    <a:pt x="173" y="13"/>
                    <a:pt x="157" y="13"/>
                  </a:cubicBezTo>
                  <a:cubicBezTo>
                    <a:pt x="148" y="5"/>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
            <p:cNvSpPr/>
            <p:nvPr/>
          </p:nvSpPr>
          <p:spPr>
            <a:xfrm>
              <a:off x="5184800" y="2771100"/>
              <a:ext cx="5575" cy="6500"/>
            </a:xfrm>
            <a:custGeom>
              <a:avLst/>
              <a:gdLst/>
              <a:ahLst/>
              <a:cxnLst/>
              <a:rect l="l" t="t" r="r" b="b"/>
              <a:pathLst>
                <a:path w="223" h="260" extrusionOk="0">
                  <a:moveTo>
                    <a:pt x="136" y="0"/>
                  </a:moveTo>
                  <a:cubicBezTo>
                    <a:pt x="103" y="0"/>
                    <a:pt x="70" y="0"/>
                    <a:pt x="54" y="17"/>
                  </a:cubicBezTo>
                  <a:cubicBezTo>
                    <a:pt x="0" y="70"/>
                    <a:pt x="0" y="157"/>
                    <a:pt x="33" y="206"/>
                  </a:cubicBezTo>
                  <a:cubicBezTo>
                    <a:pt x="54" y="239"/>
                    <a:pt x="70" y="260"/>
                    <a:pt x="103" y="260"/>
                  </a:cubicBezTo>
                  <a:cubicBezTo>
                    <a:pt x="136" y="260"/>
                    <a:pt x="173" y="239"/>
                    <a:pt x="190" y="223"/>
                  </a:cubicBezTo>
                  <a:cubicBezTo>
                    <a:pt x="206" y="206"/>
                    <a:pt x="223" y="173"/>
                    <a:pt x="223" y="136"/>
                  </a:cubicBezTo>
                  <a:cubicBezTo>
                    <a:pt x="223" y="103"/>
                    <a:pt x="223" y="70"/>
                    <a:pt x="206" y="54"/>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
            <p:cNvSpPr/>
            <p:nvPr/>
          </p:nvSpPr>
          <p:spPr>
            <a:xfrm>
              <a:off x="5187375" y="2707650"/>
              <a:ext cx="6000" cy="6475"/>
            </a:xfrm>
            <a:custGeom>
              <a:avLst/>
              <a:gdLst/>
              <a:ahLst/>
              <a:cxnLst/>
              <a:rect l="l" t="t" r="r" b="b"/>
              <a:pathLst>
                <a:path w="240" h="259" extrusionOk="0">
                  <a:moveTo>
                    <a:pt x="111" y="0"/>
                  </a:moveTo>
                  <a:cubicBezTo>
                    <a:pt x="69" y="0"/>
                    <a:pt x="29" y="33"/>
                    <a:pt x="17" y="81"/>
                  </a:cubicBezTo>
                  <a:cubicBezTo>
                    <a:pt x="0" y="151"/>
                    <a:pt x="17" y="221"/>
                    <a:pt x="70" y="254"/>
                  </a:cubicBezTo>
                  <a:cubicBezTo>
                    <a:pt x="82" y="257"/>
                    <a:pt x="94" y="258"/>
                    <a:pt x="105" y="258"/>
                  </a:cubicBezTo>
                  <a:cubicBezTo>
                    <a:pt x="159" y="258"/>
                    <a:pt x="209" y="228"/>
                    <a:pt x="223" y="184"/>
                  </a:cubicBezTo>
                  <a:cubicBezTo>
                    <a:pt x="239" y="118"/>
                    <a:pt x="206"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
            <p:cNvSpPr/>
            <p:nvPr/>
          </p:nvSpPr>
          <p:spPr>
            <a:xfrm>
              <a:off x="5084300" y="2647500"/>
              <a:ext cx="6500" cy="6525"/>
            </a:xfrm>
            <a:custGeom>
              <a:avLst/>
              <a:gdLst/>
              <a:ahLst/>
              <a:cxnLst/>
              <a:rect l="l" t="t" r="r" b="b"/>
              <a:pathLst>
                <a:path w="260" h="261" extrusionOk="0">
                  <a:moveTo>
                    <a:pt x="122" y="0"/>
                  </a:moveTo>
                  <a:cubicBezTo>
                    <a:pt x="78" y="0"/>
                    <a:pt x="44" y="32"/>
                    <a:pt x="17" y="83"/>
                  </a:cubicBezTo>
                  <a:cubicBezTo>
                    <a:pt x="0" y="153"/>
                    <a:pt x="33" y="219"/>
                    <a:pt x="87" y="256"/>
                  </a:cubicBezTo>
                  <a:cubicBezTo>
                    <a:pt x="95" y="259"/>
                    <a:pt x="103" y="260"/>
                    <a:pt x="112" y="260"/>
                  </a:cubicBezTo>
                  <a:cubicBezTo>
                    <a:pt x="157" y="260"/>
                    <a:pt x="209" y="225"/>
                    <a:pt x="223" y="170"/>
                  </a:cubicBezTo>
                  <a:cubicBezTo>
                    <a:pt x="260" y="116"/>
                    <a:pt x="223" y="30"/>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
            <p:cNvSpPr/>
            <p:nvPr/>
          </p:nvSpPr>
          <p:spPr>
            <a:xfrm>
              <a:off x="5183550" y="2743400"/>
              <a:ext cx="5600" cy="6600"/>
            </a:xfrm>
            <a:custGeom>
              <a:avLst/>
              <a:gdLst/>
              <a:ahLst/>
              <a:cxnLst/>
              <a:rect l="l" t="t" r="r" b="b"/>
              <a:pathLst>
                <a:path w="224" h="264" extrusionOk="0">
                  <a:moveTo>
                    <a:pt x="93" y="1"/>
                  </a:moveTo>
                  <a:cubicBezTo>
                    <a:pt x="72" y="1"/>
                    <a:pt x="57" y="13"/>
                    <a:pt x="34" y="28"/>
                  </a:cubicBezTo>
                  <a:cubicBezTo>
                    <a:pt x="17" y="61"/>
                    <a:pt x="1" y="77"/>
                    <a:pt x="1" y="110"/>
                  </a:cubicBezTo>
                  <a:cubicBezTo>
                    <a:pt x="1" y="148"/>
                    <a:pt x="1" y="181"/>
                    <a:pt x="17" y="214"/>
                  </a:cubicBezTo>
                  <a:cubicBezTo>
                    <a:pt x="36" y="245"/>
                    <a:pt x="69" y="264"/>
                    <a:pt x="102" y="264"/>
                  </a:cubicBezTo>
                  <a:cubicBezTo>
                    <a:pt x="125" y="264"/>
                    <a:pt x="149" y="255"/>
                    <a:pt x="170" y="234"/>
                  </a:cubicBezTo>
                  <a:cubicBezTo>
                    <a:pt x="223" y="181"/>
                    <a:pt x="223" y="110"/>
                    <a:pt x="186" y="45"/>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
            <p:cNvSpPr/>
            <p:nvPr/>
          </p:nvSpPr>
          <p:spPr>
            <a:xfrm>
              <a:off x="5174475" y="2662975"/>
              <a:ext cx="6000" cy="6575"/>
            </a:xfrm>
            <a:custGeom>
              <a:avLst/>
              <a:gdLst/>
              <a:ahLst/>
              <a:cxnLst/>
              <a:rect l="l" t="t" r="r" b="b"/>
              <a:pathLst>
                <a:path w="240" h="263" extrusionOk="0">
                  <a:moveTo>
                    <a:pt x="129" y="0"/>
                  </a:moveTo>
                  <a:cubicBezTo>
                    <a:pt x="120" y="0"/>
                    <a:pt x="112" y="4"/>
                    <a:pt x="104" y="13"/>
                  </a:cubicBezTo>
                  <a:cubicBezTo>
                    <a:pt x="87" y="13"/>
                    <a:pt x="71" y="29"/>
                    <a:pt x="54" y="50"/>
                  </a:cubicBezTo>
                  <a:cubicBezTo>
                    <a:pt x="17" y="66"/>
                    <a:pt x="1" y="116"/>
                    <a:pt x="17" y="153"/>
                  </a:cubicBezTo>
                  <a:cubicBezTo>
                    <a:pt x="17" y="186"/>
                    <a:pt x="34" y="219"/>
                    <a:pt x="54" y="235"/>
                  </a:cubicBezTo>
                  <a:cubicBezTo>
                    <a:pt x="78" y="250"/>
                    <a:pt x="93" y="263"/>
                    <a:pt x="112" y="263"/>
                  </a:cubicBezTo>
                  <a:cubicBezTo>
                    <a:pt x="119" y="263"/>
                    <a:pt x="127" y="261"/>
                    <a:pt x="137" y="256"/>
                  </a:cubicBezTo>
                  <a:cubicBezTo>
                    <a:pt x="190" y="256"/>
                    <a:pt x="240" y="186"/>
                    <a:pt x="240" y="132"/>
                  </a:cubicBezTo>
                  <a:cubicBezTo>
                    <a:pt x="240" y="116"/>
                    <a:pt x="240" y="116"/>
                    <a:pt x="223" y="116"/>
                  </a:cubicBezTo>
                  <a:cubicBezTo>
                    <a:pt x="223" y="66"/>
                    <a:pt x="207" y="29"/>
                    <a:pt x="157" y="13"/>
                  </a:cubicBezTo>
                  <a:cubicBezTo>
                    <a:pt x="147" y="4"/>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
            <p:cNvSpPr/>
            <p:nvPr/>
          </p:nvSpPr>
          <p:spPr>
            <a:xfrm>
              <a:off x="5177475" y="2618900"/>
              <a:ext cx="6100" cy="6675"/>
            </a:xfrm>
            <a:custGeom>
              <a:avLst/>
              <a:gdLst/>
              <a:ahLst/>
              <a:cxnLst/>
              <a:rect l="l" t="t" r="r" b="b"/>
              <a:pathLst>
                <a:path w="244" h="267" extrusionOk="0">
                  <a:moveTo>
                    <a:pt x="109" y="0"/>
                  </a:moveTo>
                  <a:cubicBezTo>
                    <a:pt x="86" y="0"/>
                    <a:pt x="66" y="12"/>
                    <a:pt x="54" y="23"/>
                  </a:cubicBezTo>
                  <a:cubicBezTo>
                    <a:pt x="17" y="61"/>
                    <a:pt x="17" y="77"/>
                    <a:pt x="0" y="110"/>
                  </a:cubicBezTo>
                  <a:cubicBezTo>
                    <a:pt x="0" y="143"/>
                    <a:pt x="17" y="180"/>
                    <a:pt x="37" y="213"/>
                  </a:cubicBezTo>
                  <a:cubicBezTo>
                    <a:pt x="54" y="230"/>
                    <a:pt x="70" y="246"/>
                    <a:pt x="103" y="267"/>
                  </a:cubicBezTo>
                  <a:cubicBezTo>
                    <a:pt x="141" y="267"/>
                    <a:pt x="174" y="246"/>
                    <a:pt x="190" y="230"/>
                  </a:cubicBezTo>
                  <a:cubicBezTo>
                    <a:pt x="244" y="180"/>
                    <a:pt x="244" y="110"/>
                    <a:pt x="207" y="40"/>
                  </a:cubicBezTo>
                  <a:cubicBezTo>
                    <a:pt x="190" y="23"/>
                    <a:pt x="174" y="23"/>
                    <a:pt x="157" y="7"/>
                  </a:cubicBezTo>
                  <a:lnTo>
                    <a:pt x="141" y="7"/>
                  </a:lnTo>
                  <a:cubicBezTo>
                    <a:pt x="130" y="2"/>
                    <a:pt x="119"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
            <p:cNvSpPr/>
            <p:nvPr/>
          </p:nvSpPr>
          <p:spPr>
            <a:xfrm>
              <a:off x="5213550" y="2688625"/>
              <a:ext cx="5600" cy="6525"/>
            </a:xfrm>
            <a:custGeom>
              <a:avLst/>
              <a:gdLst/>
              <a:ahLst/>
              <a:cxnLst/>
              <a:rect l="l" t="t" r="r" b="b"/>
              <a:pathLst>
                <a:path w="224" h="261" extrusionOk="0">
                  <a:moveTo>
                    <a:pt x="87" y="1"/>
                  </a:moveTo>
                  <a:cubicBezTo>
                    <a:pt x="70" y="1"/>
                    <a:pt x="37" y="17"/>
                    <a:pt x="17" y="54"/>
                  </a:cubicBezTo>
                  <a:cubicBezTo>
                    <a:pt x="0" y="71"/>
                    <a:pt x="0" y="104"/>
                    <a:pt x="0" y="137"/>
                  </a:cubicBezTo>
                  <a:cubicBezTo>
                    <a:pt x="0" y="174"/>
                    <a:pt x="17" y="207"/>
                    <a:pt x="37" y="224"/>
                  </a:cubicBezTo>
                  <a:cubicBezTo>
                    <a:pt x="70" y="261"/>
                    <a:pt x="103" y="261"/>
                    <a:pt x="120" y="261"/>
                  </a:cubicBezTo>
                  <a:cubicBezTo>
                    <a:pt x="190" y="240"/>
                    <a:pt x="223" y="174"/>
                    <a:pt x="223" y="104"/>
                  </a:cubicBezTo>
                  <a:cubicBezTo>
                    <a:pt x="207" y="71"/>
                    <a:pt x="190"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
            <p:cNvSpPr/>
            <p:nvPr/>
          </p:nvSpPr>
          <p:spPr>
            <a:xfrm>
              <a:off x="5217875" y="2751300"/>
              <a:ext cx="6000" cy="6700"/>
            </a:xfrm>
            <a:custGeom>
              <a:avLst/>
              <a:gdLst/>
              <a:ahLst/>
              <a:cxnLst/>
              <a:rect l="l" t="t" r="r" b="b"/>
              <a:pathLst>
                <a:path w="240" h="268" extrusionOk="0">
                  <a:moveTo>
                    <a:pt x="120" y="1"/>
                  </a:moveTo>
                  <a:cubicBezTo>
                    <a:pt x="104" y="1"/>
                    <a:pt x="71" y="21"/>
                    <a:pt x="50" y="38"/>
                  </a:cubicBezTo>
                  <a:cubicBezTo>
                    <a:pt x="17" y="54"/>
                    <a:pt x="17" y="87"/>
                    <a:pt x="1" y="124"/>
                  </a:cubicBezTo>
                  <a:cubicBezTo>
                    <a:pt x="1" y="157"/>
                    <a:pt x="17" y="190"/>
                    <a:pt x="34" y="227"/>
                  </a:cubicBezTo>
                  <a:cubicBezTo>
                    <a:pt x="50" y="244"/>
                    <a:pt x="71" y="260"/>
                    <a:pt x="104" y="260"/>
                  </a:cubicBezTo>
                  <a:cubicBezTo>
                    <a:pt x="113" y="265"/>
                    <a:pt x="122" y="267"/>
                    <a:pt x="129" y="267"/>
                  </a:cubicBezTo>
                  <a:cubicBezTo>
                    <a:pt x="148" y="267"/>
                    <a:pt x="164" y="256"/>
                    <a:pt x="190" y="244"/>
                  </a:cubicBezTo>
                  <a:cubicBezTo>
                    <a:pt x="240" y="190"/>
                    <a:pt x="240" y="104"/>
                    <a:pt x="207" y="54"/>
                  </a:cubicBezTo>
                  <a:cubicBezTo>
                    <a:pt x="190" y="38"/>
                    <a:pt x="174" y="21"/>
                    <a:pt x="153" y="21"/>
                  </a:cubicBezTo>
                  <a:cubicBezTo>
                    <a:pt x="153" y="2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
            <p:cNvSpPr/>
            <p:nvPr/>
          </p:nvSpPr>
          <p:spPr>
            <a:xfrm>
              <a:off x="5195925" y="2737175"/>
              <a:ext cx="6100" cy="6425"/>
            </a:xfrm>
            <a:custGeom>
              <a:avLst/>
              <a:gdLst/>
              <a:ahLst/>
              <a:cxnLst/>
              <a:rect l="l" t="t" r="r" b="b"/>
              <a:pathLst>
                <a:path w="244" h="257" extrusionOk="0">
                  <a:moveTo>
                    <a:pt x="103" y="1"/>
                  </a:moveTo>
                  <a:cubicBezTo>
                    <a:pt x="70" y="1"/>
                    <a:pt x="54" y="17"/>
                    <a:pt x="37" y="50"/>
                  </a:cubicBezTo>
                  <a:cubicBezTo>
                    <a:pt x="21" y="87"/>
                    <a:pt x="0" y="120"/>
                    <a:pt x="0" y="153"/>
                  </a:cubicBezTo>
                  <a:cubicBezTo>
                    <a:pt x="21" y="190"/>
                    <a:pt x="37" y="207"/>
                    <a:pt x="54" y="223"/>
                  </a:cubicBezTo>
                  <a:cubicBezTo>
                    <a:pt x="70" y="256"/>
                    <a:pt x="103" y="256"/>
                    <a:pt x="141" y="256"/>
                  </a:cubicBezTo>
                  <a:cubicBezTo>
                    <a:pt x="190"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
            <p:cNvSpPr/>
            <p:nvPr/>
          </p:nvSpPr>
          <p:spPr>
            <a:xfrm>
              <a:off x="5220050" y="2701600"/>
              <a:ext cx="6400" cy="6425"/>
            </a:xfrm>
            <a:custGeom>
              <a:avLst/>
              <a:gdLst/>
              <a:ahLst/>
              <a:cxnLst/>
              <a:rect l="l" t="t" r="r" b="b"/>
              <a:pathLst>
                <a:path w="256" h="257" extrusionOk="0">
                  <a:moveTo>
                    <a:pt x="127" y="1"/>
                  </a:moveTo>
                  <a:cubicBezTo>
                    <a:pt x="86" y="1"/>
                    <a:pt x="45" y="32"/>
                    <a:pt x="33" y="84"/>
                  </a:cubicBezTo>
                  <a:cubicBezTo>
                    <a:pt x="0" y="154"/>
                    <a:pt x="33" y="220"/>
                    <a:pt x="87" y="257"/>
                  </a:cubicBezTo>
                  <a:lnTo>
                    <a:pt x="136" y="257"/>
                  </a:lnTo>
                  <a:cubicBezTo>
                    <a:pt x="190" y="257"/>
                    <a:pt x="223" y="220"/>
                    <a:pt x="239" y="170"/>
                  </a:cubicBezTo>
                  <a:cubicBezTo>
                    <a:pt x="256" y="133"/>
                    <a:pt x="239" y="84"/>
                    <a:pt x="206" y="51"/>
                  </a:cubicBezTo>
                  <a:cubicBezTo>
                    <a:pt x="206" y="30"/>
                    <a:pt x="190" y="14"/>
                    <a:pt x="169" y="14"/>
                  </a:cubicBezTo>
                  <a:cubicBezTo>
                    <a:pt x="156" y="5"/>
                    <a:pt x="14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
            <p:cNvSpPr/>
            <p:nvPr/>
          </p:nvSpPr>
          <p:spPr>
            <a:xfrm>
              <a:off x="5230350" y="2714075"/>
              <a:ext cx="6425" cy="6700"/>
            </a:xfrm>
            <a:custGeom>
              <a:avLst/>
              <a:gdLst/>
              <a:ahLst/>
              <a:cxnLst/>
              <a:rect l="l" t="t" r="r" b="b"/>
              <a:pathLst>
                <a:path w="257" h="268" extrusionOk="0">
                  <a:moveTo>
                    <a:pt x="127" y="1"/>
                  </a:moveTo>
                  <a:cubicBezTo>
                    <a:pt x="87" y="1"/>
                    <a:pt x="46" y="32"/>
                    <a:pt x="33" y="84"/>
                  </a:cubicBezTo>
                  <a:cubicBezTo>
                    <a:pt x="0" y="150"/>
                    <a:pt x="33" y="236"/>
                    <a:pt x="87" y="253"/>
                  </a:cubicBezTo>
                  <a:cubicBezTo>
                    <a:pt x="105" y="263"/>
                    <a:pt x="122" y="267"/>
                    <a:pt x="138" y="267"/>
                  </a:cubicBezTo>
                  <a:cubicBezTo>
                    <a:pt x="181" y="267"/>
                    <a:pt x="216" y="235"/>
                    <a:pt x="240" y="187"/>
                  </a:cubicBezTo>
                  <a:cubicBezTo>
                    <a:pt x="256" y="117"/>
                    <a:pt x="223" y="30"/>
                    <a:pt x="169" y="14"/>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
            <p:cNvSpPr/>
            <p:nvPr/>
          </p:nvSpPr>
          <p:spPr>
            <a:xfrm>
              <a:off x="5218300" y="2719150"/>
              <a:ext cx="6000" cy="6375"/>
            </a:xfrm>
            <a:custGeom>
              <a:avLst/>
              <a:gdLst/>
              <a:ahLst/>
              <a:cxnLst/>
              <a:rect l="l" t="t" r="r" b="b"/>
              <a:pathLst>
                <a:path w="240" h="255" extrusionOk="0">
                  <a:moveTo>
                    <a:pt x="157" y="0"/>
                  </a:moveTo>
                  <a:cubicBezTo>
                    <a:pt x="120" y="0"/>
                    <a:pt x="87" y="0"/>
                    <a:pt x="70" y="17"/>
                  </a:cubicBezTo>
                  <a:cubicBezTo>
                    <a:pt x="33" y="33"/>
                    <a:pt x="17" y="50"/>
                    <a:pt x="17" y="87"/>
                  </a:cubicBezTo>
                  <a:cubicBezTo>
                    <a:pt x="0" y="103"/>
                    <a:pt x="0" y="136"/>
                    <a:pt x="17" y="173"/>
                  </a:cubicBezTo>
                  <a:cubicBezTo>
                    <a:pt x="17" y="206"/>
                    <a:pt x="54" y="239"/>
                    <a:pt x="70" y="239"/>
                  </a:cubicBezTo>
                  <a:cubicBezTo>
                    <a:pt x="88" y="250"/>
                    <a:pt x="105" y="254"/>
                    <a:pt x="121" y="254"/>
                  </a:cubicBezTo>
                  <a:cubicBezTo>
                    <a:pt x="164" y="254"/>
                    <a:pt x="199" y="221"/>
                    <a:pt x="223" y="173"/>
                  </a:cubicBezTo>
                  <a:cubicBezTo>
                    <a:pt x="239" y="103"/>
                    <a:pt x="206"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
            <p:cNvSpPr/>
            <p:nvPr/>
          </p:nvSpPr>
          <p:spPr>
            <a:xfrm>
              <a:off x="5235100" y="2699350"/>
              <a:ext cx="6000" cy="6525"/>
            </a:xfrm>
            <a:custGeom>
              <a:avLst/>
              <a:gdLst/>
              <a:ahLst/>
              <a:cxnLst/>
              <a:rect l="l" t="t" r="r" b="b"/>
              <a:pathLst>
                <a:path w="240" h="261" extrusionOk="0">
                  <a:moveTo>
                    <a:pt x="136" y="1"/>
                  </a:moveTo>
                  <a:cubicBezTo>
                    <a:pt x="103" y="1"/>
                    <a:pt x="66" y="1"/>
                    <a:pt x="50" y="17"/>
                  </a:cubicBezTo>
                  <a:cubicBezTo>
                    <a:pt x="0" y="71"/>
                    <a:pt x="0" y="157"/>
                    <a:pt x="33" y="207"/>
                  </a:cubicBezTo>
                  <a:cubicBezTo>
                    <a:pt x="50" y="244"/>
                    <a:pt x="83" y="260"/>
                    <a:pt x="103" y="260"/>
                  </a:cubicBezTo>
                  <a:cubicBezTo>
                    <a:pt x="136" y="260"/>
                    <a:pt x="169" y="260"/>
                    <a:pt x="186" y="223"/>
                  </a:cubicBezTo>
                  <a:cubicBezTo>
                    <a:pt x="206" y="207"/>
                    <a:pt x="223" y="174"/>
                    <a:pt x="223" y="141"/>
                  </a:cubicBezTo>
                  <a:cubicBezTo>
                    <a:pt x="239" y="104"/>
                    <a:pt x="223" y="71"/>
                    <a:pt x="206" y="54"/>
                  </a:cubicBezTo>
                  <a:cubicBezTo>
                    <a:pt x="186" y="38"/>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
            <p:cNvSpPr/>
            <p:nvPr/>
          </p:nvSpPr>
          <p:spPr>
            <a:xfrm>
              <a:off x="5197675" y="2769500"/>
              <a:ext cx="6000" cy="6775"/>
            </a:xfrm>
            <a:custGeom>
              <a:avLst/>
              <a:gdLst/>
              <a:ahLst/>
              <a:cxnLst/>
              <a:rect l="l" t="t" r="r" b="b"/>
              <a:pathLst>
                <a:path w="240" h="271" extrusionOk="0">
                  <a:moveTo>
                    <a:pt x="128" y="0"/>
                  </a:moveTo>
                  <a:cubicBezTo>
                    <a:pt x="87" y="0"/>
                    <a:pt x="48" y="33"/>
                    <a:pt x="33" y="81"/>
                  </a:cubicBezTo>
                  <a:cubicBezTo>
                    <a:pt x="0" y="151"/>
                    <a:pt x="33" y="237"/>
                    <a:pt x="87" y="254"/>
                  </a:cubicBezTo>
                  <a:cubicBezTo>
                    <a:pt x="104" y="270"/>
                    <a:pt x="120" y="270"/>
                    <a:pt x="137" y="270"/>
                  </a:cubicBezTo>
                  <a:cubicBezTo>
                    <a:pt x="174" y="254"/>
                    <a:pt x="223" y="237"/>
                    <a:pt x="240" y="184"/>
                  </a:cubicBezTo>
                  <a:cubicBezTo>
                    <a:pt x="240" y="134"/>
                    <a:pt x="240" y="81"/>
                    <a:pt x="207" y="48"/>
                  </a:cubicBezTo>
                  <a:cubicBezTo>
                    <a:pt x="207" y="31"/>
                    <a:pt x="190" y="15"/>
                    <a:pt x="174"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
            <p:cNvSpPr/>
            <p:nvPr/>
          </p:nvSpPr>
          <p:spPr>
            <a:xfrm>
              <a:off x="5210975" y="2735425"/>
              <a:ext cx="6100" cy="6525"/>
            </a:xfrm>
            <a:custGeom>
              <a:avLst/>
              <a:gdLst/>
              <a:ahLst/>
              <a:cxnLst/>
              <a:rect l="l" t="t" r="r" b="b"/>
              <a:pathLst>
                <a:path w="244" h="261" extrusionOk="0">
                  <a:moveTo>
                    <a:pt x="103" y="1"/>
                  </a:moveTo>
                  <a:cubicBezTo>
                    <a:pt x="37" y="17"/>
                    <a:pt x="0" y="87"/>
                    <a:pt x="17" y="157"/>
                  </a:cubicBezTo>
                  <a:cubicBezTo>
                    <a:pt x="17" y="190"/>
                    <a:pt x="37" y="223"/>
                    <a:pt x="70" y="244"/>
                  </a:cubicBezTo>
                  <a:cubicBezTo>
                    <a:pt x="87" y="260"/>
                    <a:pt x="103" y="260"/>
                    <a:pt x="140" y="260"/>
                  </a:cubicBezTo>
                  <a:cubicBezTo>
                    <a:pt x="173" y="260"/>
                    <a:pt x="190" y="244"/>
                    <a:pt x="206" y="207"/>
                  </a:cubicBezTo>
                  <a:cubicBezTo>
                    <a:pt x="223" y="174"/>
                    <a:pt x="244" y="141"/>
                    <a:pt x="223" y="104"/>
                  </a:cubicBezTo>
                  <a:cubicBezTo>
                    <a:pt x="223" y="71"/>
                    <a:pt x="206" y="5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
            <p:cNvSpPr/>
            <p:nvPr/>
          </p:nvSpPr>
          <p:spPr>
            <a:xfrm>
              <a:off x="5191700" y="2756050"/>
              <a:ext cx="5575" cy="6525"/>
            </a:xfrm>
            <a:custGeom>
              <a:avLst/>
              <a:gdLst/>
              <a:ahLst/>
              <a:cxnLst/>
              <a:rect l="l" t="t" r="r" b="b"/>
              <a:pathLst>
                <a:path w="223" h="261" extrusionOk="0">
                  <a:moveTo>
                    <a:pt x="103" y="0"/>
                  </a:moveTo>
                  <a:cubicBezTo>
                    <a:pt x="33" y="0"/>
                    <a:pt x="0" y="70"/>
                    <a:pt x="0" y="140"/>
                  </a:cubicBezTo>
                  <a:cubicBezTo>
                    <a:pt x="17" y="173"/>
                    <a:pt x="33" y="206"/>
                    <a:pt x="50" y="223"/>
                  </a:cubicBezTo>
                  <a:cubicBezTo>
                    <a:pt x="66" y="260"/>
                    <a:pt x="103" y="260"/>
                    <a:pt x="136" y="260"/>
                  </a:cubicBezTo>
                  <a:cubicBezTo>
                    <a:pt x="153" y="244"/>
                    <a:pt x="190" y="223"/>
                    <a:pt x="206" y="206"/>
                  </a:cubicBezTo>
                  <a:cubicBezTo>
                    <a:pt x="223" y="173"/>
                    <a:pt x="223" y="140"/>
                    <a:pt x="223" y="103"/>
                  </a:cubicBezTo>
                  <a:cubicBezTo>
                    <a:pt x="223" y="70"/>
                    <a:pt x="206" y="37"/>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
            <p:cNvSpPr/>
            <p:nvPr/>
          </p:nvSpPr>
          <p:spPr>
            <a:xfrm>
              <a:off x="5088625" y="2632600"/>
              <a:ext cx="6000" cy="6700"/>
            </a:xfrm>
            <a:custGeom>
              <a:avLst/>
              <a:gdLst/>
              <a:ahLst/>
              <a:cxnLst/>
              <a:rect l="l" t="t" r="r" b="b"/>
              <a:pathLst>
                <a:path w="240" h="268" extrusionOk="0">
                  <a:moveTo>
                    <a:pt x="119" y="1"/>
                  </a:moveTo>
                  <a:cubicBezTo>
                    <a:pt x="102" y="1"/>
                    <a:pt x="81" y="13"/>
                    <a:pt x="66" y="28"/>
                  </a:cubicBezTo>
                  <a:cubicBezTo>
                    <a:pt x="17" y="77"/>
                    <a:pt x="0" y="164"/>
                    <a:pt x="50" y="213"/>
                  </a:cubicBezTo>
                  <a:cubicBezTo>
                    <a:pt x="66" y="234"/>
                    <a:pt x="87" y="251"/>
                    <a:pt x="120" y="267"/>
                  </a:cubicBezTo>
                  <a:cubicBezTo>
                    <a:pt x="153" y="267"/>
                    <a:pt x="169" y="251"/>
                    <a:pt x="207" y="234"/>
                  </a:cubicBezTo>
                  <a:cubicBezTo>
                    <a:pt x="223" y="213"/>
                    <a:pt x="240" y="180"/>
                    <a:pt x="240" y="147"/>
                  </a:cubicBezTo>
                  <a:cubicBezTo>
                    <a:pt x="240" y="110"/>
                    <a:pt x="240" y="77"/>
                    <a:pt x="223" y="44"/>
                  </a:cubicBezTo>
                  <a:cubicBezTo>
                    <a:pt x="207" y="28"/>
                    <a:pt x="190" y="28"/>
                    <a:pt x="169" y="7"/>
                  </a:cubicBezTo>
                  <a:lnTo>
                    <a:pt x="136"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
            <p:cNvSpPr/>
            <p:nvPr/>
          </p:nvSpPr>
          <p:spPr>
            <a:xfrm>
              <a:off x="5092025" y="2662125"/>
              <a:ext cx="6525" cy="6475"/>
            </a:xfrm>
            <a:custGeom>
              <a:avLst/>
              <a:gdLst/>
              <a:ahLst/>
              <a:cxnLst/>
              <a:rect l="l" t="t" r="r" b="b"/>
              <a:pathLst>
                <a:path w="261" h="259" extrusionOk="0">
                  <a:moveTo>
                    <a:pt x="129" y="1"/>
                  </a:moveTo>
                  <a:cubicBezTo>
                    <a:pt x="88" y="1"/>
                    <a:pt x="49" y="32"/>
                    <a:pt x="33" y="84"/>
                  </a:cubicBezTo>
                  <a:cubicBezTo>
                    <a:pt x="0" y="150"/>
                    <a:pt x="33" y="220"/>
                    <a:pt x="87" y="253"/>
                  </a:cubicBezTo>
                  <a:cubicBezTo>
                    <a:pt x="104" y="257"/>
                    <a:pt x="119" y="259"/>
                    <a:pt x="133" y="259"/>
                  </a:cubicBezTo>
                  <a:cubicBezTo>
                    <a:pt x="180" y="259"/>
                    <a:pt x="214" y="237"/>
                    <a:pt x="240" y="187"/>
                  </a:cubicBezTo>
                  <a:cubicBezTo>
                    <a:pt x="260" y="117"/>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
            <p:cNvSpPr/>
            <p:nvPr/>
          </p:nvSpPr>
          <p:spPr>
            <a:xfrm>
              <a:off x="5096350" y="2742575"/>
              <a:ext cx="6000" cy="6700"/>
            </a:xfrm>
            <a:custGeom>
              <a:avLst/>
              <a:gdLst/>
              <a:ahLst/>
              <a:cxnLst/>
              <a:rect l="l" t="t" r="r" b="b"/>
              <a:pathLst>
                <a:path w="240" h="268" extrusionOk="0">
                  <a:moveTo>
                    <a:pt x="120" y="0"/>
                  </a:moveTo>
                  <a:cubicBezTo>
                    <a:pt x="115" y="0"/>
                    <a:pt x="109" y="2"/>
                    <a:pt x="104" y="7"/>
                  </a:cubicBezTo>
                  <a:lnTo>
                    <a:pt x="67" y="7"/>
                  </a:lnTo>
                  <a:cubicBezTo>
                    <a:pt x="17" y="24"/>
                    <a:pt x="1" y="94"/>
                    <a:pt x="1" y="143"/>
                  </a:cubicBezTo>
                  <a:cubicBezTo>
                    <a:pt x="17" y="181"/>
                    <a:pt x="17" y="214"/>
                    <a:pt x="50" y="230"/>
                  </a:cubicBezTo>
                  <a:cubicBezTo>
                    <a:pt x="67" y="247"/>
                    <a:pt x="104" y="267"/>
                    <a:pt x="137" y="267"/>
                  </a:cubicBezTo>
                  <a:cubicBezTo>
                    <a:pt x="190" y="247"/>
                    <a:pt x="240" y="181"/>
                    <a:pt x="223" y="110"/>
                  </a:cubicBezTo>
                  <a:cubicBezTo>
                    <a:pt x="223" y="94"/>
                    <a:pt x="223" y="94"/>
                    <a:pt x="207" y="78"/>
                  </a:cubicBez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
            <p:cNvSpPr/>
            <p:nvPr/>
          </p:nvSpPr>
          <p:spPr>
            <a:xfrm>
              <a:off x="5092850" y="2709900"/>
              <a:ext cx="6100" cy="6700"/>
            </a:xfrm>
            <a:custGeom>
              <a:avLst/>
              <a:gdLst/>
              <a:ahLst/>
              <a:cxnLst/>
              <a:rect l="l" t="t" r="r" b="b"/>
              <a:pathLst>
                <a:path w="244" h="268" extrusionOk="0">
                  <a:moveTo>
                    <a:pt x="127" y="0"/>
                  </a:moveTo>
                  <a:cubicBezTo>
                    <a:pt x="119" y="0"/>
                    <a:pt x="110" y="2"/>
                    <a:pt x="104" y="7"/>
                  </a:cubicBezTo>
                  <a:cubicBezTo>
                    <a:pt x="54" y="7"/>
                    <a:pt x="0" y="78"/>
                    <a:pt x="21" y="148"/>
                  </a:cubicBezTo>
                  <a:cubicBezTo>
                    <a:pt x="21" y="181"/>
                    <a:pt x="38" y="214"/>
                    <a:pt x="54" y="234"/>
                  </a:cubicBezTo>
                  <a:cubicBezTo>
                    <a:pt x="87" y="251"/>
                    <a:pt x="124" y="267"/>
                    <a:pt x="141" y="267"/>
                  </a:cubicBezTo>
                  <a:cubicBezTo>
                    <a:pt x="174" y="251"/>
                    <a:pt x="190" y="234"/>
                    <a:pt x="207" y="214"/>
                  </a:cubicBezTo>
                  <a:cubicBezTo>
                    <a:pt x="227" y="181"/>
                    <a:pt x="244" y="148"/>
                    <a:pt x="244" y="111"/>
                  </a:cubicBezTo>
                  <a:cubicBezTo>
                    <a:pt x="227" y="78"/>
                    <a:pt x="207" y="45"/>
                    <a:pt x="190" y="28"/>
                  </a:cubicBezTo>
                  <a:lnTo>
                    <a:pt x="174" y="7"/>
                  </a:lnTo>
                  <a:cubicBezTo>
                    <a:pt x="163" y="7"/>
                    <a:pt x="14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
            <p:cNvSpPr/>
            <p:nvPr/>
          </p:nvSpPr>
          <p:spPr>
            <a:xfrm>
              <a:off x="5086050" y="2682250"/>
              <a:ext cx="6000" cy="6500"/>
            </a:xfrm>
            <a:custGeom>
              <a:avLst/>
              <a:gdLst/>
              <a:ahLst/>
              <a:cxnLst/>
              <a:rect l="l" t="t" r="r" b="b"/>
              <a:pathLst>
                <a:path w="240" h="260" extrusionOk="0">
                  <a:moveTo>
                    <a:pt x="103" y="0"/>
                  </a:moveTo>
                  <a:cubicBezTo>
                    <a:pt x="33" y="17"/>
                    <a:pt x="0" y="66"/>
                    <a:pt x="17" y="153"/>
                  </a:cubicBezTo>
                  <a:cubicBezTo>
                    <a:pt x="17" y="214"/>
                    <a:pt x="54" y="259"/>
                    <a:pt x="110" y="259"/>
                  </a:cubicBezTo>
                  <a:cubicBezTo>
                    <a:pt x="118" y="259"/>
                    <a:pt x="127" y="258"/>
                    <a:pt x="136" y="256"/>
                  </a:cubicBezTo>
                  <a:cubicBezTo>
                    <a:pt x="169" y="256"/>
                    <a:pt x="190" y="239"/>
                    <a:pt x="206" y="206"/>
                  </a:cubicBezTo>
                  <a:cubicBezTo>
                    <a:pt x="223" y="169"/>
                    <a:pt x="239" y="136"/>
                    <a:pt x="223" y="103"/>
                  </a:cubicBezTo>
                  <a:cubicBezTo>
                    <a:pt x="223" y="66"/>
                    <a:pt x="206" y="50"/>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
            <p:cNvSpPr/>
            <p:nvPr/>
          </p:nvSpPr>
          <p:spPr>
            <a:xfrm>
              <a:off x="5084700" y="2697700"/>
              <a:ext cx="5600" cy="6425"/>
            </a:xfrm>
            <a:custGeom>
              <a:avLst/>
              <a:gdLst/>
              <a:ahLst/>
              <a:cxnLst/>
              <a:rect l="l" t="t" r="r" b="b"/>
              <a:pathLst>
                <a:path w="224" h="257" extrusionOk="0">
                  <a:moveTo>
                    <a:pt x="87" y="1"/>
                  </a:moveTo>
                  <a:cubicBezTo>
                    <a:pt x="38" y="17"/>
                    <a:pt x="1" y="67"/>
                    <a:pt x="1" y="153"/>
                  </a:cubicBezTo>
                  <a:cubicBezTo>
                    <a:pt x="1" y="186"/>
                    <a:pt x="17" y="207"/>
                    <a:pt x="54" y="223"/>
                  </a:cubicBezTo>
                  <a:cubicBezTo>
                    <a:pt x="71" y="256"/>
                    <a:pt x="104" y="256"/>
                    <a:pt x="120" y="256"/>
                  </a:cubicBezTo>
                  <a:cubicBezTo>
                    <a:pt x="157" y="256"/>
                    <a:pt x="190" y="223"/>
                    <a:pt x="207" y="207"/>
                  </a:cubicBezTo>
                  <a:cubicBezTo>
                    <a:pt x="223" y="170"/>
                    <a:pt x="223" y="137"/>
                    <a:pt x="223" y="104"/>
                  </a:cubicBezTo>
                  <a:cubicBezTo>
                    <a:pt x="223" y="67"/>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
            <p:cNvSpPr/>
            <p:nvPr/>
          </p:nvSpPr>
          <p:spPr>
            <a:xfrm>
              <a:off x="5072225" y="2652400"/>
              <a:ext cx="6125" cy="6525"/>
            </a:xfrm>
            <a:custGeom>
              <a:avLst/>
              <a:gdLst/>
              <a:ahLst/>
              <a:cxnLst/>
              <a:rect l="l" t="t" r="r" b="b"/>
              <a:pathLst>
                <a:path w="245" h="261" extrusionOk="0">
                  <a:moveTo>
                    <a:pt x="128" y="0"/>
                  </a:moveTo>
                  <a:cubicBezTo>
                    <a:pt x="103" y="0"/>
                    <a:pt x="78" y="12"/>
                    <a:pt x="54" y="23"/>
                  </a:cubicBezTo>
                  <a:cubicBezTo>
                    <a:pt x="38" y="23"/>
                    <a:pt x="21" y="60"/>
                    <a:pt x="1" y="77"/>
                  </a:cubicBezTo>
                  <a:lnTo>
                    <a:pt x="1" y="164"/>
                  </a:lnTo>
                  <a:cubicBezTo>
                    <a:pt x="21" y="213"/>
                    <a:pt x="38" y="230"/>
                    <a:pt x="71" y="246"/>
                  </a:cubicBezTo>
                  <a:cubicBezTo>
                    <a:pt x="86" y="256"/>
                    <a:pt x="101" y="261"/>
                    <a:pt x="116" y="261"/>
                  </a:cubicBezTo>
                  <a:cubicBezTo>
                    <a:pt x="157" y="261"/>
                    <a:pt x="195" y="228"/>
                    <a:pt x="207" y="180"/>
                  </a:cubicBezTo>
                  <a:cubicBezTo>
                    <a:pt x="244" y="110"/>
                    <a:pt x="207" y="40"/>
                    <a:pt x="158" y="7"/>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
            <p:cNvSpPr/>
            <p:nvPr/>
          </p:nvSpPr>
          <p:spPr>
            <a:xfrm>
              <a:off x="5077900" y="2712650"/>
              <a:ext cx="6000" cy="6525"/>
            </a:xfrm>
            <a:custGeom>
              <a:avLst/>
              <a:gdLst/>
              <a:ahLst/>
              <a:cxnLst/>
              <a:rect l="l" t="t" r="r" b="b"/>
              <a:pathLst>
                <a:path w="240" h="261" extrusionOk="0">
                  <a:moveTo>
                    <a:pt x="137" y="1"/>
                  </a:moveTo>
                  <a:cubicBezTo>
                    <a:pt x="104" y="1"/>
                    <a:pt x="67" y="1"/>
                    <a:pt x="50" y="38"/>
                  </a:cubicBezTo>
                  <a:cubicBezTo>
                    <a:pt x="1" y="71"/>
                    <a:pt x="1" y="157"/>
                    <a:pt x="34" y="207"/>
                  </a:cubicBezTo>
                  <a:cubicBezTo>
                    <a:pt x="50" y="244"/>
                    <a:pt x="83" y="260"/>
                    <a:pt x="104" y="260"/>
                  </a:cubicBezTo>
                  <a:cubicBezTo>
                    <a:pt x="137" y="260"/>
                    <a:pt x="170" y="260"/>
                    <a:pt x="186" y="227"/>
                  </a:cubicBezTo>
                  <a:cubicBezTo>
                    <a:pt x="207" y="207"/>
                    <a:pt x="223" y="174"/>
                    <a:pt x="223" y="141"/>
                  </a:cubicBezTo>
                  <a:cubicBezTo>
                    <a:pt x="240" y="104"/>
                    <a:pt x="223" y="71"/>
                    <a:pt x="207" y="54"/>
                  </a:cubicBezTo>
                  <a:cubicBezTo>
                    <a:pt x="186" y="38"/>
                    <a:pt x="170" y="2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
            <p:cNvSpPr/>
            <p:nvPr/>
          </p:nvSpPr>
          <p:spPr>
            <a:xfrm>
              <a:off x="5080900" y="2742750"/>
              <a:ext cx="6000" cy="6925"/>
            </a:xfrm>
            <a:custGeom>
              <a:avLst/>
              <a:gdLst/>
              <a:ahLst/>
              <a:cxnLst/>
              <a:rect l="l" t="t" r="r" b="b"/>
              <a:pathLst>
                <a:path w="240" h="277" extrusionOk="0">
                  <a:moveTo>
                    <a:pt x="120" y="0"/>
                  </a:moveTo>
                  <a:cubicBezTo>
                    <a:pt x="103" y="0"/>
                    <a:pt x="66" y="17"/>
                    <a:pt x="50" y="33"/>
                  </a:cubicBezTo>
                  <a:cubicBezTo>
                    <a:pt x="0" y="87"/>
                    <a:pt x="0" y="157"/>
                    <a:pt x="33" y="223"/>
                  </a:cubicBezTo>
                  <a:cubicBezTo>
                    <a:pt x="50" y="240"/>
                    <a:pt x="66" y="260"/>
                    <a:pt x="103" y="277"/>
                  </a:cubicBezTo>
                  <a:cubicBezTo>
                    <a:pt x="136" y="277"/>
                    <a:pt x="153" y="260"/>
                    <a:pt x="190" y="240"/>
                  </a:cubicBezTo>
                  <a:cubicBezTo>
                    <a:pt x="239" y="190"/>
                    <a:pt x="239" y="103"/>
                    <a:pt x="206" y="54"/>
                  </a:cubicBezTo>
                  <a:cubicBezTo>
                    <a:pt x="190" y="33"/>
                    <a:pt x="169" y="17"/>
                    <a:pt x="153" y="17"/>
                  </a:cubicBezTo>
                  <a:cubicBezTo>
                    <a:pt x="15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
            <p:cNvSpPr/>
            <p:nvPr/>
          </p:nvSpPr>
          <p:spPr>
            <a:xfrm>
              <a:off x="5073975" y="2634825"/>
              <a:ext cx="6025" cy="6625"/>
            </a:xfrm>
            <a:custGeom>
              <a:avLst/>
              <a:gdLst/>
              <a:ahLst/>
              <a:cxnLst/>
              <a:rect l="l" t="t" r="r" b="b"/>
              <a:pathLst>
                <a:path w="241" h="265" extrusionOk="0">
                  <a:moveTo>
                    <a:pt x="140" y="1"/>
                  </a:moveTo>
                  <a:cubicBezTo>
                    <a:pt x="88" y="1"/>
                    <a:pt x="48" y="33"/>
                    <a:pt x="17" y="91"/>
                  </a:cubicBezTo>
                  <a:cubicBezTo>
                    <a:pt x="1" y="162"/>
                    <a:pt x="34" y="228"/>
                    <a:pt x="88" y="248"/>
                  </a:cubicBezTo>
                  <a:cubicBezTo>
                    <a:pt x="104" y="265"/>
                    <a:pt x="121" y="265"/>
                    <a:pt x="137" y="265"/>
                  </a:cubicBezTo>
                  <a:cubicBezTo>
                    <a:pt x="174" y="265"/>
                    <a:pt x="224" y="228"/>
                    <a:pt x="224" y="178"/>
                  </a:cubicBezTo>
                  <a:cubicBezTo>
                    <a:pt x="240" y="124"/>
                    <a:pt x="240" y="75"/>
                    <a:pt x="207" y="42"/>
                  </a:cubicBezTo>
                  <a:cubicBezTo>
                    <a:pt x="207" y="21"/>
                    <a:pt x="191" y="21"/>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
            <p:cNvSpPr/>
            <p:nvPr/>
          </p:nvSpPr>
          <p:spPr>
            <a:xfrm>
              <a:off x="5112650" y="2690375"/>
              <a:ext cx="6000" cy="6425"/>
            </a:xfrm>
            <a:custGeom>
              <a:avLst/>
              <a:gdLst/>
              <a:ahLst/>
              <a:cxnLst/>
              <a:rect l="l" t="t" r="r" b="b"/>
              <a:pathLst>
                <a:path w="240" h="257" extrusionOk="0">
                  <a:moveTo>
                    <a:pt x="103" y="1"/>
                  </a:moveTo>
                  <a:cubicBezTo>
                    <a:pt x="33" y="17"/>
                    <a:pt x="0" y="67"/>
                    <a:pt x="0" y="154"/>
                  </a:cubicBezTo>
                  <a:cubicBezTo>
                    <a:pt x="17" y="191"/>
                    <a:pt x="17" y="207"/>
                    <a:pt x="54" y="224"/>
                  </a:cubicBezTo>
                  <a:cubicBezTo>
                    <a:pt x="70" y="257"/>
                    <a:pt x="103" y="257"/>
                    <a:pt x="136" y="257"/>
                  </a:cubicBezTo>
                  <a:cubicBezTo>
                    <a:pt x="190" y="240"/>
                    <a:pt x="239" y="170"/>
                    <a:pt x="223" y="104"/>
                  </a:cubicBezTo>
                  <a:cubicBezTo>
                    <a:pt x="223"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
            <p:cNvSpPr/>
            <p:nvPr/>
          </p:nvSpPr>
          <p:spPr>
            <a:xfrm>
              <a:off x="5111400" y="2737600"/>
              <a:ext cx="6000" cy="6525"/>
            </a:xfrm>
            <a:custGeom>
              <a:avLst/>
              <a:gdLst/>
              <a:ahLst/>
              <a:cxnLst/>
              <a:rect l="l" t="t" r="r" b="b"/>
              <a:pathLst>
                <a:path w="240" h="261" extrusionOk="0">
                  <a:moveTo>
                    <a:pt x="137" y="0"/>
                  </a:moveTo>
                  <a:cubicBezTo>
                    <a:pt x="120" y="0"/>
                    <a:pt x="83" y="0"/>
                    <a:pt x="67" y="33"/>
                  </a:cubicBezTo>
                  <a:cubicBezTo>
                    <a:pt x="17" y="70"/>
                    <a:pt x="1" y="157"/>
                    <a:pt x="50" y="206"/>
                  </a:cubicBezTo>
                  <a:cubicBezTo>
                    <a:pt x="67" y="239"/>
                    <a:pt x="83" y="260"/>
                    <a:pt x="120" y="260"/>
                  </a:cubicBezTo>
                  <a:cubicBezTo>
                    <a:pt x="153" y="260"/>
                    <a:pt x="170" y="260"/>
                    <a:pt x="207" y="239"/>
                  </a:cubicBezTo>
                  <a:cubicBezTo>
                    <a:pt x="223" y="206"/>
                    <a:pt x="240" y="173"/>
                    <a:pt x="240" y="136"/>
                  </a:cubicBezTo>
                  <a:cubicBezTo>
                    <a:pt x="240" y="103"/>
                    <a:pt x="240" y="70"/>
                    <a:pt x="223" y="54"/>
                  </a:cubicBezTo>
                  <a:cubicBezTo>
                    <a:pt x="207" y="33"/>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
            <p:cNvSpPr/>
            <p:nvPr/>
          </p:nvSpPr>
          <p:spPr>
            <a:xfrm>
              <a:off x="5113975" y="2674375"/>
              <a:ext cx="6425" cy="6475"/>
            </a:xfrm>
            <a:custGeom>
              <a:avLst/>
              <a:gdLst/>
              <a:ahLst/>
              <a:cxnLst/>
              <a:rect l="l" t="t" r="r" b="b"/>
              <a:pathLst>
                <a:path w="257" h="259" extrusionOk="0">
                  <a:moveTo>
                    <a:pt x="139" y="0"/>
                  </a:moveTo>
                  <a:cubicBezTo>
                    <a:pt x="95" y="0"/>
                    <a:pt x="47" y="32"/>
                    <a:pt x="34" y="72"/>
                  </a:cubicBezTo>
                  <a:cubicBezTo>
                    <a:pt x="1" y="142"/>
                    <a:pt x="34" y="229"/>
                    <a:pt x="83" y="245"/>
                  </a:cubicBezTo>
                  <a:cubicBezTo>
                    <a:pt x="102" y="254"/>
                    <a:pt x="119" y="258"/>
                    <a:pt x="135" y="258"/>
                  </a:cubicBezTo>
                  <a:cubicBezTo>
                    <a:pt x="180" y="258"/>
                    <a:pt x="216" y="227"/>
                    <a:pt x="240" y="175"/>
                  </a:cubicBezTo>
                  <a:cubicBezTo>
                    <a:pt x="256" y="109"/>
                    <a:pt x="223" y="39"/>
                    <a:pt x="170" y="6"/>
                  </a:cubicBezTo>
                  <a:cubicBezTo>
                    <a:pt x="160"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
            <p:cNvSpPr/>
            <p:nvPr/>
          </p:nvSpPr>
          <p:spPr>
            <a:xfrm>
              <a:off x="5121700" y="2750150"/>
              <a:ext cx="6000" cy="6550"/>
            </a:xfrm>
            <a:custGeom>
              <a:avLst/>
              <a:gdLst/>
              <a:ahLst/>
              <a:cxnLst/>
              <a:rect l="l" t="t" r="r" b="b"/>
              <a:pathLst>
                <a:path w="240" h="262" extrusionOk="0">
                  <a:moveTo>
                    <a:pt x="111" y="1"/>
                  </a:moveTo>
                  <a:cubicBezTo>
                    <a:pt x="71" y="1"/>
                    <a:pt x="29" y="32"/>
                    <a:pt x="17" y="84"/>
                  </a:cubicBezTo>
                  <a:cubicBezTo>
                    <a:pt x="1" y="100"/>
                    <a:pt x="1" y="117"/>
                    <a:pt x="1" y="133"/>
                  </a:cubicBezTo>
                  <a:cubicBezTo>
                    <a:pt x="17" y="187"/>
                    <a:pt x="34" y="236"/>
                    <a:pt x="67" y="253"/>
                  </a:cubicBezTo>
                  <a:cubicBezTo>
                    <a:pt x="82" y="258"/>
                    <a:pt x="95" y="261"/>
                    <a:pt x="107" y="261"/>
                  </a:cubicBezTo>
                  <a:cubicBezTo>
                    <a:pt x="139" y="261"/>
                    <a:pt x="163" y="244"/>
                    <a:pt x="186" y="220"/>
                  </a:cubicBezTo>
                  <a:cubicBezTo>
                    <a:pt x="207" y="203"/>
                    <a:pt x="207" y="203"/>
                    <a:pt x="224" y="170"/>
                  </a:cubicBezTo>
                  <a:cubicBezTo>
                    <a:pt x="240" y="100"/>
                    <a:pt x="207"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
            <p:cNvSpPr/>
            <p:nvPr/>
          </p:nvSpPr>
          <p:spPr>
            <a:xfrm>
              <a:off x="5101100" y="2725125"/>
              <a:ext cx="5575" cy="6675"/>
            </a:xfrm>
            <a:custGeom>
              <a:avLst/>
              <a:gdLst/>
              <a:ahLst/>
              <a:cxnLst/>
              <a:rect l="l" t="t" r="r" b="b"/>
              <a:pathLst>
                <a:path w="223" h="267" extrusionOk="0">
                  <a:moveTo>
                    <a:pt x="103" y="0"/>
                  </a:moveTo>
                  <a:cubicBezTo>
                    <a:pt x="66" y="17"/>
                    <a:pt x="33" y="38"/>
                    <a:pt x="17" y="54"/>
                  </a:cubicBezTo>
                  <a:cubicBezTo>
                    <a:pt x="0" y="87"/>
                    <a:pt x="0" y="120"/>
                    <a:pt x="0" y="157"/>
                  </a:cubicBezTo>
                  <a:cubicBezTo>
                    <a:pt x="0" y="190"/>
                    <a:pt x="17" y="223"/>
                    <a:pt x="50" y="244"/>
                  </a:cubicBezTo>
                  <a:cubicBezTo>
                    <a:pt x="61" y="255"/>
                    <a:pt x="83" y="267"/>
                    <a:pt x="101" y="267"/>
                  </a:cubicBezTo>
                  <a:cubicBezTo>
                    <a:pt x="108" y="267"/>
                    <a:pt x="115" y="265"/>
                    <a:pt x="120" y="260"/>
                  </a:cubicBezTo>
                  <a:cubicBezTo>
                    <a:pt x="186" y="260"/>
                    <a:pt x="223" y="190"/>
                    <a:pt x="223" y="120"/>
                  </a:cubicBezTo>
                  <a:cubicBezTo>
                    <a:pt x="223" y="87"/>
                    <a:pt x="206" y="54"/>
                    <a:pt x="169" y="38"/>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
            <p:cNvSpPr/>
            <p:nvPr/>
          </p:nvSpPr>
          <p:spPr>
            <a:xfrm>
              <a:off x="5110050" y="2710075"/>
              <a:ext cx="6025" cy="6575"/>
            </a:xfrm>
            <a:custGeom>
              <a:avLst/>
              <a:gdLst/>
              <a:ahLst/>
              <a:cxnLst/>
              <a:rect l="l" t="t" r="r" b="b"/>
              <a:pathLst>
                <a:path w="241" h="263" extrusionOk="0">
                  <a:moveTo>
                    <a:pt x="137" y="0"/>
                  </a:moveTo>
                  <a:cubicBezTo>
                    <a:pt x="104" y="0"/>
                    <a:pt x="71" y="0"/>
                    <a:pt x="55" y="38"/>
                  </a:cubicBezTo>
                  <a:cubicBezTo>
                    <a:pt x="34" y="54"/>
                    <a:pt x="17" y="87"/>
                    <a:pt x="17" y="124"/>
                  </a:cubicBezTo>
                  <a:cubicBezTo>
                    <a:pt x="1" y="157"/>
                    <a:pt x="17" y="190"/>
                    <a:pt x="34" y="207"/>
                  </a:cubicBezTo>
                  <a:cubicBezTo>
                    <a:pt x="54" y="245"/>
                    <a:pt x="83" y="262"/>
                    <a:pt x="113" y="262"/>
                  </a:cubicBezTo>
                  <a:cubicBezTo>
                    <a:pt x="139" y="262"/>
                    <a:pt x="166" y="250"/>
                    <a:pt x="191" y="227"/>
                  </a:cubicBezTo>
                  <a:cubicBezTo>
                    <a:pt x="240" y="190"/>
                    <a:pt x="240" y="104"/>
                    <a:pt x="207" y="54"/>
                  </a:cubicBezTo>
                  <a:cubicBezTo>
                    <a:pt x="191" y="38"/>
                    <a:pt x="174" y="21"/>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
            <p:cNvSpPr/>
            <p:nvPr/>
          </p:nvSpPr>
          <p:spPr>
            <a:xfrm>
              <a:off x="5101500" y="2629775"/>
              <a:ext cx="6000" cy="6525"/>
            </a:xfrm>
            <a:custGeom>
              <a:avLst/>
              <a:gdLst/>
              <a:ahLst/>
              <a:cxnLst/>
              <a:rect l="l" t="t" r="r" b="b"/>
              <a:pathLst>
                <a:path w="240" h="261" extrusionOk="0">
                  <a:moveTo>
                    <a:pt x="104" y="1"/>
                  </a:moveTo>
                  <a:cubicBezTo>
                    <a:pt x="87" y="1"/>
                    <a:pt x="50" y="17"/>
                    <a:pt x="34" y="38"/>
                  </a:cubicBezTo>
                  <a:cubicBezTo>
                    <a:pt x="17" y="71"/>
                    <a:pt x="1" y="104"/>
                    <a:pt x="17" y="157"/>
                  </a:cubicBezTo>
                  <a:cubicBezTo>
                    <a:pt x="17" y="190"/>
                    <a:pt x="34" y="207"/>
                    <a:pt x="50" y="223"/>
                  </a:cubicBezTo>
                  <a:cubicBezTo>
                    <a:pt x="87" y="260"/>
                    <a:pt x="104" y="260"/>
                    <a:pt x="137" y="260"/>
                  </a:cubicBezTo>
                  <a:cubicBezTo>
                    <a:pt x="190" y="244"/>
                    <a:pt x="240" y="190"/>
                    <a:pt x="223" y="120"/>
                  </a:cubicBezTo>
                  <a:lnTo>
                    <a:pt x="223" y="104"/>
                  </a:ln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
            <p:cNvSpPr/>
            <p:nvPr/>
          </p:nvSpPr>
          <p:spPr>
            <a:xfrm>
              <a:off x="5104500" y="2585575"/>
              <a:ext cx="6000" cy="6500"/>
            </a:xfrm>
            <a:custGeom>
              <a:avLst/>
              <a:gdLst/>
              <a:ahLst/>
              <a:cxnLst/>
              <a:rect l="l" t="t" r="r" b="b"/>
              <a:pathLst>
                <a:path w="240" h="260" extrusionOk="0">
                  <a:moveTo>
                    <a:pt x="120" y="0"/>
                  </a:moveTo>
                  <a:cubicBezTo>
                    <a:pt x="103" y="0"/>
                    <a:pt x="70" y="0"/>
                    <a:pt x="50" y="33"/>
                  </a:cubicBezTo>
                  <a:cubicBezTo>
                    <a:pt x="17" y="54"/>
                    <a:pt x="0" y="87"/>
                    <a:pt x="0" y="120"/>
                  </a:cubicBezTo>
                  <a:cubicBezTo>
                    <a:pt x="0" y="157"/>
                    <a:pt x="17" y="190"/>
                    <a:pt x="33" y="206"/>
                  </a:cubicBezTo>
                  <a:cubicBezTo>
                    <a:pt x="50" y="239"/>
                    <a:pt x="70" y="260"/>
                    <a:pt x="103" y="260"/>
                  </a:cubicBezTo>
                  <a:cubicBezTo>
                    <a:pt x="136" y="260"/>
                    <a:pt x="153" y="260"/>
                    <a:pt x="190" y="223"/>
                  </a:cubicBezTo>
                  <a:cubicBezTo>
                    <a:pt x="223" y="190"/>
                    <a:pt x="239" y="103"/>
                    <a:pt x="206" y="54"/>
                  </a:cubicBezTo>
                  <a:cubicBezTo>
                    <a:pt x="190" y="33"/>
                    <a:pt x="174" y="16"/>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
            <p:cNvSpPr/>
            <p:nvPr/>
          </p:nvSpPr>
          <p:spPr>
            <a:xfrm>
              <a:off x="5118625" y="2722550"/>
              <a:ext cx="5675" cy="6525"/>
            </a:xfrm>
            <a:custGeom>
              <a:avLst/>
              <a:gdLst/>
              <a:ahLst/>
              <a:cxnLst/>
              <a:rect l="l" t="t" r="r" b="b"/>
              <a:pathLst>
                <a:path w="227" h="261" extrusionOk="0">
                  <a:moveTo>
                    <a:pt x="103" y="0"/>
                  </a:moveTo>
                  <a:cubicBezTo>
                    <a:pt x="37" y="17"/>
                    <a:pt x="0" y="87"/>
                    <a:pt x="0" y="157"/>
                  </a:cubicBezTo>
                  <a:cubicBezTo>
                    <a:pt x="0" y="190"/>
                    <a:pt x="21" y="223"/>
                    <a:pt x="54" y="244"/>
                  </a:cubicBezTo>
                  <a:cubicBezTo>
                    <a:pt x="70" y="260"/>
                    <a:pt x="103" y="260"/>
                    <a:pt x="140" y="260"/>
                  </a:cubicBezTo>
                  <a:cubicBezTo>
                    <a:pt x="157" y="260"/>
                    <a:pt x="190" y="244"/>
                    <a:pt x="206" y="206"/>
                  </a:cubicBezTo>
                  <a:cubicBezTo>
                    <a:pt x="227" y="173"/>
                    <a:pt x="227" y="141"/>
                    <a:pt x="227" y="103"/>
                  </a:cubicBezTo>
                  <a:cubicBezTo>
                    <a:pt x="227" y="70"/>
                    <a:pt x="206" y="54"/>
                    <a:pt x="173" y="37"/>
                  </a:cubicBezTo>
                  <a:cubicBezTo>
                    <a:pt x="173" y="17"/>
                    <a:pt x="157"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
            <p:cNvSpPr/>
            <p:nvPr/>
          </p:nvSpPr>
          <p:spPr>
            <a:xfrm>
              <a:off x="5099750" y="2522475"/>
              <a:ext cx="6000" cy="6600"/>
            </a:xfrm>
            <a:custGeom>
              <a:avLst/>
              <a:gdLst/>
              <a:ahLst/>
              <a:cxnLst/>
              <a:rect l="l" t="t" r="r" b="b"/>
              <a:pathLst>
                <a:path w="240" h="264" extrusionOk="0">
                  <a:moveTo>
                    <a:pt x="104" y="1"/>
                  </a:moveTo>
                  <a:cubicBezTo>
                    <a:pt x="71" y="17"/>
                    <a:pt x="54" y="34"/>
                    <a:pt x="34" y="50"/>
                  </a:cubicBezTo>
                  <a:cubicBezTo>
                    <a:pt x="17" y="83"/>
                    <a:pt x="1" y="120"/>
                    <a:pt x="17" y="153"/>
                  </a:cubicBezTo>
                  <a:cubicBezTo>
                    <a:pt x="17" y="186"/>
                    <a:pt x="34" y="223"/>
                    <a:pt x="54" y="240"/>
                  </a:cubicBezTo>
                  <a:cubicBezTo>
                    <a:pt x="78" y="252"/>
                    <a:pt x="93" y="263"/>
                    <a:pt x="111" y="263"/>
                  </a:cubicBezTo>
                  <a:cubicBezTo>
                    <a:pt x="119" y="263"/>
                    <a:pt x="127" y="261"/>
                    <a:pt x="137" y="256"/>
                  </a:cubicBezTo>
                  <a:cubicBezTo>
                    <a:pt x="207" y="256"/>
                    <a:pt x="240" y="186"/>
                    <a:pt x="223" y="120"/>
                  </a:cubicBezTo>
                  <a:cubicBezTo>
                    <a:pt x="223" y="83"/>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
            <p:cNvSpPr/>
            <p:nvPr/>
          </p:nvSpPr>
          <p:spPr>
            <a:xfrm>
              <a:off x="5101100" y="2600600"/>
              <a:ext cx="6000" cy="6425"/>
            </a:xfrm>
            <a:custGeom>
              <a:avLst/>
              <a:gdLst/>
              <a:ahLst/>
              <a:cxnLst/>
              <a:rect l="l" t="t" r="r" b="b"/>
              <a:pathLst>
                <a:path w="240" h="257" extrusionOk="0">
                  <a:moveTo>
                    <a:pt x="103" y="1"/>
                  </a:moveTo>
                  <a:cubicBezTo>
                    <a:pt x="50" y="17"/>
                    <a:pt x="0" y="88"/>
                    <a:pt x="17" y="153"/>
                  </a:cubicBezTo>
                  <a:cubicBezTo>
                    <a:pt x="17" y="191"/>
                    <a:pt x="33" y="224"/>
                    <a:pt x="50" y="240"/>
                  </a:cubicBezTo>
                  <a:cubicBezTo>
                    <a:pt x="83" y="257"/>
                    <a:pt x="103" y="257"/>
                    <a:pt x="136" y="257"/>
                  </a:cubicBezTo>
                  <a:cubicBezTo>
                    <a:pt x="206" y="240"/>
                    <a:pt x="239" y="191"/>
                    <a:pt x="223" y="104"/>
                  </a:cubicBezTo>
                  <a:cubicBezTo>
                    <a:pt x="223" y="71"/>
                    <a:pt x="186"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
            <p:cNvSpPr/>
            <p:nvPr/>
          </p:nvSpPr>
          <p:spPr>
            <a:xfrm>
              <a:off x="5104900" y="2553050"/>
              <a:ext cx="6000" cy="6675"/>
            </a:xfrm>
            <a:custGeom>
              <a:avLst/>
              <a:gdLst/>
              <a:ahLst/>
              <a:cxnLst/>
              <a:rect l="l" t="t" r="r" b="b"/>
              <a:pathLst>
                <a:path w="240" h="267" extrusionOk="0">
                  <a:moveTo>
                    <a:pt x="112" y="1"/>
                  </a:moveTo>
                  <a:cubicBezTo>
                    <a:pt x="92" y="1"/>
                    <a:pt x="73" y="10"/>
                    <a:pt x="54" y="31"/>
                  </a:cubicBezTo>
                  <a:cubicBezTo>
                    <a:pt x="34" y="31"/>
                    <a:pt x="17" y="64"/>
                    <a:pt x="17" y="81"/>
                  </a:cubicBezTo>
                  <a:cubicBezTo>
                    <a:pt x="1" y="118"/>
                    <a:pt x="1" y="151"/>
                    <a:pt x="1" y="167"/>
                  </a:cubicBezTo>
                  <a:cubicBezTo>
                    <a:pt x="17" y="200"/>
                    <a:pt x="34" y="237"/>
                    <a:pt x="71" y="254"/>
                  </a:cubicBezTo>
                  <a:cubicBezTo>
                    <a:pt x="88" y="263"/>
                    <a:pt x="105" y="267"/>
                    <a:pt x="121" y="267"/>
                  </a:cubicBezTo>
                  <a:cubicBezTo>
                    <a:pt x="164" y="267"/>
                    <a:pt x="199" y="235"/>
                    <a:pt x="223" y="184"/>
                  </a:cubicBezTo>
                  <a:cubicBezTo>
                    <a:pt x="240" y="118"/>
                    <a:pt x="207" y="31"/>
                    <a:pt x="158" y="15"/>
                  </a:cubicBezTo>
                  <a:cubicBezTo>
                    <a:pt x="142" y="6"/>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
            <p:cNvSpPr/>
            <p:nvPr/>
          </p:nvSpPr>
          <p:spPr>
            <a:xfrm>
              <a:off x="5104075" y="2505675"/>
              <a:ext cx="6000" cy="6525"/>
            </a:xfrm>
            <a:custGeom>
              <a:avLst/>
              <a:gdLst/>
              <a:ahLst/>
              <a:cxnLst/>
              <a:rect l="l" t="t" r="r" b="b"/>
              <a:pathLst>
                <a:path w="240" h="261" extrusionOk="0">
                  <a:moveTo>
                    <a:pt x="137" y="1"/>
                  </a:moveTo>
                  <a:cubicBezTo>
                    <a:pt x="104" y="1"/>
                    <a:pt x="67" y="17"/>
                    <a:pt x="50" y="34"/>
                  </a:cubicBezTo>
                  <a:cubicBezTo>
                    <a:pt x="1" y="71"/>
                    <a:pt x="1" y="157"/>
                    <a:pt x="34" y="207"/>
                  </a:cubicBezTo>
                  <a:cubicBezTo>
                    <a:pt x="50" y="240"/>
                    <a:pt x="87" y="261"/>
                    <a:pt x="104" y="261"/>
                  </a:cubicBezTo>
                  <a:cubicBezTo>
                    <a:pt x="137" y="261"/>
                    <a:pt x="170" y="261"/>
                    <a:pt x="191" y="240"/>
                  </a:cubicBezTo>
                  <a:cubicBezTo>
                    <a:pt x="207" y="207"/>
                    <a:pt x="223" y="190"/>
                    <a:pt x="223" y="157"/>
                  </a:cubicBezTo>
                  <a:cubicBezTo>
                    <a:pt x="240" y="120"/>
                    <a:pt x="223" y="87"/>
                    <a:pt x="207" y="54"/>
                  </a:cubicBezTo>
                  <a:cubicBezTo>
                    <a:pt x="191" y="34"/>
                    <a:pt x="170"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
            <p:cNvSpPr/>
            <p:nvPr/>
          </p:nvSpPr>
          <p:spPr>
            <a:xfrm>
              <a:off x="5102750" y="2478150"/>
              <a:ext cx="6100" cy="6650"/>
            </a:xfrm>
            <a:custGeom>
              <a:avLst/>
              <a:gdLst/>
              <a:ahLst/>
              <a:cxnLst/>
              <a:rect l="l" t="t" r="r" b="b"/>
              <a:pathLst>
                <a:path w="244" h="266" extrusionOk="0">
                  <a:moveTo>
                    <a:pt x="120" y="1"/>
                  </a:moveTo>
                  <a:cubicBezTo>
                    <a:pt x="87" y="1"/>
                    <a:pt x="70" y="1"/>
                    <a:pt x="37" y="38"/>
                  </a:cubicBezTo>
                  <a:cubicBezTo>
                    <a:pt x="17" y="55"/>
                    <a:pt x="0" y="88"/>
                    <a:pt x="0" y="125"/>
                  </a:cubicBezTo>
                  <a:cubicBezTo>
                    <a:pt x="0" y="158"/>
                    <a:pt x="0" y="191"/>
                    <a:pt x="17" y="207"/>
                  </a:cubicBezTo>
                  <a:cubicBezTo>
                    <a:pt x="49" y="249"/>
                    <a:pt x="86" y="266"/>
                    <a:pt x="118" y="266"/>
                  </a:cubicBezTo>
                  <a:cubicBezTo>
                    <a:pt x="140" y="266"/>
                    <a:pt x="160" y="258"/>
                    <a:pt x="173" y="244"/>
                  </a:cubicBezTo>
                  <a:cubicBezTo>
                    <a:pt x="223" y="191"/>
                    <a:pt x="244" y="104"/>
                    <a:pt x="190" y="55"/>
                  </a:cubicBezTo>
                  <a:cubicBezTo>
                    <a:pt x="190" y="38"/>
                    <a:pt x="173" y="22"/>
                    <a:pt x="157" y="22"/>
                  </a:cubicBezTo>
                  <a:cubicBezTo>
                    <a:pt x="140"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
            <p:cNvSpPr/>
            <p:nvPr/>
          </p:nvSpPr>
          <p:spPr>
            <a:xfrm>
              <a:off x="5084300" y="2603700"/>
              <a:ext cx="6000" cy="6425"/>
            </a:xfrm>
            <a:custGeom>
              <a:avLst/>
              <a:gdLst/>
              <a:ahLst/>
              <a:cxnLst/>
              <a:rect l="l" t="t" r="r" b="b"/>
              <a:pathLst>
                <a:path w="240" h="257" extrusionOk="0">
                  <a:moveTo>
                    <a:pt x="122" y="0"/>
                  </a:moveTo>
                  <a:cubicBezTo>
                    <a:pt x="78" y="0"/>
                    <a:pt x="44" y="32"/>
                    <a:pt x="17" y="83"/>
                  </a:cubicBezTo>
                  <a:cubicBezTo>
                    <a:pt x="0" y="153"/>
                    <a:pt x="33" y="219"/>
                    <a:pt x="87" y="256"/>
                  </a:cubicBezTo>
                  <a:lnTo>
                    <a:pt x="136" y="256"/>
                  </a:lnTo>
                  <a:cubicBezTo>
                    <a:pt x="173" y="256"/>
                    <a:pt x="223" y="219"/>
                    <a:pt x="223" y="170"/>
                  </a:cubicBezTo>
                  <a:cubicBezTo>
                    <a:pt x="239" y="133"/>
                    <a:pt x="239" y="83"/>
                    <a:pt x="206" y="29"/>
                  </a:cubicBezTo>
                  <a:cubicBezTo>
                    <a:pt x="206" y="29"/>
                    <a:pt x="190" y="13"/>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
            <p:cNvSpPr/>
            <p:nvPr/>
          </p:nvSpPr>
          <p:spPr>
            <a:xfrm>
              <a:off x="5086875" y="2554050"/>
              <a:ext cx="6000" cy="6550"/>
            </a:xfrm>
            <a:custGeom>
              <a:avLst/>
              <a:gdLst/>
              <a:ahLst/>
              <a:cxnLst/>
              <a:rect l="l" t="t" r="r" b="b"/>
              <a:pathLst>
                <a:path w="240" h="262" extrusionOk="0">
                  <a:moveTo>
                    <a:pt x="111" y="1"/>
                  </a:moveTo>
                  <a:cubicBezTo>
                    <a:pt x="92" y="1"/>
                    <a:pt x="77" y="12"/>
                    <a:pt x="54" y="24"/>
                  </a:cubicBezTo>
                  <a:cubicBezTo>
                    <a:pt x="0" y="78"/>
                    <a:pt x="0" y="160"/>
                    <a:pt x="33" y="214"/>
                  </a:cubicBezTo>
                  <a:cubicBezTo>
                    <a:pt x="55" y="243"/>
                    <a:pt x="87" y="262"/>
                    <a:pt x="120" y="262"/>
                  </a:cubicBezTo>
                  <a:cubicBezTo>
                    <a:pt x="144" y="262"/>
                    <a:pt x="168" y="252"/>
                    <a:pt x="190" y="230"/>
                  </a:cubicBezTo>
                  <a:cubicBezTo>
                    <a:pt x="239" y="181"/>
                    <a:pt x="239" y="111"/>
                    <a:pt x="206" y="41"/>
                  </a:cubicBezTo>
                  <a:cubicBezTo>
                    <a:pt x="190" y="24"/>
                    <a:pt x="190" y="8"/>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
            <p:cNvSpPr/>
            <p:nvPr/>
          </p:nvSpPr>
          <p:spPr>
            <a:xfrm>
              <a:off x="5089850" y="2586075"/>
              <a:ext cx="6525" cy="6600"/>
            </a:xfrm>
            <a:custGeom>
              <a:avLst/>
              <a:gdLst/>
              <a:ahLst/>
              <a:cxnLst/>
              <a:rect l="l" t="t" r="r" b="b"/>
              <a:pathLst>
                <a:path w="261" h="264" extrusionOk="0">
                  <a:moveTo>
                    <a:pt x="130" y="0"/>
                  </a:moveTo>
                  <a:cubicBezTo>
                    <a:pt x="89" y="0"/>
                    <a:pt x="50" y="32"/>
                    <a:pt x="38" y="83"/>
                  </a:cubicBezTo>
                  <a:cubicBezTo>
                    <a:pt x="1" y="153"/>
                    <a:pt x="38" y="219"/>
                    <a:pt x="87" y="256"/>
                  </a:cubicBezTo>
                  <a:cubicBezTo>
                    <a:pt x="98" y="256"/>
                    <a:pt x="109" y="264"/>
                    <a:pt x="122" y="264"/>
                  </a:cubicBezTo>
                  <a:cubicBezTo>
                    <a:pt x="128" y="264"/>
                    <a:pt x="134" y="262"/>
                    <a:pt x="141" y="256"/>
                  </a:cubicBezTo>
                  <a:cubicBezTo>
                    <a:pt x="191" y="256"/>
                    <a:pt x="224" y="219"/>
                    <a:pt x="244" y="186"/>
                  </a:cubicBezTo>
                  <a:cubicBezTo>
                    <a:pt x="261" y="137"/>
                    <a:pt x="244" y="83"/>
                    <a:pt x="224" y="50"/>
                  </a:cubicBezTo>
                  <a:cubicBezTo>
                    <a:pt x="207" y="34"/>
                    <a:pt x="191" y="13"/>
                    <a:pt x="174" y="13"/>
                  </a:cubicBezTo>
                  <a:cubicBezTo>
                    <a:pt x="160" y="4"/>
                    <a:pt x="14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
            <p:cNvSpPr/>
            <p:nvPr/>
          </p:nvSpPr>
          <p:spPr>
            <a:xfrm>
              <a:off x="5052950" y="2453725"/>
              <a:ext cx="3025" cy="6425"/>
            </a:xfrm>
            <a:custGeom>
              <a:avLst/>
              <a:gdLst/>
              <a:ahLst/>
              <a:cxnLst/>
              <a:rect l="l" t="t" r="r" b="b"/>
              <a:pathLst>
                <a:path w="121" h="257" extrusionOk="0">
                  <a:moveTo>
                    <a:pt x="1" y="1"/>
                  </a:moveTo>
                  <a:lnTo>
                    <a:pt x="1" y="256"/>
                  </a:lnTo>
                  <a:cubicBezTo>
                    <a:pt x="50" y="240"/>
                    <a:pt x="87" y="223"/>
                    <a:pt x="104" y="174"/>
                  </a:cubicBezTo>
                  <a:cubicBezTo>
                    <a:pt x="120" y="120"/>
                    <a:pt x="104" y="71"/>
                    <a:pt x="87" y="34"/>
                  </a:cubicBezTo>
                  <a:cubicBezTo>
                    <a:pt x="71" y="17"/>
                    <a:pt x="50" y="17"/>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
            <p:cNvSpPr/>
            <p:nvPr/>
          </p:nvSpPr>
          <p:spPr>
            <a:xfrm>
              <a:off x="5057300" y="2685325"/>
              <a:ext cx="6000" cy="6725"/>
            </a:xfrm>
            <a:custGeom>
              <a:avLst/>
              <a:gdLst/>
              <a:ahLst/>
              <a:cxnLst/>
              <a:rect l="l" t="t" r="r" b="b"/>
              <a:pathLst>
                <a:path w="240" h="269" extrusionOk="0">
                  <a:moveTo>
                    <a:pt x="127" y="0"/>
                  </a:moveTo>
                  <a:cubicBezTo>
                    <a:pt x="86" y="0"/>
                    <a:pt x="45" y="32"/>
                    <a:pt x="33" y="83"/>
                  </a:cubicBezTo>
                  <a:cubicBezTo>
                    <a:pt x="0" y="149"/>
                    <a:pt x="33" y="236"/>
                    <a:pt x="83" y="252"/>
                  </a:cubicBezTo>
                  <a:cubicBezTo>
                    <a:pt x="103" y="269"/>
                    <a:pt x="120" y="269"/>
                    <a:pt x="136" y="269"/>
                  </a:cubicBezTo>
                  <a:cubicBezTo>
                    <a:pt x="186" y="252"/>
                    <a:pt x="223" y="236"/>
                    <a:pt x="239" y="186"/>
                  </a:cubicBezTo>
                  <a:cubicBezTo>
                    <a:pt x="239" y="133"/>
                    <a:pt x="239" y="83"/>
                    <a:pt x="206" y="46"/>
                  </a:cubicBezTo>
                  <a:cubicBezTo>
                    <a:pt x="206" y="30"/>
                    <a:pt x="186" y="13"/>
                    <a:pt x="169" y="13"/>
                  </a:cubicBezTo>
                  <a:cubicBezTo>
                    <a:pt x="156" y="5"/>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
            <p:cNvSpPr/>
            <p:nvPr/>
          </p:nvSpPr>
          <p:spPr>
            <a:xfrm>
              <a:off x="5061525" y="2639375"/>
              <a:ext cx="6100" cy="6825"/>
            </a:xfrm>
            <a:custGeom>
              <a:avLst/>
              <a:gdLst/>
              <a:ahLst/>
              <a:cxnLst/>
              <a:rect l="l" t="t" r="r" b="b"/>
              <a:pathLst>
                <a:path w="244" h="273" extrusionOk="0">
                  <a:moveTo>
                    <a:pt x="130" y="0"/>
                  </a:moveTo>
                  <a:cubicBezTo>
                    <a:pt x="121" y="0"/>
                    <a:pt x="111" y="4"/>
                    <a:pt x="103" y="13"/>
                  </a:cubicBezTo>
                  <a:cubicBezTo>
                    <a:pt x="37" y="13"/>
                    <a:pt x="0" y="83"/>
                    <a:pt x="0" y="149"/>
                  </a:cubicBezTo>
                  <a:cubicBezTo>
                    <a:pt x="17" y="186"/>
                    <a:pt x="17" y="219"/>
                    <a:pt x="54" y="235"/>
                  </a:cubicBezTo>
                  <a:cubicBezTo>
                    <a:pt x="70" y="252"/>
                    <a:pt x="103" y="272"/>
                    <a:pt x="140" y="272"/>
                  </a:cubicBezTo>
                  <a:cubicBezTo>
                    <a:pt x="190" y="252"/>
                    <a:pt x="243" y="186"/>
                    <a:pt x="223" y="116"/>
                  </a:cubicBezTo>
                  <a:cubicBezTo>
                    <a:pt x="223" y="83"/>
                    <a:pt x="206" y="46"/>
                    <a:pt x="173" y="29"/>
                  </a:cubicBezTo>
                  <a:lnTo>
                    <a:pt x="157" y="13"/>
                  </a:ln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
            <p:cNvSpPr/>
            <p:nvPr/>
          </p:nvSpPr>
          <p:spPr>
            <a:xfrm>
              <a:off x="5068425" y="2699775"/>
              <a:ext cx="6000" cy="6675"/>
            </a:xfrm>
            <a:custGeom>
              <a:avLst/>
              <a:gdLst/>
              <a:ahLst/>
              <a:cxnLst/>
              <a:rect l="l" t="t" r="r" b="b"/>
              <a:pathLst>
                <a:path w="240" h="267" extrusionOk="0">
                  <a:moveTo>
                    <a:pt x="103"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39" y="190"/>
                    <a:pt x="223" y="124"/>
                  </a:cubicBezTo>
                  <a:cubicBezTo>
                    <a:pt x="223" y="70"/>
                    <a:pt x="190" y="37"/>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
            <p:cNvSpPr/>
            <p:nvPr/>
          </p:nvSpPr>
          <p:spPr>
            <a:xfrm>
              <a:off x="5054200" y="2653225"/>
              <a:ext cx="6100" cy="6600"/>
            </a:xfrm>
            <a:custGeom>
              <a:avLst/>
              <a:gdLst/>
              <a:ahLst/>
              <a:cxnLst/>
              <a:rect l="l" t="t" r="r" b="b"/>
              <a:pathLst>
                <a:path w="244" h="264" extrusionOk="0">
                  <a:moveTo>
                    <a:pt x="110" y="0"/>
                  </a:moveTo>
                  <a:cubicBezTo>
                    <a:pt x="86" y="0"/>
                    <a:pt x="66" y="13"/>
                    <a:pt x="54" y="27"/>
                  </a:cubicBezTo>
                  <a:cubicBezTo>
                    <a:pt x="0" y="77"/>
                    <a:pt x="0" y="164"/>
                    <a:pt x="37" y="213"/>
                  </a:cubicBezTo>
                  <a:cubicBezTo>
                    <a:pt x="57" y="245"/>
                    <a:pt x="89" y="263"/>
                    <a:pt x="122" y="263"/>
                  </a:cubicBezTo>
                  <a:cubicBezTo>
                    <a:pt x="146" y="263"/>
                    <a:pt x="170" y="254"/>
                    <a:pt x="190" y="234"/>
                  </a:cubicBezTo>
                  <a:cubicBezTo>
                    <a:pt x="244" y="180"/>
                    <a:pt x="244" y="110"/>
                    <a:pt x="207" y="44"/>
                  </a:cubicBezTo>
                  <a:cubicBezTo>
                    <a:pt x="190" y="27"/>
                    <a:pt x="174" y="27"/>
                    <a:pt x="157" y="7"/>
                  </a:cubicBezTo>
                  <a:lnTo>
                    <a:pt x="141" y="7"/>
                  </a:ln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
            <p:cNvSpPr/>
            <p:nvPr/>
          </p:nvSpPr>
          <p:spPr>
            <a:xfrm>
              <a:off x="5052950" y="2746800"/>
              <a:ext cx="4775" cy="6375"/>
            </a:xfrm>
            <a:custGeom>
              <a:avLst/>
              <a:gdLst/>
              <a:ahLst/>
              <a:cxnLst/>
              <a:rect l="l" t="t" r="r" b="b"/>
              <a:pathLst>
                <a:path w="191" h="255" extrusionOk="0">
                  <a:moveTo>
                    <a:pt x="61" y="1"/>
                  </a:moveTo>
                  <a:cubicBezTo>
                    <a:pt x="41" y="1"/>
                    <a:pt x="20" y="9"/>
                    <a:pt x="1" y="28"/>
                  </a:cubicBezTo>
                  <a:lnTo>
                    <a:pt x="1" y="234"/>
                  </a:lnTo>
                  <a:cubicBezTo>
                    <a:pt x="17" y="234"/>
                    <a:pt x="17" y="251"/>
                    <a:pt x="34" y="251"/>
                  </a:cubicBezTo>
                  <a:cubicBezTo>
                    <a:pt x="43" y="254"/>
                    <a:pt x="53" y="255"/>
                    <a:pt x="63" y="255"/>
                  </a:cubicBezTo>
                  <a:cubicBezTo>
                    <a:pt x="109" y="255"/>
                    <a:pt x="157" y="225"/>
                    <a:pt x="174" y="181"/>
                  </a:cubicBezTo>
                  <a:cubicBezTo>
                    <a:pt x="191" y="115"/>
                    <a:pt x="174" y="28"/>
                    <a:pt x="104" y="12"/>
                  </a:cubicBezTo>
                  <a:cubicBezTo>
                    <a:pt x="90" y="5"/>
                    <a:pt x="76"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
            <p:cNvSpPr/>
            <p:nvPr/>
          </p:nvSpPr>
          <p:spPr>
            <a:xfrm>
              <a:off x="5067075" y="2621875"/>
              <a:ext cx="6100" cy="6700"/>
            </a:xfrm>
            <a:custGeom>
              <a:avLst/>
              <a:gdLst/>
              <a:ahLst/>
              <a:cxnLst/>
              <a:rect l="l" t="t" r="r" b="b"/>
              <a:pathLst>
                <a:path w="244" h="268" extrusionOk="0">
                  <a:moveTo>
                    <a:pt x="123" y="0"/>
                  </a:moveTo>
                  <a:cubicBezTo>
                    <a:pt x="117" y="0"/>
                    <a:pt x="111" y="2"/>
                    <a:pt x="104" y="8"/>
                  </a:cubicBezTo>
                  <a:cubicBezTo>
                    <a:pt x="71" y="8"/>
                    <a:pt x="54" y="24"/>
                    <a:pt x="38" y="61"/>
                  </a:cubicBezTo>
                  <a:cubicBezTo>
                    <a:pt x="21" y="78"/>
                    <a:pt x="1" y="111"/>
                    <a:pt x="21" y="148"/>
                  </a:cubicBezTo>
                  <a:cubicBezTo>
                    <a:pt x="21" y="181"/>
                    <a:pt x="38" y="214"/>
                    <a:pt x="54" y="230"/>
                  </a:cubicBezTo>
                  <a:cubicBezTo>
                    <a:pt x="71" y="251"/>
                    <a:pt x="104" y="267"/>
                    <a:pt x="141" y="267"/>
                  </a:cubicBezTo>
                  <a:cubicBezTo>
                    <a:pt x="190" y="251"/>
                    <a:pt x="244" y="181"/>
                    <a:pt x="227" y="111"/>
                  </a:cubicBezTo>
                  <a:cubicBezTo>
                    <a:pt x="227" y="78"/>
                    <a:pt x="207" y="45"/>
                    <a:pt x="190" y="24"/>
                  </a:cubicBezTo>
                  <a:cubicBezTo>
                    <a:pt x="174" y="24"/>
                    <a:pt x="174" y="8"/>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
            <p:cNvSpPr/>
            <p:nvPr/>
          </p:nvSpPr>
          <p:spPr>
            <a:xfrm>
              <a:off x="5052950" y="2703000"/>
              <a:ext cx="4775" cy="6275"/>
            </a:xfrm>
            <a:custGeom>
              <a:avLst/>
              <a:gdLst/>
              <a:ahLst/>
              <a:cxnLst/>
              <a:rect l="l" t="t" r="r" b="b"/>
              <a:pathLst>
                <a:path w="191" h="251" extrusionOk="0">
                  <a:moveTo>
                    <a:pt x="65" y="1"/>
                  </a:moveTo>
                  <a:cubicBezTo>
                    <a:pt x="41" y="1"/>
                    <a:pt x="20" y="9"/>
                    <a:pt x="1" y="28"/>
                  </a:cubicBezTo>
                  <a:lnTo>
                    <a:pt x="1" y="234"/>
                  </a:lnTo>
                  <a:cubicBezTo>
                    <a:pt x="17" y="234"/>
                    <a:pt x="17" y="250"/>
                    <a:pt x="34" y="250"/>
                  </a:cubicBezTo>
                  <a:lnTo>
                    <a:pt x="87" y="250"/>
                  </a:lnTo>
                  <a:cubicBezTo>
                    <a:pt x="120" y="250"/>
                    <a:pt x="153" y="217"/>
                    <a:pt x="174" y="164"/>
                  </a:cubicBezTo>
                  <a:cubicBezTo>
                    <a:pt x="191" y="131"/>
                    <a:pt x="191" y="77"/>
                    <a:pt x="153" y="44"/>
                  </a:cubicBezTo>
                  <a:cubicBezTo>
                    <a:pt x="137" y="28"/>
                    <a:pt x="137" y="11"/>
                    <a:pt x="120" y="11"/>
                  </a:cubicBezTo>
                  <a:cubicBezTo>
                    <a:pt x="100" y="5"/>
                    <a:pt x="82"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
            <p:cNvSpPr/>
            <p:nvPr/>
          </p:nvSpPr>
          <p:spPr>
            <a:xfrm>
              <a:off x="5078725" y="2453725"/>
              <a:ext cx="5175" cy="3100"/>
            </a:xfrm>
            <a:custGeom>
              <a:avLst/>
              <a:gdLst/>
              <a:ahLst/>
              <a:cxnLst/>
              <a:rect l="l" t="t" r="r" b="b"/>
              <a:pathLst>
                <a:path w="207" h="124" extrusionOk="0">
                  <a:moveTo>
                    <a:pt x="1" y="1"/>
                  </a:moveTo>
                  <a:lnTo>
                    <a:pt x="1" y="17"/>
                  </a:lnTo>
                  <a:cubicBezTo>
                    <a:pt x="1" y="78"/>
                    <a:pt x="54" y="124"/>
                    <a:pt x="100" y="124"/>
                  </a:cubicBezTo>
                  <a:cubicBezTo>
                    <a:pt x="107" y="124"/>
                    <a:pt x="114" y="123"/>
                    <a:pt x="120" y="120"/>
                  </a:cubicBezTo>
                  <a:cubicBezTo>
                    <a:pt x="153" y="120"/>
                    <a:pt x="174" y="104"/>
                    <a:pt x="190" y="71"/>
                  </a:cubicBezTo>
                  <a:cubicBezTo>
                    <a:pt x="207" y="71"/>
                    <a:pt x="207" y="50"/>
                    <a:pt x="207" y="50"/>
                  </a:cubicBezTo>
                  <a:cubicBezTo>
                    <a:pt x="137" y="34"/>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
            <p:cNvSpPr/>
            <p:nvPr/>
          </p:nvSpPr>
          <p:spPr>
            <a:xfrm>
              <a:off x="5124700" y="2736225"/>
              <a:ext cx="6000" cy="6550"/>
            </a:xfrm>
            <a:custGeom>
              <a:avLst/>
              <a:gdLst/>
              <a:ahLst/>
              <a:cxnLst/>
              <a:rect l="l" t="t" r="r" b="b"/>
              <a:pathLst>
                <a:path w="240" h="262" extrusionOk="0">
                  <a:moveTo>
                    <a:pt x="134" y="0"/>
                  </a:moveTo>
                  <a:cubicBezTo>
                    <a:pt x="84" y="0"/>
                    <a:pt x="44" y="35"/>
                    <a:pt x="17" y="88"/>
                  </a:cubicBezTo>
                  <a:cubicBezTo>
                    <a:pt x="0" y="158"/>
                    <a:pt x="33" y="228"/>
                    <a:pt x="87" y="245"/>
                  </a:cubicBezTo>
                  <a:cubicBezTo>
                    <a:pt x="104" y="261"/>
                    <a:pt x="120" y="261"/>
                    <a:pt x="136" y="261"/>
                  </a:cubicBezTo>
                  <a:cubicBezTo>
                    <a:pt x="169" y="261"/>
                    <a:pt x="207" y="228"/>
                    <a:pt x="223" y="175"/>
                  </a:cubicBezTo>
                  <a:cubicBezTo>
                    <a:pt x="240" y="125"/>
                    <a:pt x="240" y="72"/>
                    <a:pt x="207" y="39"/>
                  </a:cubicBezTo>
                  <a:cubicBezTo>
                    <a:pt x="190" y="22"/>
                    <a:pt x="190" y="22"/>
                    <a:pt x="169"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
            <p:cNvSpPr/>
            <p:nvPr/>
          </p:nvSpPr>
          <p:spPr>
            <a:xfrm>
              <a:off x="5191700" y="2661125"/>
              <a:ext cx="6000" cy="6675"/>
            </a:xfrm>
            <a:custGeom>
              <a:avLst/>
              <a:gdLst/>
              <a:ahLst/>
              <a:cxnLst/>
              <a:rect l="l" t="t" r="r" b="b"/>
              <a:pathLst>
                <a:path w="240" h="267" extrusionOk="0">
                  <a:moveTo>
                    <a:pt x="103" y="0"/>
                  </a:moveTo>
                  <a:cubicBezTo>
                    <a:pt x="50" y="21"/>
                    <a:pt x="0" y="87"/>
                    <a:pt x="17" y="157"/>
                  </a:cubicBezTo>
                  <a:cubicBezTo>
                    <a:pt x="17" y="190"/>
                    <a:pt x="33" y="227"/>
                    <a:pt x="50" y="243"/>
                  </a:cubicBezTo>
                  <a:cubicBezTo>
                    <a:pt x="76" y="255"/>
                    <a:pt x="92" y="267"/>
                    <a:pt x="111" y="267"/>
                  </a:cubicBezTo>
                  <a:cubicBezTo>
                    <a:pt x="118" y="267"/>
                    <a:pt x="127" y="265"/>
                    <a:pt x="136" y="260"/>
                  </a:cubicBezTo>
                  <a:cubicBezTo>
                    <a:pt x="206" y="260"/>
                    <a:pt x="239" y="190"/>
                    <a:pt x="223" y="124"/>
                  </a:cubicBezTo>
                  <a:cubicBezTo>
                    <a:pt x="223" y="87"/>
                    <a:pt x="206" y="54"/>
                    <a:pt x="190" y="37"/>
                  </a:cubicBezTo>
                  <a:cubicBezTo>
                    <a:pt x="169" y="21"/>
                    <a:pt x="169"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
            <p:cNvSpPr/>
            <p:nvPr/>
          </p:nvSpPr>
          <p:spPr>
            <a:xfrm>
              <a:off x="5216125" y="2644250"/>
              <a:ext cx="6100" cy="6550"/>
            </a:xfrm>
            <a:custGeom>
              <a:avLst/>
              <a:gdLst/>
              <a:ahLst/>
              <a:cxnLst/>
              <a:rect l="l" t="t" r="r" b="b"/>
              <a:pathLst>
                <a:path w="244" h="262" extrusionOk="0">
                  <a:moveTo>
                    <a:pt x="94" y="0"/>
                  </a:moveTo>
                  <a:cubicBezTo>
                    <a:pt x="76" y="0"/>
                    <a:pt x="61" y="12"/>
                    <a:pt x="38" y="24"/>
                  </a:cubicBezTo>
                  <a:cubicBezTo>
                    <a:pt x="17" y="40"/>
                    <a:pt x="0" y="77"/>
                    <a:pt x="0" y="110"/>
                  </a:cubicBezTo>
                  <a:cubicBezTo>
                    <a:pt x="0" y="143"/>
                    <a:pt x="0" y="180"/>
                    <a:pt x="17" y="213"/>
                  </a:cubicBezTo>
                  <a:cubicBezTo>
                    <a:pt x="48" y="242"/>
                    <a:pt x="86" y="261"/>
                    <a:pt x="117" y="261"/>
                  </a:cubicBezTo>
                  <a:cubicBezTo>
                    <a:pt x="140" y="261"/>
                    <a:pt x="160" y="252"/>
                    <a:pt x="174" y="230"/>
                  </a:cubicBezTo>
                  <a:cubicBezTo>
                    <a:pt x="223" y="180"/>
                    <a:pt x="244" y="110"/>
                    <a:pt x="190" y="40"/>
                  </a:cubicBezTo>
                  <a:cubicBezTo>
                    <a:pt x="190" y="24"/>
                    <a:pt x="174" y="7"/>
                    <a:pt x="157" y="7"/>
                  </a:cubicBezTo>
                  <a:lnTo>
                    <a:pt x="120" y="7"/>
                  </a:lnTo>
                  <a:cubicBezTo>
                    <a:pt x="110" y="2"/>
                    <a:pt x="102"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
            <p:cNvSpPr/>
            <p:nvPr/>
          </p:nvSpPr>
          <p:spPr>
            <a:xfrm>
              <a:off x="5207575" y="2706250"/>
              <a:ext cx="6000" cy="6425"/>
            </a:xfrm>
            <a:custGeom>
              <a:avLst/>
              <a:gdLst/>
              <a:ahLst/>
              <a:cxnLst/>
              <a:rect l="l" t="t" r="r" b="b"/>
              <a:pathLst>
                <a:path w="240" h="257" extrusionOk="0">
                  <a:moveTo>
                    <a:pt x="103" y="1"/>
                  </a:moveTo>
                  <a:cubicBezTo>
                    <a:pt x="33" y="1"/>
                    <a:pt x="0" y="71"/>
                    <a:pt x="17" y="137"/>
                  </a:cubicBezTo>
                  <a:cubicBezTo>
                    <a:pt x="17" y="174"/>
                    <a:pt x="33" y="207"/>
                    <a:pt x="50" y="224"/>
                  </a:cubicBezTo>
                  <a:cubicBezTo>
                    <a:pt x="87" y="257"/>
                    <a:pt x="103" y="257"/>
                    <a:pt x="136" y="257"/>
                  </a:cubicBezTo>
                  <a:cubicBezTo>
                    <a:pt x="190" y="240"/>
                    <a:pt x="239" y="174"/>
                    <a:pt x="223" y="104"/>
                  </a:cubicBezTo>
                  <a:cubicBezTo>
                    <a:pt x="223" y="71"/>
                    <a:pt x="206" y="34"/>
                    <a:pt x="190" y="17"/>
                  </a:cubicBezTo>
                  <a:cubicBezTo>
                    <a:pt x="173"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
            <p:cNvSpPr/>
            <p:nvPr/>
          </p:nvSpPr>
          <p:spPr>
            <a:xfrm>
              <a:off x="5218300" y="2624225"/>
              <a:ext cx="6000" cy="6675"/>
            </a:xfrm>
            <a:custGeom>
              <a:avLst/>
              <a:gdLst/>
              <a:ahLst/>
              <a:cxnLst/>
              <a:rect l="l" t="t" r="r" b="b"/>
              <a:pathLst>
                <a:path w="240" h="267" extrusionOk="0">
                  <a:moveTo>
                    <a:pt x="103" y="0"/>
                  </a:moveTo>
                  <a:cubicBezTo>
                    <a:pt x="54" y="17"/>
                    <a:pt x="0" y="87"/>
                    <a:pt x="17" y="157"/>
                  </a:cubicBezTo>
                  <a:cubicBezTo>
                    <a:pt x="17" y="190"/>
                    <a:pt x="33" y="223"/>
                    <a:pt x="54" y="239"/>
                  </a:cubicBezTo>
                  <a:cubicBezTo>
                    <a:pt x="77" y="254"/>
                    <a:pt x="92" y="267"/>
                    <a:pt x="111" y="267"/>
                  </a:cubicBezTo>
                  <a:cubicBezTo>
                    <a:pt x="119" y="267"/>
                    <a:pt x="127" y="265"/>
                    <a:pt x="136" y="260"/>
                  </a:cubicBezTo>
                  <a:cubicBezTo>
                    <a:pt x="206" y="260"/>
                    <a:pt x="239" y="190"/>
                    <a:pt x="223" y="120"/>
                  </a:cubicBezTo>
                  <a:cubicBezTo>
                    <a:pt x="223" y="87"/>
                    <a:pt x="206" y="54"/>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
            <p:cNvSpPr/>
            <p:nvPr/>
          </p:nvSpPr>
          <p:spPr>
            <a:xfrm>
              <a:off x="5217475" y="2671725"/>
              <a:ext cx="6000" cy="6625"/>
            </a:xfrm>
            <a:custGeom>
              <a:avLst/>
              <a:gdLst/>
              <a:ahLst/>
              <a:cxnLst/>
              <a:rect l="l" t="t" r="r" b="b"/>
              <a:pathLst>
                <a:path w="240" h="265" extrusionOk="0">
                  <a:moveTo>
                    <a:pt x="106" y="0"/>
                  </a:moveTo>
                  <a:cubicBezTo>
                    <a:pt x="83" y="0"/>
                    <a:pt x="61" y="14"/>
                    <a:pt x="50" y="25"/>
                  </a:cubicBezTo>
                  <a:cubicBezTo>
                    <a:pt x="0" y="75"/>
                    <a:pt x="0" y="162"/>
                    <a:pt x="33" y="215"/>
                  </a:cubicBezTo>
                  <a:cubicBezTo>
                    <a:pt x="50" y="232"/>
                    <a:pt x="87" y="248"/>
                    <a:pt x="103" y="265"/>
                  </a:cubicBezTo>
                  <a:cubicBezTo>
                    <a:pt x="136" y="265"/>
                    <a:pt x="169" y="248"/>
                    <a:pt x="190" y="232"/>
                  </a:cubicBezTo>
                  <a:cubicBezTo>
                    <a:pt x="206" y="215"/>
                    <a:pt x="223" y="178"/>
                    <a:pt x="239" y="145"/>
                  </a:cubicBezTo>
                  <a:cubicBezTo>
                    <a:pt x="239" y="112"/>
                    <a:pt x="223" y="75"/>
                    <a:pt x="206" y="42"/>
                  </a:cubicBezTo>
                  <a:cubicBezTo>
                    <a:pt x="190" y="25"/>
                    <a:pt x="169" y="25"/>
                    <a:pt x="153" y="9"/>
                  </a:cubicBezTo>
                  <a:lnTo>
                    <a:pt x="136" y="9"/>
                  </a:lnTo>
                  <a:cubicBezTo>
                    <a:pt x="126" y="3"/>
                    <a:pt x="11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
            <p:cNvSpPr/>
            <p:nvPr/>
          </p:nvSpPr>
          <p:spPr>
            <a:xfrm>
              <a:off x="5195500" y="2694475"/>
              <a:ext cx="6125" cy="6575"/>
            </a:xfrm>
            <a:custGeom>
              <a:avLst/>
              <a:gdLst/>
              <a:ahLst/>
              <a:cxnLst/>
              <a:rect l="l" t="t" r="r" b="b"/>
              <a:pathLst>
                <a:path w="245" h="263" extrusionOk="0">
                  <a:moveTo>
                    <a:pt x="119" y="0"/>
                  </a:moveTo>
                  <a:cubicBezTo>
                    <a:pt x="76" y="0"/>
                    <a:pt x="33" y="22"/>
                    <a:pt x="17" y="76"/>
                  </a:cubicBezTo>
                  <a:cubicBezTo>
                    <a:pt x="1" y="146"/>
                    <a:pt x="17" y="233"/>
                    <a:pt x="87" y="249"/>
                  </a:cubicBezTo>
                  <a:cubicBezTo>
                    <a:pt x="102" y="258"/>
                    <a:pt x="117" y="262"/>
                    <a:pt x="132" y="262"/>
                  </a:cubicBezTo>
                  <a:cubicBezTo>
                    <a:pt x="173" y="262"/>
                    <a:pt x="211" y="231"/>
                    <a:pt x="224" y="179"/>
                  </a:cubicBezTo>
                  <a:cubicBezTo>
                    <a:pt x="244" y="109"/>
                    <a:pt x="224" y="43"/>
                    <a:pt x="158"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
            <p:cNvSpPr/>
            <p:nvPr/>
          </p:nvSpPr>
          <p:spPr>
            <a:xfrm>
              <a:off x="5200250" y="2719975"/>
              <a:ext cx="6525" cy="6400"/>
            </a:xfrm>
            <a:custGeom>
              <a:avLst/>
              <a:gdLst/>
              <a:ahLst/>
              <a:cxnLst/>
              <a:rect l="l" t="t" r="r" b="b"/>
              <a:pathLst>
                <a:path w="261" h="256" extrusionOk="0">
                  <a:moveTo>
                    <a:pt x="137" y="0"/>
                  </a:moveTo>
                  <a:cubicBezTo>
                    <a:pt x="104" y="0"/>
                    <a:pt x="87" y="0"/>
                    <a:pt x="54" y="37"/>
                  </a:cubicBezTo>
                  <a:cubicBezTo>
                    <a:pt x="17" y="70"/>
                    <a:pt x="1" y="157"/>
                    <a:pt x="34" y="206"/>
                  </a:cubicBezTo>
                  <a:cubicBezTo>
                    <a:pt x="64" y="237"/>
                    <a:pt x="101" y="256"/>
                    <a:pt x="132" y="256"/>
                  </a:cubicBezTo>
                  <a:cubicBezTo>
                    <a:pt x="155" y="256"/>
                    <a:pt x="176" y="246"/>
                    <a:pt x="190" y="223"/>
                  </a:cubicBezTo>
                  <a:cubicBezTo>
                    <a:pt x="240" y="190"/>
                    <a:pt x="260" y="103"/>
                    <a:pt x="207"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
            <p:cNvSpPr/>
            <p:nvPr/>
          </p:nvSpPr>
          <p:spPr>
            <a:xfrm>
              <a:off x="5203650" y="2752125"/>
              <a:ext cx="6100" cy="6525"/>
            </a:xfrm>
            <a:custGeom>
              <a:avLst/>
              <a:gdLst/>
              <a:ahLst/>
              <a:cxnLst/>
              <a:rect l="l" t="t" r="r" b="b"/>
              <a:pathLst>
                <a:path w="244" h="261" extrusionOk="0">
                  <a:moveTo>
                    <a:pt x="129" y="1"/>
                  </a:moveTo>
                  <a:cubicBezTo>
                    <a:pt x="83" y="1"/>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
            <p:cNvSpPr/>
            <p:nvPr/>
          </p:nvSpPr>
          <p:spPr>
            <a:xfrm>
              <a:off x="5213125" y="2594400"/>
              <a:ext cx="5600" cy="6650"/>
            </a:xfrm>
            <a:custGeom>
              <a:avLst/>
              <a:gdLst/>
              <a:ahLst/>
              <a:cxnLst/>
              <a:rect l="l" t="t" r="r" b="b"/>
              <a:pathLst>
                <a:path w="224" h="266" extrusionOk="0">
                  <a:moveTo>
                    <a:pt x="116" y="1"/>
                  </a:moveTo>
                  <a:cubicBezTo>
                    <a:pt x="108" y="1"/>
                    <a:pt x="98" y="3"/>
                    <a:pt x="87" y="10"/>
                  </a:cubicBezTo>
                  <a:cubicBezTo>
                    <a:pt x="34" y="10"/>
                    <a:pt x="1" y="76"/>
                    <a:pt x="1" y="146"/>
                  </a:cubicBezTo>
                  <a:cubicBezTo>
                    <a:pt x="1" y="179"/>
                    <a:pt x="17" y="216"/>
                    <a:pt x="54" y="232"/>
                  </a:cubicBezTo>
                  <a:cubicBezTo>
                    <a:pt x="71" y="249"/>
                    <a:pt x="104" y="265"/>
                    <a:pt x="120" y="265"/>
                  </a:cubicBezTo>
                  <a:cubicBezTo>
                    <a:pt x="191" y="249"/>
                    <a:pt x="224" y="179"/>
                    <a:pt x="224" y="113"/>
                  </a:cubicBezTo>
                  <a:cubicBezTo>
                    <a:pt x="224" y="76"/>
                    <a:pt x="207" y="43"/>
                    <a:pt x="174" y="26"/>
                  </a:cubicBezTo>
                  <a:lnTo>
                    <a:pt x="158" y="10"/>
                  </a:lnTo>
                  <a:cubicBezTo>
                    <a:pt x="144" y="10"/>
                    <a:pt x="13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
            <p:cNvSpPr/>
            <p:nvPr/>
          </p:nvSpPr>
          <p:spPr>
            <a:xfrm>
              <a:off x="5239325" y="2560200"/>
              <a:ext cx="6100" cy="6525"/>
            </a:xfrm>
            <a:custGeom>
              <a:avLst/>
              <a:gdLst/>
              <a:ahLst/>
              <a:cxnLst/>
              <a:rect l="l" t="t" r="r" b="b"/>
              <a:pathLst>
                <a:path w="244" h="261" extrusionOk="0">
                  <a:moveTo>
                    <a:pt x="103" y="1"/>
                  </a:moveTo>
                  <a:cubicBezTo>
                    <a:pt x="70" y="1"/>
                    <a:pt x="54" y="17"/>
                    <a:pt x="37" y="54"/>
                  </a:cubicBezTo>
                  <a:cubicBezTo>
                    <a:pt x="17" y="71"/>
                    <a:pt x="0" y="104"/>
                    <a:pt x="17" y="141"/>
                  </a:cubicBezTo>
                  <a:cubicBezTo>
                    <a:pt x="17" y="174"/>
                    <a:pt x="37" y="207"/>
                    <a:pt x="54" y="223"/>
                  </a:cubicBezTo>
                  <a:cubicBezTo>
                    <a:pt x="87" y="261"/>
                    <a:pt x="103" y="261"/>
                    <a:pt x="140" y="261"/>
                  </a:cubicBezTo>
                  <a:cubicBezTo>
                    <a:pt x="206" y="244"/>
                    <a:pt x="243" y="174"/>
                    <a:pt x="223" y="104"/>
                  </a:cubicBezTo>
                  <a:cubicBezTo>
                    <a:pt x="223" y="71"/>
                    <a:pt x="206" y="38"/>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
            <p:cNvSpPr/>
            <p:nvPr/>
          </p:nvSpPr>
          <p:spPr>
            <a:xfrm>
              <a:off x="5220050" y="2608425"/>
              <a:ext cx="6000" cy="6475"/>
            </a:xfrm>
            <a:custGeom>
              <a:avLst/>
              <a:gdLst/>
              <a:ahLst/>
              <a:cxnLst/>
              <a:rect l="l" t="t" r="r" b="b"/>
              <a:pathLst>
                <a:path w="240" h="259" extrusionOk="0">
                  <a:moveTo>
                    <a:pt x="110" y="1"/>
                  </a:moveTo>
                  <a:cubicBezTo>
                    <a:pt x="70" y="1"/>
                    <a:pt x="29" y="32"/>
                    <a:pt x="17" y="84"/>
                  </a:cubicBezTo>
                  <a:cubicBezTo>
                    <a:pt x="0" y="150"/>
                    <a:pt x="17" y="220"/>
                    <a:pt x="87" y="253"/>
                  </a:cubicBezTo>
                  <a:cubicBezTo>
                    <a:pt x="96" y="257"/>
                    <a:pt x="106" y="258"/>
                    <a:pt x="116" y="258"/>
                  </a:cubicBezTo>
                  <a:cubicBezTo>
                    <a:pt x="161" y="258"/>
                    <a:pt x="209" y="224"/>
                    <a:pt x="223" y="170"/>
                  </a:cubicBezTo>
                  <a:cubicBezTo>
                    <a:pt x="239" y="100"/>
                    <a:pt x="223" y="30"/>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
            <p:cNvSpPr/>
            <p:nvPr/>
          </p:nvSpPr>
          <p:spPr>
            <a:xfrm>
              <a:off x="5246225" y="25894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0" y="223"/>
                  </a:cubicBezTo>
                  <a:cubicBezTo>
                    <a:pt x="70" y="256"/>
                    <a:pt x="103" y="256"/>
                    <a:pt x="120" y="256"/>
                  </a:cubicBezTo>
                  <a:cubicBezTo>
                    <a:pt x="190" y="240"/>
                    <a:pt x="223" y="170"/>
                    <a:pt x="223" y="104"/>
                  </a:cubicBezTo>
                  <a:cubicBezTo>
                    <a:pt x="223" y="67"/>
                    <a:pt x="206" y="34"/>
                    <a:pt x="174"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
            <p:cNvSpPr/>
            <p:nvPr/>
          </p:nvSpPr>
          <p:spPr>
            <a:xfrm>
              <a:off x="5232925" y="2620825"/>
              <a:ext cx="6425" cy="6325"/>
            </a:xfrm>
            <a:custGeom>
              <a:avLst/>
              <a:gdLst/>
              <a:ahLst/>
              <a:cxnLst/>
              <a:rect l="l" t="t" r="r" b="b"/>
              <a:pathLst>
                <a:path w="257" h="253" extrusionOk="0">
                  <a:moveTo>
                    <a:pt x="137" y="0"/>
                  </a:moveTo>
                  <a:cubicBezTo>
                    <a:pt x="120" y="0"/>
                    <a:pt x="87" y="0"/>
                    <a:pt x="50" y="17"/>
                  </a:cubicBezTo>
                  <a:cubicBezTo>
                    <a:pt x="17" y="66"/>
                    <a:pt x="0" y="153"/>
                    <a:pt x="33" y="206"/>
                  </a:cubicBezTo>
                  <a:cubicBezTo>
                    <a:pt x="65" y="235"/>
                    <a:pt x="100" y="253"/>
                    <a:pt x="135" y="253"/>
                  </a:cubicBezTo>
                  <a:cubicBezTo>
                    <a:pt x="160" y="253"/>
                    <a:pt x="184" y="243"/>
                    <a:pt x="207" y="223"/>
                  </a:cubicBezTo>
                  <a:cubicBezTo>
                    <a:pt x="240" y="190"/>
                    <a:pt x="256" y="103"/>
                    <a:pt x="223" y="50"/>
                  </a:cubicBezTo>
                  <a:cubicBezTo>
                    <a:pt x="207" y="33"/>
                    <a:pt x="19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
            <p:cNvSpPr/>
            <p:nvPr/>
          </p:nvSpPr>
          <p:spPr>
            <a:xfrm>
              <a:off x="5234575" y="2577425"/>
              <a:ext cx="6100" cy="6400"/>
            </a:xfrm>
            <a:custGeom>
              <a:avLst/>
              <a:gdLst/>
              <a:ahLst/>
              <a:cxnLst/>
              <a:rect l="l" t="t" r="r" b="b"/>
              <a:pathLst>
                <a:path w="244" h="256" extrusionOk="0">
                  <a:moveTo>
                    <a:pt x="104" y="0"/>
                  </a:moveTo>
                  <a:cubicBezTo>
                    <a:pt x="104" y="0"/>
                    <a:pt x="87" y="0"/>
                    <a:pt x="87" y="17"/>
                  </a:cubicBezTo>
                  <a:cubicBezTo>
                    <a:pt x="38" y="33"/>
                    <a:pt x="0" y="87"/>
                    <a:pt x="21" y="153"/>
                  </a:cubicBezTo>
                  <a:cubicBezTo>
                    <a:pt x="21" y="190"/>
                    <a:pt x="38" y="206"/>
                    <a:pt x="54" y="239"/>
                  </a:cubicBezTo>
                  <a:cubicBezTo>
                    <a:pt x="87" y="256"/>
                    <a:pt x="104" y="256"/>
                    <a:pt x="141" y="256"/>
                  </a:cubicBezTo>
                  <a:cubicBezTo>
                    <a:pt x="207" y="239"/>
                    <a:pt x="244" y="173"/>
                    <a:pt x="244" y="103"/>
                  </a:cubicBezTo>
                  <a:cubicBezTo>
                    <a:pt x="227" y="103"/>
                    <a:pt x="227" y="87"/>
                    <a:pt x="227" y="70"/>
                  </a:cubicBezTo>
                  <a:cubicBezTo>
                    <a:pt x="207" y="50"/>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
            <p:cNvSpPr/>
            <p:nvPr/>
          </p:nvSpPr>
          <p:spPr>
            <a:xfrm>
              <a:off x="5224275" y="2656700"/>
              <a:ext cx="6100" cy="6600"/>
            </a:xfrm>
            <a:custGeom>
              <a:avLst/>
              <a:gdLst/>
              <a:ahLst/>
              <a:cxnLst/>
              <a:rect l="l" t="t" r="r" b="b"/>
              <a:pathLst>
                <a:path w="244" h="264" extrusionOk="0">
                  <a:moveTo>
                    <a:pt x="123" y="1"/>
                  </a:moveTo>
                  <a:cubicBezTo>
                    <a:pt x="117" y="1"/>
                    <a:pt x="110" y="3"/>
                    <a:pt x="103" y="8"/>
                  </a:cubicBezTo>
                  <a:cubicBezTo>
                    <a:pt x="37" y="8"/>
                    <a:pt x="0" y="74"/>
                    <a:pt x="21" y="144"/>
                  </a:cubicBezTo>
                  <a:cubicBezTo>
                    <a:pt x="21" y="177"/>
                    <a:pt x="37" y="214"/>
                    <a:pt x="54" y="231"/>
                  </a:cubicBezTo>
                  <a:cubicBezTo>
                    <a:pt x="87" y="247"/>
                    <a:pt x="103" y="264"/>
                    <a:pt x="140" y="264"/>
                  </a:cubicBezTo>
                  <a:cubicBezTo>
                    <a:pt x="173" y="247"/>
                    <a:pt x="190" y="231"/>
                    <a:pt x="206" y="214"/>
                  </a:cubicBezTo>
                  <a:cubicBezTo>
                    <a:pt x="227" y="177"/>
                    <a:pt x="243" y="144"/>
                    <a:pt x="227" y="111"/>
                  </a:cubicBezTo>
                  <a:cubicBezTo>
                    <a:pt x="227" y="74"/>
                    <a:pt x="206" y="41"/>
                    <a:pt x="190" y="25"/>
                  </a:cubicBezTo>
                  <a:cubicBezTo>
                    <a:pt x="173" y="25"/>
                    <a:pt x="173" y="8"/>
                    <a:pt x="157" y="8"/>
                  </a:cubicBezTo>
                  <a:cubicBezTo>
                    <a:pt x="146" y="8"/>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
            <p:cNvSpPr/>
            <p:nvPr/>
          </p:nvSpPr>
          <p:spPr>
            <a:xfrm>
              <a:off x="5230350" y="2670275"/>
              <a:ext cx="6425" cy="6550"/>
            </a:xfrm>
            <a:custGeom>
              <a:avLst/>
              <a:gdLst/>
              <a:ahLst/>
              <a:cxnLst/>
              <a:rect l="l" t="t" r="r" b="b"/>
              <a:pathLst>
                <a:path w="257" h="262" extrusionOk="0">
                  <a:moveTo>
                    <a:pt x="127" y="1"/>
                  </a:moveTo>
                  <a:cubicBezTo>
                    <a:pt x="87" y="1"/>
                    <a:pt x="46" y="32"/>
                    <a:pt x="33" y="83"/>
                  </a:cubicBezTo>
                  <a:cubicBezTo>
                    <a:pt x="0" y="149"/>
                    <a:pt x="33" y="220"/>
                    <a:pt x="87" y="253"/>
                  </a:cubicBezTo>
                  <a:cubicBezTo>
                    <a:pt x="98" y="253"/>
                    <a:pt x="109" y="262"/>
                    <a:pt x="120" y="262"/>
                  </a:cubicBezTo>
                  <a:cubicBezTo>
                    <a:pt x="125" y="262"/>
                    <a:pt x="131" y="259"/>
                    <a:pt x="136" y="253"/>
                  </a:cubicBezTo>
                  <a:cubicBezTo>
                    <a:pt x="190" y="253"/>
                    <a:pt x="223" y="220"/>
                    <a:pt x="240" y="187"/>
                  </a:cubicBezTo>
                  <a:cubicBezTo>
                    <a:pt x="256" y="133"/>
                    <a:pt x="240" y="83"/>
                    <a:pt x="207" y="46"/>
                  </a:cubicBezTo>
                  <a:cubicBezTo>
                    <a:pt x="207" y="30"/>
                    <a:pt x="190"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
            <p:cNvSpPr/>
            <p:nvPr/>
          </p:nvSpPr>
          <p:spPr>
            <a:xfrm>
              <a:off x="5227775" y="2684150"/>
              <a:ext cx="5575" cy="6525"/>
            </a:xfrm>
            <a:custGeom>
              <a:avLst/>
              <a:gdLst/>
              <a:ahLst/>
              <a:cxnLst/>
              <a:rect l="l" t="t" r="r" b="b"/>
              <a:pathLst>
                <a:path w="223" h="261" extrusionOk="0">
                  <a:moveTo>
                    <a:pt x="99" y="1"/>
                  </a:moveTo>
                  <a:cubicBezTo>
                    <a:pt x="57" y="1"/>
                    <a:pt x="13" y="23"/>
                    <a:pt x="0" y="77"/>
                  </a:cubicBezTo>
                  <a:lnTo>
                    <a:pt x="0" y="147"/>
                  </a:lnTo>
                  <a:cubicBezTo>
                    <a:pt x="0" y="196"/>
                    <a:pt x="33" y="233"/>
                    <a:pt x="66" y="250"/>
                  </a:cubicBezTo>
                  <a:cubicBezTo>
                    <a:pt x="82" y="257"/>
                    <a:pt x="99" y="261"/>
                    <a:pt x="116" y="261"/>
                  </a:cubicBezTo>
                  <a:cubicBezTo>
                    <a:pt x="139" y="261"/>
                    <a:pt x="160" y="253"/>
                    <a:pt x="169" y="233"/>
                  </a:cubicBezTo>
                  <a:cubicBezTo>
                    <a:pt x="190" y="213"/>
                    <a:pt x="206" y="196"/>
                    <a:pt x="206" y="180"/>
                  </a:cubicBezTo>
                  <a:cubicBezTo>
                    <a:pt x="223" y="110"/>
                    <a:pt x="206" y="44"/>
                    <a:pt x="136" y="7"/>
                  </a:cubicBezTo>
                  <a:cubicBezTo>
                    <a:pt x="125" y="3"/>
                    <a:pt x="112"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
            <p:cNvSpPr/>
            <p:nvPr/>
          </p:nvSpPr>
          <p:spPr>
            <a:xfrm>
              <a:off x="5183550" y="2646825"/>
              <a:ext cx="6000" cy="6575"/>
            </a:xfrm>
            <a:custGeom>
              <a:avLst/>
              <a:gdLst/>
              <a:ahLst/>
              <a:cxnLst/>
              <a:rect l="l" t="t" r="r" b="b"/>
              <a:pathLst>
                <a:path w="240" h="263" extrusionOk="0">
                  <a:moveTo>
                    <a:pt x="110" y="0"/>
                  </a:moveTo>
                  <a:cubicBezTo>
                    <a:pt x="91" y="0"/>
                    <a:pt x="73" y="12"/>
                    <a:pt x="50" y="24"/>
                  </a:cubicBezTo>
                  <a:cubicBezTo>
                    <a:pt x="17" y="77"/>
                    <a:pt x="1" y="160"/>
                    <a:pt x="34" y="213"/>
                  </a:cubicBezTo>
                  <a:cubicBezTo>
                    <a:pt x="50" y="230"/>
                    <a:pt x="83" y="246"/>
                    <a:pt x="120" y="263"/>
                  </a:cubicBezTo>
                  <a:cubicBezTo>
                    <a:pt x="137" y="263"/>
                    <a:pt x="170" y="246"/>
                    <a:pt x="186" y="230"/>
                  </a:cubicBezTo>
                  <a:cubicBezTo>
                    <a:pt x="223" y="213"/>
                    <a:pt x="240" y="180"/>
                    <a:pt x="240" y="143"/>
                  </a:cubicBezTo>
                  <a:cubicBezTo>
                    <a:pt x="240" y="110"/>
                    <a:pt x="223" y="77"/>
                    <a:pt x="207" y="40"/>
                  </a:cubicBezTo>
                  <a:cubicBezTo>
                    <a:pt x="207" y="24"/>
                    <a:pt x="186" y="7"/>
                    <a:pt x="170" y="7"/>
                  </a:cubicBezTo>
                  <a:lnTo>
                    <a:pt x="137" y="7"/>
                  </a:lnTo>
                  <a:cubicBezTo>
                    <a:pt x="127" y="2"/>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
            <p:cNvSpPr/>
            <p:nvPr/>
          </p:nvSpPr>
          <p:spPr>
            <a:xfrm>
              <a:off x="5145325" y="2685750"/>
              <a:ext cx="6000" cy="6450"/>
            </a:xfrm>
            <a:custGeom>
              <a:avLst/>
              <a:gdLst/>
              <a:ahLst/>
              <a:cxnLst/>
              <a:rect l="l" t="t" r="r" b="b"/>
              <a:pathLst>
                <a:path w="240" h="258" extrusionOk="0">
                  <a:moveTo>
                    <a:pt x="103" y="0"/>
                  </a:moveTo>
                  <a:cubicBezTo>
                    <a:pt x="86" y="0"/>
                    <a:pt x="68" y="5"/>
                    <a:pt x="49" y="13"/>
                  </a:cubicBezTo>
                  <a:cubicBezTo>
                    <a:pt x="33" y="29"/>
                    <a:pt x="17" y="46"/>
                    <a:pt x="17" y="83"/>
                  </a:cubicBezTo>
                  <a:cubicBezTo>
                    <a:pt x="0" y="116"/>
                    <a:pt x="0" y="132"/>
                    <a:pt x="0" y="169"/>
                  </a:cubicBezTo>
                  <a:cubicBezTo>
                    <a:pt x="17" y="202"/>
                    <a:pt x="33" y="235"/>
                    <a:pt x="66" y="252"/>
                  </a:cubicBezTo>
                  <a:cubicBezTo>
                    <a:pt x="80" y="256"/>
                    <a:pt x="92" y="258"/>
                    <a:pt x="105" y="258"/>
                  </a:cubicBezTo>
                  <a:cubicBezTo>
                    <a:pt x="156" y="258"/>
                    <a:pt x="196" y="226"/>
                    <a:pt x="223" y="186"/>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
            <p:cNvSpPr/>
            <p:nvPr/>
          </p:nvSpPr>
          <p:spPr>
            <a:xfrm>
              <a:off x="5141400" y="2733275"/>
              <a:ext cx="6100" cy="6500"/>
            </a:xfrm>
            <a:custGeom>
              <a:avLst/>
              <a:gdLst/>
              <a:ahLst/>
              <a:cxnLst/>
              <a:rect l="l" t="t" r="r" b="b"/>
              <a:pathLst>
                <a:path w="244" h="260" extrusionOk="0">
                  <a:moveTo>
                    <a:pt x="103" y="0"/>
                  </a:moveTo>
                  <a:cubicBezTo>
                    <a:pt x="37" y="21"/>
                    <a:pt x="0" y="70"/>
                    <a:pt x="17" y="157"/>
                  </a:cubicBezTo>
                  <a:cubicBezTo>
                    <a:pt x="17" y="190"/>
                    <a:pt x="37" y="206"/>
                    <a:pt x="54" y="227"/>
                  </a:cubicBezTo>
                  <a:cubicBezTo>
                    <a:pt x="87" y="260"/>
                    <a:pt x="103" y="260"/>
                    <a:pt x="141" y="260"/>
                  </a:cubicBezTo>
                  <a:cubicBezTo>
                    <a:pt x="190" y="243"/>
                    <a:pt x="244"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
            <p:cNvSpPr/>
            <p:nvPr/>
          </p:nvSpPr>
          <p:spPr>
            <a:xfrm>
              <a:off x="5140150" y="2655125"/>
              <a:ext cx="6000" cy="6525"/>
            </a:xfrm>
            <a:custGeom>
              <a:avLst/>
              <a:gdLst/>
              <a:ahLst/>
              <a:cxnLst/>
              <a:rect l="l" t="t" r="r" b="b"/>
              <a:pathLst>
                <a:path w="240" h="261" extrusionOk="0">
                  <a:moveTo>
                    <a:pt x="104" y="1"/>
                  </a:moveTo>
                  <a:cubicBezTo>
                    <a:pt x="67" y="17"/>
                    <a:pt x="50" y="34"/>
                    <a:pt x="34" y="55"/>
                  </a:cubicBezTo>
                  <a:cubicBezTo>
                    <a:pt x="17" y="88"/>
                    <a:pt x="1" y="121"/>
                    <a:pt x="17" y="158"/>
                  </a:cubicBezTo>
                  <a:cubicBezTo>
                    <a:pt x="17" y="191"/>
                    <a:pt x="34" y="224"/>
                    <a:pt x="50" y="240"/>
                  </a:cubicBezTo>
                  <a:cubicBezTo>
                    <a:pt x="87" y="261"/>
                    <a:pt x="104" y="261"/>
                    <a:pt x="137" y="261"/>
                  </a:cubicBezTo>
                  <a:cubicBezTo>
                    <a:pt x="207" y="261"/>
                    <a:pt x="240" y="191"/>
                    <a:pt x="224" y="121"/>
                  </a:cubicBezTo>
                  <a:cubicBezTo>
                    <a:pt x="224" y="88"/>
                    <a:pt x="207" y="55"/>
                    <a:pt x="191"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
            <p:cNvSpPr/>
            <p:nvPr/>
          </p:nvSpPr>
          <p:spPr>
            <a:xfrm>
              <a:off x="5157775" y="2730825"/>
              <a:ext cx="5600" cy="6550"/>
            </a:xfrm>
            <a:custGeom>
              <a:avLst/>
              <a:gdLst/>
              <a:ahLst/>
              <a:cxnLst/>
              <a:rect l="l" t="t" r="r" b="b"/>
              <a:pathLst>
                <a:path w="224" h="262" extrusionOk="0">
                  <a:moveTo>
                    <a:pt x="129" y="0"/>
                  </a:moveTo>
                  <a:cubicBezTo>
                    <a:pt x="120" y="0"/>
                    <a:pt x="112" y="5"/>
                    <a:pt x="104" y="16"/>
                  </a:cubicBezTo>
                  <a:cubicBezTo>
                    <a:pt x="34" y="16"/>
                    <a:pt x="1" y="82"/>
                    <a:pt x="1" y="152"/>
                  </a:cubicBezTo>
                  <a:cubicBezTo>
                    <a:pt x="1" y="185"/>
                    <a:pt x="17" y="222"/>
                    <a:pt x="50" y="238"/>
                  </a:cubicBezTo>
                  <a:cubicBezTo>
                    <a:pt x="62" y="250"/>
                    <a:pt x="84" y="262"/>
                    <a:pt x="108" y="262"/>
                  </a:cubicBezTo>
                  <a:cubicBezTo>
                    <a:pt x="117" y="262"/>
                    <a:pt x="127" y="260"/>
                    <a:pt x="137" y="255"/>
                  </a:cubicBezTo>
                  <a:cubicBezTo>
                    <a:pt x="153" y="255"/>
                    <a:pt x="186" y="238"/>
                    <a:pt x="207" y="201"/>
                  </a:cubicBezTo>
                  <a:cubicBezTo>
                    <a:pt x="224" y="185"/>
                    <a:pt x="224" y="152"/>
                    <a:pt x="224" y="119"/>
                  </a:cubicBezTo>
                  <a:cubicBezTo>
                    <a:pt x="224" y="82"/>
                    <a:pt x="207" y="49"/>
                    <a:pt x="170" y="32"/>
                  </a:cubicBezTo>
                  <a:cubicBezTo>
                    <a:pt x="170" y="16"/>
                    <a:pt x="153" y="16"/>
                    <a:pt x="153" y="16"/>
                  </a:cubicBezTo>
                  <a:cubicBezTo>
                    <a:pt x="145" y="5"/>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
            <p:cNvSpPr/>
            <p:nvPr/>
          </p:nvSpPr>
          <p:spPr>
            <a:xfrm>
              <a:off x="5146950" y="2668100"/>
              <a:ext cx="6125" cy="6850"/>
            </a:xfrm>
            <a:custGeom>
              <a:avLst/>
              <a:gdLst/>
              <a:ahLst/>
              <a:cxnLst/>
              <a:rect l="l" t="t" r="r" b="b"/>
              <a:pathLst>
                <a:path w="245" h="274" extrusionOk="0">
                  <a:moveTo>
                    <a:pt x="132" y="1"/>
                  </a:moveTo>
                  <a:cubicBezTo>
                    <a:pt x="91" y="1"/>
                    <a:pt x="50" y="32"/>
                    <a:pt x="38" y="84"/>
                  </a:cubicBezTo>
                  <a:cubicBezTo>
                    <a:pt x="1" y="154"/>
                    <a:pt x="38" y="236"/>
                    <a:pt x="88" y="257"/>
                  </a:cubicBezTo>
                  <a:cubicBezTo>
                    <a:pt x="104" y="257"/>
                    <a:pt x="125" y="274"/>
                    <a:pt x="141" y="274"/>
                  </a:cubicBezTo>
                  <a:cubicBezTo>
                    <a:pt x="191" y="257"/>
                    <a:pt x="228" y="220"/>
                    <a:pt x="244" y="187"/>
                  </a:cubicBezTo>
                  <a:cubicBezTo>
                    <a:pt x="244" y="133"/>
                    <a:pt x="244" y="84"/>
                    <a:pt x="207" y="51"/>
                  </a:cubicBezTo>
                  <a:cubicBezTo>
                    <a:pt x="207" y="30"/>
                    <a:pt x="191" y="14"/>
                    <a:pt x="174" y="14"/>
                  </a:cubicBezTo>
                  <a:cubicBezTo>
                    <a:pt x="161" y="5"/>
                    <a:pt x="146"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
            <p:cNvSpPr/>
            <p:nvPr/>
          </p:nvSpPr>
          <p:spPr>
            <a:xfrm>
              <a:off x="5127275" y="2686475"/>
              <a:ext cx="6000" cy="6675"/>
            </a:xfrm>
            <a:custGeom>
              <a:avLst/>
              <a:gdLst/>
              <a:ahLst/>
              <a:cxnLst/>
              <a:rect l="l" t="t" r="r" b="b"/>
              <a:pathLst>
                <a:path w="240" h="267" extrusionOk="0">
                  <a:moveTo>
                    <a:pt x="137" y="0"/>
                  </a:moveTo>
                  <a:cubicBezTo>
                    <a:pt x="104" y="0"/>
                    <a:pt x="66" y="17"/>
                    <a:pt x="50" y="37"/>
                  </a:cubicBezTo>
                  <a:cubicBezTo>
                    <a:pt x="1" y="87"/>
                    <a:pt x="1" y="157"/>
                    <a:pt x="33" y="223"/>
                  </a:cubicBezTo>
                  <a:cubicBezTo>
                    <a:pt x="52" y="253"/>
                    <a:pt x="82" y="266"/>
                    <a:pt x="114" y="266"/>
                  </a:cubicBezTo>
                  <a:cubicBezTo>
                    <a:pt x="140" y="266"/>
                    <a:pt x="167" y="258"/>
                    <a:pt x="190" y="244"/>
                  </a:cubicBezTo>
                  <a:cubicBezTo>
                    <a:pt x="240" y="190"/>
                    <a:pt x="240" y="103"/>
                    <a:pt x="207" y="54"/>
                  </a:cubicBezTo>
                  <a:cubicBezTo>
                    <a:pt x="190" y="37"/>
                    <a:pt x="19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
            <p:cNvSpPr/>
            <p:nvPr/>
          </p:nvSpPr>
          <p:spPr>
            <a:xfrm>
              <a:off x="5134600" y="2672750"/>
              <a:ext cx="6000" cy="6425"/>
            </a:xfrm>
            <a:custGeom>
              <a:avLst/>
              <a:gdLst/>
              <a:ahLst/>
              <a:cxnLst/>
              <a:rect l="l" t="t" r="r" b="b"/>
              <a:pathLst>
                <a:path w="240" h="257" extrusionOk="0">
                  <a:moveTo>
                    <a:pt x="103" y="1"/>
                  </a:moveTo>
                  <a:cubicBezTo>
                    <a:pt x="33" y="17"/>
                    <a:pt x="0" y="88"/>
                    <a:pt x="0" y="154"/>
                  </a:cubicBezTo>
                  <a:cubicBezTo>
                    <a:pt x="17" y="191"/>
                    <a:pt x="33" y="224"/>
                    <a:pt x="50" y="240"/>
                  </a:cubicBezTo>
                  <a:cubicBezTo>
                    <a:pt x="66" y="257"/>
                    <a:pt x="103" y="257"/>
                    <a:pt x="136" y="257"/>
                  </a:cubicBezTo>
                  <a:cubicBezTo>
                    <a:pt x="186" y="240"/>
                    <a:pt x="239" y="191"/>
                    <a:pt x="223" y="104"/>
                  </a:cubicBezTo>
                  <a:cubicBezTo>
                    <a:pt x="223" y="71"/>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
            <p:cNvSpPr/>
            <p:nvPr/>
          </p:nvSpPr>
          <p:spPr>
            <a:xfrm>
              <a:off x="5130275" y="2718825"/>
              <a:ext cx="6400" cy="6325"/>
            </a:xfrm>
            <a:custGeom>
              <a:avLst/>
              <a:gdLst/>
              <a:ahLst/>
              <a:cxnLst/>
              <a:rect l="l" t="t" r="r" b="b"/>
              <a:pathLst>
                <a:path w="256" h="253" extrusionOk="0">
                  <a:moveTo>
                    <a:pt x="128" y="0"/>
                  </a:moveTo>
                  <a:cubicBezTo>
                    <a:pt x="86" y="0"/>
                    <a:pt x="45" y="32"/>
                    <a:pt x="33" y="83"/>
                  </a:cubicBezTo>
                  <a:cubicBezTo>
                    <a:pt x="0" y="149"/>
                    <a:pt x="33" y="219"/>
                    <a:pt x="87" y="252"/>
                  </a:cubicBezTo>
                  <a:lnTo>
                    <a:pt x="136" y="252"/>
                  </a:lnTo>
                  <a:cubicBezTo>
                    <a:pt x="190" y="252"/>
                    <a:pt x="223" y="219"/>
                    <a:pt x="239" y="166"/>
                  </a:cubicBezTo>
                  <a:cubicBezTo>
                    <a:pt x="256" y="133"/>
                    <a:pt x="239" y="83"/>
                    <a:pt x="206" y="46"/>
                  </a:cubicBezTo>
                  <a:cubicBezTo>
                    <a:pt x="206" y="30"/>
                    <a:pt x="190" y="13"/>
                    <a:pt x="173" y="13"/>
                  </a:cubicBezTo>
                  <a:cubicBezTo>
                    <a:pt x="159" y="5"/>
                    <a:pt x="14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
            <p:cNvSpPr/>
            <p:nvPr/>
          </p:nvSpPr>
          <p:spPr>
            <a:xfrm>
              <a:off x="5173250" y="2555975"/>
              <a:ext cx="5575" cy="6425"/>
            </a:xfrm>
            <a:custGeom>
              <a:avLst/>
              <a:gdLst/>
              <a:ahLst/>
              <a:cxnLst/>
              <a:rect l="l" t="t" r="r" b="b"/>
              <a:pathLst>
                <a:path w="223" h="257" extrusionOk="0">
                  <a:moveTo>
                    <a:pt x="83" y="1"/>
                  </a:moveTo>
                  <a:cubicBezTo>
                    <a:pt x="66" y="1"/>
                    <a:pt x="33" y="17"/>
                    <a:pt x="17" y="50"/>
                  </a:cubicBezTo>
                  <a:cubicBezTo>
                    <a:pt x="0" y="83"/>
                    <a:pt x="0" y="120"/>
                    <a:pt x="0" y="153"/>
                  </a:cubicBezTo>
                  <a:cubicBezTo>
                    <a:pt x="0" y="186"/>
                    <a:pt x="17" y="207"/>
                    <a:pt x="33" y="240"/>
                  </a:cubicBezTo>
                  <a:cubicBezTo>
                    <a:pt x="66" y="256"/>
                    <a:pt x="103" y="256"/>
                    <a:pt x="120" y="256"/>
                  </a:cubicBezTo>
                  <a:cubicBezTo>
                    <a:pt x="186" y="240"/>
                    <a:pt x="223" y="186"/>
                    <a:pt x="223" y="104"/>
                  </a:cubicBezTo>
                  <a:cubicBezTo>
                    <a:pt x="206" y="67"/>
                    <a:pt x="18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
            <p:cNvSpPr/>
            <p:nvPr/>
          </p:nvSpPr>
          <p:spPr>
            <a:xfrm>
              <a:off x="5177875" y="2586525"/>
              <a:ext cx="6125" cy="6475"/>
            </a:xfrm>
            <a:custGeom>
              <a:avLst/>
              <a:gdLst/>
              <a:ahLst/>
              <a:cxnLst/>
              <a:rect l="l" t="t" r="r" b="b"/>
              <a:pathLst>
                <a:path w="245" h="259" extrusionOk="0">
                  <a:moveTo>
                    <a:pt x="108" y="0"/>
                  </a:moveTo>
                  <a:cubicBezTo>
                    <a:pt x="93" y="0"/>
                    <a:pt x="79" y="5"/>
                    <a:pt x="71" y="16"/>
                  </a:cubicBezTo>
                  <a:cubicBezTo>
                    <a:pt x="38" y="32"/>
                    <a:pt x="21" y="49"/>
                    <a:pt x="21" y="82"/>
                  </a:cubicBezTo>
                  <a:cubicBezTo>
                    <a:pt x="1" y="119"/>
                    <a:pt x="1" y="135"/>
                    <a:pt x="21" y="168"/>
                  </a:cubicBezTo>
                  <a:cubicBezTo>
                    <a:pt x="21" y="201"/>
                    <a:pt x="54" y="238"/>
                    <a:pt x="71" y="255"/>
                  </a:cubicBezTo>
                  <a:cubicBezTo>
                    <a:pt x="83" y="258"/>
                    <a:pt x="94" y="259"/>
                    <a:pt x="105" y="259"/>
                  </a:cubicBezTo>
                  <a:cubicBezTo>
                    <a:pt x="158" y="259"/>
                    <a:pt x="197" y="226"/>
                    <a:pt x="228" y="168"/>
                  </a:cubicBezTo>
                  <a:cubicBezTo>
                    <a:pt x="244" y="119"/>
                    <a:pt x="207" y="32"/>
                    <a:pt x="158" y="16"/>
                  </a:cubicBezTo>
                  <a:cubicBezTo>
                    <a:pt x="141" y="5"/>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
            <p:cNvSpPr/>
            <p:nvPr/>
          </p:nvSpPr>
          <p:spPr>
            <a:xfrm>
              <a:off x="5179625" y="2568900"/>
              <a:ext cx="6525" cy="6375"/>
            </a:xfrm>
            <a:custGeom>
              <a:avLst/>
              <a:gdLst/>
              <a:ahLst/>
              <a:cxnLst/>
              <a:rect l="l" t="t" r="r" b="b"/>
              <a:pathLst>
                <a:path w="261" h="255" extrusionOk="0">
                  <a:moveTo>
                    <a:pt x="129" y="1"/>
                  </a:moveTo>
                  <a:cubicBezTo>
                    <a:pt x="88" y="1"/>
                    <a:pt x="49" y="34"/>
                    <a:pt x="34" y="82"/>
                  </a:cubicBezTo>
                  <a:cubicBezTo>
                    <a:pt x="1" y="152"/>
                    <a:pt x="34" y="222"/>
                    <a:pt x="88" y="255"/>
                  </a:cubicBezTo>
                  <a:lnTo>
                    <a:pt x="137" y="255"/>
                  </a:lnTo>
                  <a:cubicBezTo>
                    <a:pt x="191" y="255"/>
                    <a:pt x="224" y="222"/>
                    <a:pt x="240" y="185"/>
                  </a:cubicBezTo>
                  <a:cubicBezTo>
                    <a:pt x="261" y="135"/>
                    <a:pt x="240" y="82"/>
                    <a:pt x="224" y="49"/>
                  </a:cubicBezTo>
                  <a:cubicBezTo>
                    <a:pt x="207" y="32"/>
                    <a:pt x="191" y="16"/>
                    <a:pt x="174" y="16"/>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
            <p:cNvSpPr/>
            <p:nvPr/>
          </p:nvSpPr>
          <p:spPr>
            <a:xfrm>
              <a:off x="5186550" y="2677100"/>
              <a:ext cx="6000" cy="6400"/>
            </a:xfrm>
            <a:custGeom>
              <a:avLst/>
              <a:gdLst/>
              <a:ahLst/>
              <a:cxnLst/>
              <a:rect l="l" t="t" r="r" b="b"/>
              <a:pathLst>
                <a:path w="240" h="256" extrusionOk="0">
                  <a:moveTo>
                    <a:pt x="136" y="0"/>
                  </a:moveTo>
                  <a:cubicBezTo>
                    <a:pt x="103" y="0"/>
                    <a:pt x="66" y="0"/>
                    <a:pt x="50" y="33"/>
                  </a:cubicBezTo>
                  <a:cubicBezTo>
                    <a:pt x="0" y="66"/>
                    <a:pt x="0" y="153"/>
                    <a:pt x="33" y="206"/>
                  </a:cubicBezTo>
                  <a:cubicBezTo>
                    <a:pt x="50" y="239"/>
                    <a:pt x="87" y="256"/>
                    <a:pt x="103" y="256"/>
                  </a:cubicBezTo>
                  <a:cubicBezTo>
                    <a:pt x="136" y="256"/>
                    <a:pt x="169" y="256"/>
                    <a:pt x="190" y="223"/>
                  </a:cubicBezTo>
                  <a:cubicBezTo>
                    <a:pt x="239" y="186"/>
                    <a:pt x="239" y="103"/>
                    <a:pt x="206" y="50"/>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
            <p:cNvSpPr/>
            <p:nvPr/>
          </p:nvSpPr>
          <p:spPr>
            <a:xfrm>
              <a:off x="5250025" y="2572275"/>
              <a:ext cx="5700" cy="6925"/>
            </a:xfrm>
            <a:custGeom>
              <a:avLst/>
              <a:gdLst/>
              <a:ahLst/>
              <a:cxnLst/>
              <a:rect l="l" t="t" r="r" b="b"/>
              <a:pathLst>
                <a:path w="228" h="277" extrusionOk="0">
                  <a:moveTo>
                    <a:pt x="141" y="0"/>
                  </a:moveTo>
                  <a:cubicBezTo>
                    <a:pt x="104" y="0"/>
                    <a:pt x="87" y="17"/>
                    <a:pt x="54" y="33"/>
                  </a:cubicBezTo>
                  <a:cubicBezTo>
                    <a:pt x="22" y="87"/>
                    <a:pt x="1" y="153"/>
                    <a:pt x="38" y="223"/>
                  </a:cubicBezTo>
                  <a:cubicBezTo>
                    <a:pt x="54" y="239"/>
                    <a:pt x="87" y="256"/>
                    <a:pt x="125" y="276"/>
                  </a:cubicBezTo>
                  <a:cubicBezTo>
                    <a:pt x="141" y="276"/>
                    <a:pt x="174" y="256"/>
                    <a:pt x="191" y="239"/>
                  </a:cubicBezTo>
                  <a:cubicBezTo>
                    <a:pt x="207" y="223"/>
                    <a:pt x="228" y="206"/>
                    <a:pt x="228" y="190"/>
                  </a:cubicBezTo>
                  <a:cubicBezTo>
                    <a:pt x="207" y="136"/>
                    <a:pt x="174" y="70"/>
                    <a:pt x="158" y="17"/>
                  </a:cubicBezTo>
                  <a:cubicBezTo>
                    <a:pt x="158" y="17"/>
                    <a:pt x="141"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
            <p:cNvSpPr/>
            <p:nvPr/>
          </p:nvSpPr>
          <p:spPr>
            <a:xfrm>
              <a:off x="5174075" y="2634100"/>
              <a:ext cx="6000" cy="6425"/>
            </a:xfrm>
            <a:custGeom>
              <a:avLst/>
              <a:gdLst/>
              <a:ahLst/>
              <a:cxnLst/>
              <a:rect l="l" t="t" r="r" b="b"/>
              <a:pathLst>
                <a:path w="240" h="257" extrusionOk="0">
                  <a:moveTo>
                    <a:pt x="103" y="1"/>
                  </a:moveTo>
                  <a:cubicBezTo>
                    <a:pt x="50" y="1"/>
                    <a:pt x="0" y="71"/>
                    <a:pt x="17" y="137"/>
                  </a:cubicBezTo>
                  <a:cubicBezTo>
                    <a:pt x="17" y="174"/>
                    <a:pt x="33" y="207"/>
                    <a:pt x="50" y="224"/>
                  </a:cubicBezTo>
                  <a:cubicBezTo>
                    <a:pt x="87" y="257"/>
                    <a:pt x="103" y="257"/>
                    <a:pt x="136" y="257"/>
                  </a:cubicBezTo>
                  <a:cubicBezTo>
                    <a:pt x="206" y="240"/>
                    <a:pt x="239" y="174"/>
                    <a:pt x="239" y="104"/>
                  </a:cubicBezTo>
                  <a:cubicBezTo>
                    <a:pt x="223" y="50"/>
                    <a:pt x="20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
            <p:cNvSpPr/>
            <p:nvPr/>
          </p:nvSpPr>
          <p:spPr>
            <a:xfrm>
              <a:off x="5162000" y="2665850"/>
              <a:ext cx="5600" cy="6525"/>
            </a:xfrm>
            <a:custGeom>
              <a:avLst/>
              <a:gdLst/>
              <a:ahLst/>
              <a:cxnLst/>
              <a:rect l="l" t="t" r="r" b="b"/>
              <a:pathLst>
                <a:path w="224" h="261" extrusionOk="0">
                  <a:moveTo>
                    <a:pt x="141" y="1"/>
                  </a:moveTo>
                  <a:cubicBezTo>
                    <a:pt x="104" y="1"/>
                    <a:pt x="71" y="17"/>
                    <a:pt x="55" y="38"/>
                  </a:cubicBezTo>
                  <a:cubicBezTo>
                    <a:pt x="1" y="71"/>
                    <a:pt x="1" y="157"/>
                    <a:pt x="38" y="207"/>
                  </a:cubicBezTo>
                  <a:cubicBezTo>
                    <a:pt x="55" y="244"/>
                    <a:pt x="71" y="260"/>
                    <a:pt x="104" y="260"/>
                  </a:cubicBezTo>
                  <a:cubicBezTo>
                    <a:pt x="141" y="260"/>
                    <a:pt x="174" y="260"/>
                    <a:pt x="191" y="244"/>
                  </a:cubicBezTo>
                  <a:cubicBezTo>
                    <a:pt x="207" y="207"/>
                    <a:pt x="224" y="190"/>
                    <a:pt x="224" y="157"/>
                  </a:cubicBezTo>
                  <a:cubicBezTo>
                    <a:pt x="224" y="120"/>
                    <a:pt x="224" y="87"/>
                    <a:pt x="207" y="54"/>
                  </a:cubicBezTo>
                  <a:cubicBezTo>
                    <a:pt x="191" y="38"/>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
            <p:cNvSpPr/>
            <p:nvPr/>
          </p:nvSpPr>
          <p:spPr>
            <a:xfrm>
              <a:off x="5159025" y="2715525"/>
              <a:ext cx="6000" cy="6625"/>
            </a:xfrm>
            <a:custGeom>
              <a:avLst/>
              <a:gdLst/>
              <a:ahLst/>
              <a:cxnLst/>
              <a:rect l="l" t="t" r="r" b="b"/>
              <a:pathLst>
                <a:path w="240" h="265" extrusionOk="0">
                  <a:moveTo>
                    <a:pt x="120" y="0"/>
                  </a:moveTo>
                  <a:cubicBezTo>
                    <a:pt x="114" y="0"/>
                    <a:pt x="109" y="2"/>
                    <a:pt x="103" y="9"/>
                  </a:cubicBezTo>
                  <a:cubicBezTo>
                    <a:pt x="54" y="9"/>
                    <a:pt x="0" y="75"/>
                    <a:pt x="17" y="145"/>
                  </a:cubicBezTo>
                  <a:cubicBezTo>
                    <a:pt x="17" y="215"/>
                    <a:pt x="87" y="265"/>
                    <a:pt x="136" y="265"/>
                  </a:cubicBezTo>
                  <a:cubicBezTo>
                    <a:pt x="174" y="248"/>
                    <a:pt x="190" y="232"/>
                    <a:pt x="207" y="215"/>
                  </a:cubicBezTo>
                  <a:cubicBezTo>
                    <a:pt x="223" y="178"/>
                    <a:pt x="239" y="145"/>
                    <a:pt x="223" y="112"/>
                  </a:cubicBezTo>
                  <a:cubicBezTo>
                    <a:pt x="223" y="75"/>
                    <a:pt x="207" y="42"/>
                    <a:pt x="190" y="26"/>
                  </a:cubicBezTo>
                  <a:cubicBezTo>
                    <a:pt x="174" y="26"/>
                    <a:pt x="174" y="9"/>
                    <a:pt x="157" y="9"/>
                  </a:cubicBezTo>
                  <a:cubicBezTo>
                    <a:pt x="143" y="9"/>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
            <p:cNvSpPr/>
            <p:nvPr/>
          </p:nvSpPr>
          <p:spPr>
            <a:xfrm>
              <a:off x="5165000" y="2695425"/>
              <a:ext cx="6525" cy="6625"/>
            </a:xfrm>
            <a:custGeom>
              <a:avLst/>
              <a:gdLst/>
              <a:ahLst/>
              <a:cxnLst/>
              <a:rect l="l" t="t" r="r" b="b"/>
              <a:pathLst>
                <a:path w="261" h="265" extrusionOk="0">
                  <a:moveTo>
                    <a:pt x="147" y="1"/>
                  </a:moveTo>
                  <a:cubicBezTo>
                    <a:pt x="102" y="1"/>
                    <a:pt x="51" y="34"/>
                    <a:pt x="38" y="92"/>
                  </a:cubicBezTo>
                  <a:cubicBezTo>
                    <a:pt x="0" y="158"/>
                    <a:pt x="38" y="228"/>
                    <a:pt x="87" y="261"/>
                  </a:cubicBezTo>
                  <a:cubicBezTo>
                    <a:pt x="99" y="264"/>
                    <a:pt x="110" y="265"/>
                    <a:pt x="121" y="265"/>
                  </a:cubicBezTo>
                  <a:cubicBezTo>
                    <a:pt x="174" y="265"/>
                    <a:pt x="213" y="232"/>
                    <a:pt x="244" y="174"/>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4"/>
          <p:cNvSpPr/>
          <p:nvPr/>
        </p:nvSpPr>
        <p:spPr>
          <a:xfrm rot="5400000" flipH="1">
            <a:off x="8652415" y="1320610"/>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
          <p:cNvSpPr/>
          <p:nvPr/>
        </p:nvSpPr>
        <p:spPr>
          <a:xfrm rot="5400000" flipH="1">
            <a:off x="219889" y="3724904"/>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51"/>
        <p:cNvGrpSpPr/>
        <p:nvPr/>
      </p:nvGrpSpPr>
      <p:grpSpPr>
        <a:xfrm>
          <a:off x="0" y="0"/>
          <a:ext cx="0" cy="0"/>
          <a:chOff x="0" y="0"/>
          <a:chExt cx="0" cy="0"/>
        </a:xfrm>
      </p:grpSpPr>
      <p:sp>
        <p:nvSpPr>
          <p:cNvPr id="1652" name="Google Shape;1652;p6"/>
          <p:cNvSpPr txBox="1">
            <a:spLocks noGrp="1"/>
          </p:cNvSpPr>
          <p:nvPr>
            <p:ph type="title"/>
          </p:nvPr>
        </p:nvSpPr>
        <p:spPr>
          <a:xfrm>
            <a:off x="720000" y="540000"/>
            <a:ext cx="7704000" cy="69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653" name="Google Shape;1653;p6"/>
          <p:cNvGrpSpPr/>
          <p:nvPr/>
        </p:nvGrpSpPr>
        <p:grpSpPr>
          <a:xfrm rot="-5400000" flipH="1">
            <a:off x="7903210" y="540476"/>
            <a:ext cx="1830221" cy="691747"/>
            <a:chOff x="3838450" y="2686475"/>
            <a:chExt cx="434175" cy="164100"/>
          </a:xfrm>
        </p:grpSpPr>
        <p:sp>
          <p:nvSpPr>
            <p:cNvPr id="1654" name="Google Shape;1654;p6"/>
            <p:cNvSpPr/>
            <p:nvPr/>
          </p:nvSpPr>
          <p:spPr>
            <a:xfrm>
              <a:off x="4133050" y="2834375"/>
              <a:ext cx="6400" cy="6225"/>
            </a:xfrm>
            <a:custGeom>
              <a:avLst/>
              <a:gdLst/>
              <a:ahLst/>
              <a:cxnLst/>
              <a:rect l="l" t="t" r="r" b="b"/>
              <a:pathLst>
                <a:path w="256" h="249" extrusionOk="0">
                  <a:moveTo>
                    <a:pt x="139" y="1"/>
                  </a:moveTo>
                  <a:cubicBezTo>
                    <a:pt x="124" y="1"/>
                    <a:pt x="111" y="5"/>
                    <a:pt x="103" y="13"/>
                  </a:cubicBezTo>
                  <a:cubicBezTo>
                    <a:pt x="33" y="30"/>
                    <a:pt x="0" y="100"/>
                    <a:pt x="17" y="166"/>
                  </a:cubicBezTo>
                  <a:cubicBezTo>
                    <a:pt x="33" y="203"/>
                    <a:pt x="49" y="236"/>
                    <a:pt x="70" y="236"/>
                  </a:cubicBezTo>
                  <a:cubicBezTo>
                    <a:pt x="87" y="244"/>
                    <a:pt x="103" y="248"/>
                    <a:pt x="118" y="248"/>
                  </a:cubicBezTo>
                  <a:cubicBezTo>
                    <a:pt x="132" y="248"/>
                    <a:pt x="144" y="244"/>
                    <a:pt x="153" y="236"/>
                  </a:cubicBezTo>
                  <a:cubicBezTo>
                    <a:pt x="223" y="219"/>
                    <a:pt x="256" y="149"/>
                    <a:pt x="239" y="79"/>
                  </a:cubicBezTo>
                  <a:cubicBezTo>
                    <a:pt x="239" y="63"/>
                    <a:pt x="223" y="30"/>
                    <a:pt x="206" y="30"/>
                  </a:cubicBezTo>
                  <a:cubicBezTo>
                    <a:pt x="206" y="13"/>
                    <a:pt x="190" y="13"/>
                    <a:pt x="190" y="13"/>
                  </a:cubicBez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
            <p:cNvSpPr/>
            <p:nvPr/>
          </p:nvSpPr>
          <p:spPr>
            <a:xfrm>
              <a:off x="4017075" y="2766450"/>
              <a:ext cx="6425" cy="6325"/>
            </a:xfrm>
            <a:custGeom>
              <a:avLst/>
              <a:gdLst/>
              <a:ahLst/>
              <a:cxnLst/>
              <a:rect l="l" t="t" r="r" b="b"/>
              <a:pathLst>
                <a:path w="257" h="253" extrusionOk="0">
                  <a:moveTo>
                    <a:pt x="135" y="1"/>
                  </a:moveTo>
                  <a:cubicBezTo>
                    <a:pt x="120" y="1"/>
                    <a:pt x="104" y="5"/>
                    <a:pt x="87" y="13"/>
                  </a:cubicBezTo>
                  <a:cubicBezTo>
                    <a:pt x="34" y="34"/>
                    <a:pt x="1" y="100"/>
                    <a:pt x="17" y="170"/>
                  </a:cubicBezTo>
                  <a:cubicBezTo>
                    <a:pt x="29" y="221"/>
                    <a:pt x="61" y="253"/>
                    <a:pt x="104" y="253"/>
                  </a:cubicBezTo>
                  <a:cubicBezTo>
                    <a:pt x="119" y="253"/>
                    <a:pt x="136" y="249"/>
                    <a:pt x="153" y="240"/>
                  </a:cubicBezTo>
                  <a:cubicBezTo>
                    <a:pt x="207" y="219"/>
                    <a:pt x="256" y="153"/>
                    <a:pt x="240" y="83"/>
                  </a:cubicBezTo>
                  <a:cubicBezTo>
                    <a:pt x="223" y="67"/>
                    <a:pt x="223" y="50"/>
                    <a:pt x="207" y="34"/>
                  </a:cubicBezTo>
                  <a:cubicBezTo>
                    <a:pt x="190" y="13"/>
                    <a:pt x="190"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
            <p:cNvSpPr/>
            <p:nvPr/>
          </p:nvSpPr>
          <p:spPr>
            <a:xfrm>
              <a:off x="4014500" y="2814900"/>
              <a:ext cx="6000" cy="6600"/>
            </a:xfrm>
            <a:custGeom>
              <a:avLst/>
              <a:gdLst/>
              <a:ahLst/>
              <a:cxnLst/>
              <a:rect l="l" t="t" r="r" b="b"/>
              <a:pathLst>
                <a:path w="240" h="264" extrusionOk="0">
                  <a:moveTo>
                    <a:pt x="137" y="0"/>
                  </a:moveTo>
                  <a:cubicBezTo>
                    <a:pt x="87" y="0"/>
                    <a:pt x="17" y="54"/>
                    <a:pt x="1" y="120"/>
                  </a:cubicBezTo>
                  <a:cubicBezTo>
                    <a:pt x="1" y="157"/>
                    <a:pt x="1" y="190"/>
                    <a:pt x="17" y="207"/>
                  </a:cubicBezTo>
                  <a:cubicBezTo>
                    <a:pt x="34" y="240"/>
                    <a:pt x="50" y="260"/>
                    <a:pt x="87" y="260"/>
                  </a:cubicBezTo>
                  <a:cubicBezTo>
                    <a:pt x="95" y="262"/>
                    <a:pt x="103" y="263"/>
                    <a:pt x="111" y="263"/>
                  </a:cubicBezTo>
                  <a:cubicBezTo>
                    <a:pt x="166" y="263"/>
                    <a:pt x="209" y="215"/>
                    <a:pt x="223" y="157"/>
                  </a:cubicBezTo>
                  <a:cubicBezTo>
                    <a:pt x="240" y="104"/>
                    <a:pt x="223" y="54"/>
                    <a:pt x="190" y="33"/>
                  </a:cubicBezTo>
                  <a:cubicBezTo>
                    <a:pt x="190" y="17"/>
                    <a:pt x="174"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
            <p:cNvSpPr/>
            <p:nvPr/>
          </p:nvSpPr>
          <p:spPr>
            <a:xfrm>
              <a:off x="4004600" y="2842425"/>
              <a:ext cx="6025" cy="6500"/>
            </a:xfrm>
            <a:custGeom>
              <a:avLst/>
              <a:gdLst/>
              <a:ahLst/>
              <a:cxnLst/>
              <a:rect l="l" t="t" r="r" b="b"/>
              <a:pathLst>
                <a:path w="241" h="260" extrusionOk="0">
                  <a:moveTo>
                    <a:pt x="158" y="0"/>
                  </a:moveTo>
                  <a:cubicBezTo>
                    <a:pt x="137" y="0"/>
                    <a:pt x="104" y="0"/>
                    <a:pt x="87" y="17"/>
                  </a:cubicBezTo>
                  <a:cubicBezTo>
                    <a:pt x="54" y="33"/>
                    <a:pt x="17" y="66"/>
                    <a:pt x="17" y="120"/>
                  </a:cubicBezTo>
                  <a:cubicBezTo>
                    <a:pt x="1" y="153"/>
                    <a:pt x="17" y="190"/>
                    <a:pt x="34" y="206"/>
                  </a:cubicBezTo>
                  <a:cubicBezTo>
                    <a:pt x="34" y="239"/>
                    <a:pt x="71" y="256"/>
                    <a:pt x="104" y="256"/>
                  </a:cubicBezTo>
                  <a:cubicBezTo>
                    <a:pt x="111" y="258"/>
                    <a:pt x="118" y="259"/>
                    <a:pt x="125" y="259"/>
                  </a:cubicBezTo>
                  <a:cubicBezTo>
                    <a:pt x="170" y="259"/>
                    <a:pt x="209" y="214"/>
                    <a:pt x="224" y="153"/>
                  </a:cubicBezTo>
                  <a:lnTo>
                    <a:pt x="240" y="153"/>
                  </a:lnTo>
                  <a:cubicBezTo>
                    <a:pt x="240" y="103"/>
                    <a:pt x="224" y="50"/>
                    <a:pt x="207" y="33"/>
                  </a:cubicBezTo>
                  <a:cubicBezTo>
                    <a:pt x="191"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
            <p:cNvSpPr/>
            <p:nvPr/>
          </p:nvSpPr>
          <p:spPr>
            <a:xfrm>
              <a:off x="4004200" y="2827775"/>
              <a:ext cx="5600" cy="6525"/>
            </a:xfrm>
            <a:custGeom>
              <a:avLst/>
              <a:gdLst/>
              <a:ahLst/>
              <a:cxnLst/>
              <a:rect l="l" t="t" r="r" b="b"/>
              <a:pathLst>
                <a:path w="224" h="261" extrusionOk="0">
                  <a:moveTo>
                    <a:pt x="136" y="1"/>
                  </a:moveTo>
                  <a:cubicBezTo>
                    <a:pt x="103" y="1"/>
                    <a:pt x="87" y="1"/>
                    <a:pt x="50" y="17"/>
                  </a:cubicBezTo>
                  <a:cubicBezTo>
                    <a:pt x="33" y="54"/>
                    <a:pt x="17" y="71"/>
                    <a:pt x="0" y="104"/>
                  </a:cubicBezTo>
                  <a:cubicBezTo>
                    <a:pt x="0" y="137"/>
                    <a:pt x="0" y="174"/>
                    <a:pt x="17" y="207"/>
                  </a:cubicBezTo>
                  <a:cubicBezTo>
                    <a:pt x="33" y="223"/>
                    <a:pt x="50" y="240"/>
                    <a:pt x="87" y="261"/>
                  </a:cubicBezTo>
                  <a:cubicBezTo>
                    <a:pt x="136" y="261"/>
                    <a:pt x="207" y="223"/>
                    <a:pt x="223" y="137"/>
                  </a:cubicBezTo>
                  <a:cubicBezTo>
                    <a:pt x="223" y="104"/>
                    <a:pt x="223" y="87"/>
                    <a:pt x="207" y="54"/>
                  </a:cubicBezTo>
                  <a:cubicBezTo>
                    <a:pt x="207" y="34"/>
                    <a:pt x="207" y="34"/>
                    <a:pt x="190" y="34"/>
                  </a:cubicBezTo>
                  <a:cubicBezTo>
                    <a:pt x="174"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
            <p:cNvSpPr/>
            <p:nvPr/>
          </p:nvSpPr>
          <p:spPr>
            <a:xfrm>
              <a:off x="4007175" y="2781000"/>
              <a:ext cx="5600" cy="6400"/>
            </a:xfrm>
            <a:custGeom>
              <a:avLst/>
              <a:gdLst/>
              <a:ahLst/>
              <a:cxnLst/>
              <a:rect l="l" t="t" r="r" b="b"/>
              <a:pathLst>
                <a:path w="224" h="256" extrusionOk="0">
                  <a:moveTo>
                    <a:pt x="137" y="0"/>
                  </a:moveTo>
                  <a:cubicBezTo>
                    <a:pt x="121" y="0"/>
                    <a:pt x="88" y="0"/>
                    <a:pt x="55" y="17"/>
                  </a:cubicBezTo>
                  <a:cubicBezTo>
                    <a:pt x="34" y="49"/>
                    <a:pt x="17" y="70"/>
                    <a:pt x="1" y="103"/>
                  </a:cubicBezTo>
                  <a:cubicBezTo>
                    <a:pt x="1" y="136"/>
                    <a:pt x="1" y="173"/>
                    <a:pt x="17" y="206"/>
                  </a:cubicBezTo>
                  <a:cubicBezTo>
                    <a:pt x="34" y="223"/>
                    <a:pt x="55" y="239"/>
                    <a:pt x="88" y="256"/>
                  </a:cubicBezTo>
                  <a:cubicBezTo>
                    <a:pt x="137" y="256"/>
                    <a:pt x="207" y="223"/>
                    <a:pt x="224" y="136"/>
                  </a:cubicBezTo>
                  <a:cubicBezTo>
                    <a:pt x="224" y="103"/>
                    <a:pt x="224" y="87"/>
                    <a:pt x="207" y="49"/>
                  </a:cubicBezTo>
                  <a:cubicBezTo>
                    <a:pt x="207" y="33"/>
                    <a:pt x="207" y="33"/>
                    <a:pt x="191" y="33"/>
                  </a:cubicBezTo>
                  <a:cubicBezTo>
                    <a:pt x="174" y="17"/>
                    <a:pt x="15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
            <p:cNvSpPr/>
            <p:nvPr/>
          </p:nvSpPr>
          <p:spPr>
            <a:xfrm>
              <a:off x="4008950" y="2750325"/>
              <a:ext cx="6400" cy="6400"/>
            </a:xfrm>
            <a:custGeom>
              <a:avLst/>
              <a:gdLst/>
              <a:ahLst/>
              <a:cxnLst/>
              <a:rect l="l" t="t" r="r" b="b"/>
              <a:pathLst>
                <a:path w="256" h="256" extrusionOk="0">
                  <a:moveTo>
                    <a:pt x="130" y="0"/>
                  </a:moveTo>
                  <a:cubicBezTo>
                    <a:pt x="99" y="0"/>
                    <a:pt x="70" y="12"/>
                    <a:pt x="50" y="40"/>
                  </a:cubicBezTo>
                  <a:cubicBezTo>
                    <a:pt x="0" y="110"/>
                    <a:pt x="0" y="180"/>
                    <a:pt x="50" y="229"/>
                  </a:cubicBezTo>
                  <a:cubicBezTo>
                    <a:pt x="66" y="246"/>
                    <a:pt x="93" y="255"/>
                    <a:pt x="120" y="255"/>
                  </a:cubicBezTo>
                  <a:cubicBezTo>
                    <a:pt x="152" y="255"/>
                    <a:pt x="186" y="242"/>
                    <a:pt x="206" y="213"/>
                  </a:cubicBezTo>
                  <a:cubicBezTo>
                    <a:pt x="256" y="163"/>
                    <a:pt x="256" y="77"/>
                    <a:pt x="206" y="23"/>
                  </a:cubicBezTo>
                  <a:cubicBezTo>
                    <a:pt x="182" y="8"/>
                    <a:pt x="15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
            <p:cNvSpPr/>
            <p:nvPr/>
          </p:nvSpPr>
          <p:spPr>
            <a:xfrm>
              <a:off x="4002025" y="2764700"/>
              <a:ext cx="6000" cy="6500"/>
            </a:xfrm>
            <a:custGeom>
              <a:avLst/>
              <a:gdLst/>
              <a:ahLst/>
              <a:cxnLst/>
              <a:rect l="l" t="t" r="r" b="b"/>
              <a:pathLst>
                <a:path w="240" h="260" extrusionOk="0">
                  <a:moveTo>
                    <a:pt x="157" y="1"/>
                  </a:moveTo>
                  <a:cubicBezTo>
                    <a:pt x="87" y="1"/>
                    <a:pt x="17" y="50"/>
                    <a:pt x="17" y="120"/>
                  </a:cubicBezTo>
                  <a:cubicBezTo>
                    <a:pt x="1" y="153"/>
                    <a:pt x="1" y="186"/>
                    <a:pt x="17" y="207"/>
                  </a:cubicBezTo>
                  <a:cubicBezTo>
                    <a:pt x="34" y="240"/>
                    <a:pt x="71" y="256"/>
                    <a:pt x="87" y="256"/>
                  </a:cubicBezTo>
                  <a:cubicBezTo>
                    <a:pt x="97" y="258"/>
                    <a:pt x="105" y="259"/>
                    <a:pt x="114" y="259"/>
                  </a:cubicBezTo>
                  <a:cubicBezTo>
                    <a:pt x="170" y="259"/>
                    <a:pt x="209" y="214"/>
                    <a:pt x="223" y="153"/>
                  </a:cubicBezTo>
                  <a:cubicBezTo>
                    <a:pt x="240" y="120"/>
                    <a:pt x="240"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
            <p:cNvSpPr/>
            <p:nvPr/>
          </p:nvSpPr>
          <p:spPr>
            <a:xfrm>
              <a:off x="4050175" y="2839050"/>
              <a:ext cx="6000" cy="6475"/>
            </a:xfrm>
            <a:custGeom>
              <a:avLst/>
              <a:gdLst/>
              <a:ahLst/>
              <a:cxnLst/>
              <a:rect l="l" t="t" r="r" b="b"/>
              <a:pathLst>
                <a:path w="240" h="259" extrusionOk="0">
                  <a:moveTo>
                    <a:pt x="134" y="0"/>
                  </a:moveTo>
                  <a:cubicBezTo>
                    <a:pt x="120" y="0"/>
                    <a:pt x="103" y="5"/>
                    <a:pt x="87" y="16"/>
                  </a:cubicBezTo>
                  <a:cubicBezTo>
                    <a:pt x="50" y="16"/>
                    <a:pt x="33" y="49"/>
                    <a:pt x="17" y="82"/>
                  </a:cubicBezTo>
                  <a:cubicBezTo>
                    <a:pt x="0" y="98"/>
                    <a:pt x="0" y="135"/>
                    <a:pt x="0" y="168"/>
                  </a:cubicBezTo>
                  <a:cubicBezTo>
                    <a:pt x="14" y="226"/>
                    <a:pt x="64" y="259"/>
                    <a:pt x="119" y="259"/>
                  </a:cubicBezTo>
                  <a:cubicBezTo>
                    <a:pt x="130" y="259"/>
                    <a:pt x="142" y="258"/>
                    <a:pt x="153" y="255"/>
                  </a:cubicBezTo>
                  <a:cubicBezTo>
                    <a:pt x="206" y="222"/>
                    <a:pt x="239" y="152"/>
                    <a:pt x="223" y="82"/>
                  </a:cubicBezTo>
                  <a:cubicBezTo>
                    <a:pt x="223" y="65"/>
                    <a:pt x="206" y="49"/>
                    <a:pt x="190" y="32"/>
                  </a:cubicBezTo>
                  <a:cubicBezTo>
                    <a:pt x="190" y="16"/>
                    <a:pt x="190" y="16"/>
                    <a:pt x="169" y="16"/>
                  </a:cubicBezTo>
                  <a:cubicBezTo>
                    <a:pt x="161" y="5"/>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
            <p:cNvSpPr/>
            <p:nvPr/>
          </p:nvSpPr>
          <p:spPr>
            <a:xfrm>
              <a:off x="4021825" y="2784725"/>
              <a:ext cx="6000" cy="6350"/>
            </a:xfrm>
            <a:custGeom>
              <a:avLst/>
              <a:gdLst/>
              <a:ahLst/>
              <a:cxnLst/>
              <a:rect l="l" t="t" r="r" b="b"/>
              <a:pathLst>
                <a:path w="240" h="254" extrusionOk="0">
                  <a:moveTo>
                    <a:pt x="128" y="1"/>
                  </a:moveTo>
                  <a:cubicBezTo>
                    <a:pt x="71" y="1"/>
                    <a:pt x="17" y="49"/>
                    <a:pt x="17" y="107"/>
                  </a:cubicBezTo>
                  <a:cubicBezTo>
                    <a:pt x="0" y="144"/>
                    <a:pt x="0" y="177"/>
                    <a:pt x="33" y="210"/>
                  </a:cubicBezTo>
                  <a:cubicBezTo>
                    <a:pt x="33" y="230"/>
                    <a:pt x="66" y="247"/>
                    <a:pt x="87" y="247"/>
                  </a:cubicBezTo>
                  <a:cubicBezTo>
                    <a:pt x="97" y="252"/>
                    <a:pt x="106" y="254"/>
                    <a:pt x="116" y="254"/>
                  </a:cubicBezTo>
                  <a:cubicBezTo>
                    <a:pt x="138" y="254"/>
                    <a:pt x="158" y="242"/>
                    <a:pt x="169" y="230"/>
                  </a:cubicBezTo>
                  <a:cubicBezTo>
                    <a:pt x="207" y="210"/>
                    <a:pt x="223" y="177"/>
                    <a:pt x="223" y="144"/>
                  </a:cubicBezTo>
                  <a:cubicBezTo>
                    <a:pt x="240" y="107"/>
                    <a:pt x="223" y="74"/>
                    <a:pt x="223" y="41"/>
                  </a:cubicBezTo>
                  <a:cubicBezTo>
                    <a:pt x="207" y="41"/>
                    <a:pt x="207" y="24"/>
                    <a:pt x="207" y="24"/>
                  </a:cubicBezTo>
                  <a:cubicBezTo>
                    <a:pt x="190" y="24"/>
                    <a:pt x="190" y="24"/>
                    <a:pt x="190" y="4"/>
                  </a:cubicBezTo>
                  <a:lnTo>
                    <a:pt x="153" y="4"/>
                  </a:ln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
            <p:cNvSpPr/>
            <p:nvPr/>
          </p:nvSpPr>
          <p:spPr>
            <a:xfrm>
              <a:off x="4049750" y="2787925"/>
              <a:ext cx="6425" cy="6300"/>
            </a:xfrm>
            <a:custGeom>
              <a:avLst/>
              <a:gdLst/>
              <a:ahLst/>
              <a:cxnLst/>
              <a:rect l="l" t="t" r="r" b="b"/>
              <a:pathLst>
                <a:path w="257" h="252" extrusionOk="0">
                  <a:moveTo>
                    <a:pt x="136" y="1"/>
                  </a:moveTo>
                  <a:cubicBezTo>
                    <a:pt x="102" y="1"/>
                    <a:pt x="70" y="20"/>
                    <a:pt x="50" y="49"/>
                  </a:cubicBezTo>
                  <a:cubicBezTo>
                    <a:pt x="1" y="102"/>
                    <a:pt x="1" y="185"/>
                    <a:pt x="50" y="222"/>
                  </a:cubicBezTo>
                  <a:cubicBezTo>
                    <a:pt x="64" y="243"/>
                    <a:pt x="84" y="252"/>
                    <a:pt x="107" y="252"/>
                  </a:cubicBezTo>
                  <a:cubicBezTo>
                    <a:pt x="139" y="252"/>
                    <a:pt x="176" y="234"/>
                    <a:pt x="207" y="205"/>
                  </a:cubicBezTo>
                  <a:cubicBezTo>
                    <a:pt x="256" y="152"/>
                    <a:pt x="240" y="65"/>
                    <a:pt x="207" y="32"/>
                  </a:cubicBezTo>
                  <a:cubicBezTo>
                    <a:pt x="185" y="10"/>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
            <p:cNvSpPr/>
            <p:nvPr/>
          </p:nvSpPr>
          <p:spPr>
            <a:xfrm>
              <a:off x="4047600" y="2771350"/>
              <a:ext cx="6000" cy="6400"/>
            </a:xfrm>
            <a:custGeom>
              <a:avLst/>
              <a:gdLst/>
              <a:ahLst/>
              <a:cxnLst/>
              <a:rect l="l" t="t" r="r" b="b"/>
              <a:pathLst>
                <a:path w="240" h="256" extrusionOk="0">
                  <a:moveTo>
                    <a:pt x="128" y="1"/>
                  </a:moveTo>
                  <a:cubicBezTo>
                    <a:pt x="97" y="1"/>
                    <a:pt x="63" y="14"/>
                    <a:pt x="33" y="44"/>
                  </a:cubicBezTo>
                  <a:cubicBezTo>
                    <a:pt x="0" y="110"/>
                    <a:pt x="0" y="180"/>
                    <a:pt x="33" y="229"/>
                  </a:cubicBezTo>
                  <a:cubicBezTo>
                    <a:pt x="57" y="246"/>
                    <a:pt x="84" y="255"/>
                    <a:pt x="111" y="255"/>
                  </a:cubicBezTo>
                  <a:cubicBezTo>
                    <a:pt x="144" y="255"/>
                    <a:pt x="177" y="242"/>
                    <a:pt x="206" y="213"/>
                  </a:cubicBezTo>
                  <a:cubicBezTo>
                    <a:pt x="239" y="147"/>
                    <a:pt x="239" y="77"/>
                    <a:pt x="190" y="23"/>
                  </a:cubicBezTo>
                  <a:cubicBezTo>
                    <a:pt x="173" y="9"/>
                    <a:pt x="152"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
            <p:cNvSpPr/>
            <p:nvPr/>
          </p:nvSpPr>
          <p:spPr>
            <a:xfrm>
              <a:off x="4018825" y="2830350"/>
              <a:ext cx="6000" cy="6400"/>
            </a:xfrm>
            <a:custGeom>
              <a:avLst/>
              <a:gdLst/>
              <a:ahLst/>
              <a:cxnLst/>
              <a:rect l="l" t="t" r="r" b="b"/>
              <a:pathLst>
                <a:path w="240" h="256" extrusionOk="0">
                  <a:moveTo>
                    <a:pt x="104" y="1"/>
                  </a:moveTo>
                  <a:cubicBezTo>
                    <a:pt x="34" y="34"/>
                    <a:pt x="1" y="104"/>
                    <a:pt x="17" y="174"/>
                  </a:cubicBezTo>
                  <a:cubicBezTo>
                    <a:pt x="17" y="207"/>
                    <a:pt x="34" y="224"/>
                    <a:pt x="67" y="240"/>
                  </a:cubicBezTo>
                  <a:cubicBezTo>
                    <a:pt x="85" y="250"/>
                    <a:pt x="99" y="255"/>
                    <a:pt x="112" y="255"/>
                  </a:cubicBezTo>
                  <a:cubicBezTo>
                    <a:pt x="125" y="255"/>
                    <a:pt x="137" y="250"/>
                    <a:pt x="153" y="240"/>
                  </a:cubicBezTo>
                  <a:cubicBezTo>
                    <a:pt x="186" y="240"/>
                    <a:pt x="207" y="207"/>
                    <a:pt x="223" y="174"/>
                  </a:cubicBezTo>
                  <a:cubicBezTo>
                    <a:pt x="240" y="158"/>
                    <a:pt x="240" y="104"/>
                    <a:pt x="240" y="87"/>
                  </a:cubicBezTo>
                  <a:cubicBezTo>
                    <a:pt x="223" y="54"/>
                    <a:pt x="223" y="34"/>
                    <a:pt x="207" y="34"/>
                  </a:cubicBezTo>
                  <a:lnTo>
                    <a:pt x="186" y="17"/>
                  </a:ln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
            <p:cNvSpPr/>
            <p:nvPr/>
          </p:nvSpPr>
          <p:spPr>
            <a:xfrm>
              <a:off x="4022650" y="2802125"/>
              <a:ext cx="6000" cy="6275"/>
            </a:xfrm>
            <a:custGeom>
              <a:avLst/>
              <a:gdLst/>
              <a:ahLst/>
              <a:cxnLst/>
              <a:rect l="l" t="t" r="r" b="b"/>
              <a:pathLst>
                <a:path w="240" h="251" extrusionOk="0">
                  <a:moveTo>
                    <a:pt x="136" y="0"/>
                  </a:moveTo>
                  <a:cubicBezTo>
                    <a:pt x="121" y="0"/>
                    <a:pt x="103" y="4"/>
                    <a:pt x="87" y="13"/>
                  </a:cubicBezTo>
                  <a:cubicBezTo>
                    <a:pt x="54" y="13"/>
                    <a:pt x="33" y="50"/>
                    <a:pt x="17" y="66"/>
                  </a:cubicBezTo>
                  <a:cubicBezTo>
                    <a:pt x="0" y="99"/>
                    <a:pt x="0" y="132"/>
                    <a:pt x="17" y="169"/>
                  </a:cubicBezTo>
                  <a:cubicBezTo>
                    <a:pt x="17" y="202"/>
                    <a:pt x="33" y="219"/>
                    <a:pt x="70" y="235"/>
                  </a:cubicBezTo>
                  <a:cubicBezTo>
                    <a:pt x="79" y="246"/>
                    <a:pt x="91" y="251"/>
                    <a:pt x="106" y="251"/>
                  </a:cubicBezTo>
                  <a:cubicBezTo>
                    <a:pt x="121" y="251"/>
                    <a:pt x="138" y="246"/>
                    <a:pt x="157" y="235"/>
                  </a:cubicBezTo>
                  <a:cubicBezTo>
                    <a:pt x="207" y="219"/>
                    <a:pt x="240" y="153"/>
                    <a:pt x="223" y="83"/>
                  </a:cubicBezTo>
                  <a:cubicBezTo>
                    <a:pt x="223" y="50"/>
                    <a:pt x="207" y="29"/>
                    <a:pt x="207" y="29"/>
                  </a:cubicBezTo>
                  <a:cubicBezTo>
                    <a:pt x="190" y="13"/>
                    <a:pt x="190" y="13"/>
                    <a:pt x="174" y="13"/>
                  </a:cubicBezTo>
                  <a:cubicBezTo>
                    <a:pt x="165" y="4"/>
                    <a:pt x="152"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
            <p:cNvSpPr/>
            <p:nvPr/>
          </p:nvSpPr>
          <p:spPr>
            <a:xfrm>
              <a:off x="4045850" y="2819325"/>
              <a:ext cx="6000" cy="6625"/>
            </a:xfrm>
            <a:custGeom>
              <a:avLst/>
              <a:gdLst/>
              <a:ahLst/>
              <a:cxnLst/>
              <a:rect l="l" t="t" r="r" b="b"/>
              <a:pathLst>
                <a:path w="240" h="265" extrusionOk="0">
                  <a:moveTo>
                    <a:pt x="136" y="1"/>
                  </a:moveTo>
                  <a:cubicBezTo>
                    <a:pt x="121" y="1"/>
                    <a:pt x="103" y="5"/>
                    <a:pt x="87" y="13"/>
                  </a:cubicBezTo>
                  <a:cubicBezTo>
                    <a:pt x="33" y="46"/>
                    <a:pt x="0" y="116"/>
                    <a:pt x="17" y="186"/>
                  </a:cubicBezTo>
                  <a:cubicBezTo>
                    <a:pt x="17" y="219"/>
                    <a:pt x="33" y="236"/>
                    <a:pt x="70" y="252"/>
                  </a:cubicBezTo>
                  <a:cubicBezTo>
                    <a:pt x="78" y="260"/>
                    <a:pt x="91" y="265"/>
                    <a:pt x="106" y="265"/>
                  </a:cubicBezTo>
                  <a:cubicBezTo>
                    <a:pt x="121" y="265"/>
                    <a:pt x="138" y="260"/>
                    <a:pt x="157" y="252"/>
                  </a:cubicBezTo>
                  <a:cubicBezTo>
                    <a:pt x="206" y="236"/>
                    <a:pt x="239" y="149"/>
                    <a:pt x="239"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
            <p:cNvSpPr/>
            <p:nvPr/>
          </p:nvSpPr>
          <p:spPr>
            <a:xfrm>
              <a:off x="4054900" y="2742175"/>
              <a:ext cx="6000" cy="6425"/>
            </a:xfrm>
            <a:custGeom>
              <a:avLst/>
              <a:gdLst/>
              <a:ahLst/>
              <a:cxnLst/>
              <a:rect l="l" t="t" r="r" b="b"/>
              <a:pathLst>
                <a:path w="240" h="257" extrusionOk="0">
                  <a:moveTo>
                    <a:pt x="128" y="0"/>
                  </a:moveTo>
                  <a:cubicBezTo>
                    <a:pt x="95" y="0"/>
                    <a:pt x="61" y="13"/>
                    <a:pt x="34" y="40"/>
                  </a:cubicBezTo>
                  <a:cubicBezTo>
                    <a:pt x="17" y="56"/>
                    <a:pt x="17" y="77"/>
                    <a:pt x="17" y="94"/>
                  </a:cubicBezTo>
                  <a:cubicBezTo>
                    <a:pt x="1" y="143"/>
                    <a:pt x="17" y="197"/>
                    <a:pt x="34" y="230"/>
                  </a:cubicBezTo>
                  <a:cubicBezTo>
                    <a:pt x="53" y="249"/>
                    <a:pt x="80" y="257"/>
                    <a:pt x="105" y="257"/>
                  </a:cubicBezTo>
                  <a:cubicBezTo>
                    <a:pt x="123" y="257"/>
                    <a:pt x="140" y="253"/>
                    <a:pt x="153" y="246"/>
                  </a:cubicBezTo>
                  <a:cubicBezTo>
                    <a:pt x="170" y="230"/>
                    <a:pt x="186" y="230"/>
                    <a:pt x="207" y="213"/>
                  </a:cubicBezTo>
                  <a:cubicBezTo>
                    <a:pt x="240" y="143"/>
                    <a:pt x="240" y="77"/>
                    <a:pt x="207" y="23"/>
                  </a:cubicBezTo>
                  <a:cubicBezTo>
                    <a:pt x="183" y="9"/>
                    <a:pt x="15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
            <p:cNvSpPr/>
            <p:nvPr/>
          </p:nvSpPr>
          <p:spPr>
            <a:xfrm>
              <a:off x="4118400" y="2771500"/>
              <a:ext cx="6100" cy="6525"/>
            </a:xfrm>
            <a:custGeom>
              <a:avLst/>
              <a:gdLst/>
              <a:ahLst/>
              <a:cxnLst/>
              <a:rect l="l" t="t" r="r" b="b"/>
              <a:pathLst>
                <a:path w="244" h="261" extrusionOk="0">
                  <a:moveTo>
                    <a:pt x="157" y="1"/>
                  </a:moveTo>
                  <a:cubicBezTo>
                    <a:pt x="87" y="1"/>
                    <a:pt x="38" y="54"/>
                    <a:pt x="17" y="120"/>
                  </a:cubicBezTo>
                  <a:cubicBezTo>
                    <a:pt x="1" y="157"/>
                    <a:pt x="17" y="190"/>
                    <a:pt x="38" y="207"/>
                  </a:cubicBezTo>
                  <a:cubicBezTo>
                    <a:pt x="38" y="244"/>
                    <a:pt x="71" y="260"/>
                    <a:pt x="104" y="260"/>
                  </a:cubicBezTo>
                  <a:cubicBezTo>
                    <a:pt x="120" y="260"/>
                    <a:pt x="157" y="260"/>
                    <a:pt x="190" y="244"/>
                  </a:cubicBezTo>
                  <a:cubicBezTo>
                    <a:pt x="207" y="223"/>
                    <a:pt x="223" y="190"/>
                    <a:pt x="244" y="157"/>
                  </a:cubicBezTo>
                  <a:cubicBezTo>
                    <a:pt x="244" y="120"/>
                    <a:pt x="244" y="87"/>
                    <a:pt x="223" y="54"/>
                  </a:cubicBezTo>
                  <a:lnTo>
                    <a:pt x="207" y="38"/>
                  </a:lnTo>
                  <a:cubicBezTo>
                    <a:pt x="190"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
            <p:cNvSpPr/>
            <p:nvPr/>
          </p:nvSpPr>
          <p:spPr>
            <a:xfrm>
              <a:off x="4127050" y="2817075"/>
              <a:ext cx="5600" cy="6400"/>
            </a:xfrm>
            <a:custGeom>
              <a:avLst/>
              <a:gdLst/>
              <a:ahLst/>
              <a:cxnLst/>
              <a:rect l="l" t="t" r="r" b="b"/>
              <a:pathLst>
                <a:path w="224" h="256" extrusionOk="0">
                  <a:moveTo>
                    <a:pt x="137" y="0"/>
                  </a:moveTo>
                  <a:cubicBezTo>
                    <a:pt x="120" y="0"/>
                    <a:pt x="83" y="0"/>
                    <a:pt x="67" y="17"/>
                  </a:cubicBezTo>
                  <a:cubicBezTo>
                    <a:pt x="34" y="33"/>
                    <a:pt x="17" y="70"/>
                    <a:pt x="1" y="103"/>
                  </a:cubicBezTo>
                  <a:cubicBezTo>
                    <a:pt x="1" y="136"/>
                    <a:pt x="1" y="173"/>
                    <a:pt x="17" y="206"/>
                  </a:cubicBezTo>
                  <a:cubicBezTo>
                    <a:pt x="34" y="223"/>
                    <a:pt x="50" y="239"/>
                    <a:pt x="83" y="256"/>
                  </a:cubicBezTo>
                  <a:cubicBezTo>
                    <a:pt x="137" y="256"/>
                    <a:pt x="186" y="223"/>
                    <a:pt x="224" y="153"/>
                  </a:cubicBezTo>
                  <a:lnTo>
                    <a:pt x="224" y="136"/>
                  </a:lnTo>
                  <a:cubicBezTo>
                    <a:pt x="224" y="103"/>
                    <a:pt x="224"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
            <p:cNvSpPr/>
            <p:nvPr/>
          </p:nvSpPr>
          <p:spPr>
            <a:xfrm>
              <a:off x="4129125" y="2709250"/>
              <a:ext cx="6100" cy="6525"/>
            </a:xfrm>
            <a:custGeom>
              <a:avLst/>
              <a:gdLst/>
              <a:ahLst/>
              <a:cxnLst/>
              <a:rect l="l" t="t" r="r" b="b"/>
              <a:pathLst>
                <a:path w="244" h="261" extrusionOk="0">
                  <a:moveTo>
                    <a:pt x="157" y="0"/>
                  </a:moveTo>
                  <a:cubicBezTo>
                    <a:pt x="87" y="0"/>
                    <a:pt x="37" y="33"/>
                    <a:pt x="21" y="104"/>
                  </a:cubicBezTo>
                  <a:cubicBezTo>
                    <a:pt x="0" y="137"/>
                    <a:pt x="21" y="174"/>
                    <a:pt x="37" y="207"/>
                  </a:cubicBezTo>
                  <a:cubicBezTo>
                    <a:pt x="37" y="240"/>
                    <a:pt x="70" y="260"/>
                    <a:pt x="103" y="260"/>
                  </a:cubicBezTo>
                  <a:cubicBezTo>
                    <a:pt x="157" y="260"/>
                    <a:pt x="227" y="223"/>
                    <a:pt x="244" y="157"/>
                  </a:cubicBezTo>
                  <a:cubicBezTo>
                    <a:pt x="244" y="120"/>
                    <a:pt x="244" y="87"/>
                    <a:pt x="227" y="54"/>
                  </a:cubicBezTo>
                  <a:lnTo>
                    <a:pt x="206" y="33"/>
                  </a:lnTo>
                  <a:cubicBezTo>
                    <a:pt x="190"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
            <p:cNvSpPr/>
            <p:nvPr/>
          </p:nvSpPr>
          <p:spPr>
            <a:xfrm>
              <a:off x="4130875" y="2724800"/>
              <a:ext cx="6525" cy="6525"/>
            </a:xfrm>
            <a:custGeom>
              <a:avLst/>
              <a:gdLst/>
              <a:ahLst/>
              <a:cxnLst/>
              <a:rect l="l" t="t" r="r" b="b"/>
              <a:pathLst>
                <a:path w="261" h="261" extrusionOk="0">
                  <a:moveTo>
                    <a:pt x="146" y="0"/>
                  </a:moveTo>
                  <a:cubicBezTo>
                    <a:pt x="111" y="0"/>
                    <a:pt x="73" y="19"/>
                    <a:pt x="54" y="51"/>
                  </a:cubicBezTo>
                  <a:cubicBezTo>
                    <a:pt x="0" y="100"/>
                    <a:pt x="0" y="187"/>
                    <a:pt x="54" y="236"/>
                  </a:cubicBezTo>
                  <a:cubicBezTo>
                    <a:pt x="75" y="252"/>
                    <a:pt x="99" y="261"/>
                    <a:pt x="123" y="261"/>
                  </a:cubicBezTo>
                  <a:cubicBezTo>
                    <a:pt x="156" y="261"/>
                    <a:pt x="187" y="244"/>
                    <a:pt x="207" y="203"/>
                  </a:cubicBezTo>
                  <a:cubicBezTo>
                    <a:pt x="260" y="154"/>
                    <a:pt x="260" y="67"/>
                    <a:pt x="207" y="30"/>
                  </a:cubicBezTo>
                  <a:cubicBezTo>
                    <a:pt x="193" y="10"/>
                    <a:pt x="170"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
            <p:cNvSpPr/>
            <p:nvPr/>
          </p:nvSpPr>
          <p:spPr>
            <a:xfrm>
              <a:off x="4130875" y="2772200"/>
              <a:ext cx="6525" cy="6400"/>
            </a:xfrm>
            <a:custGeom>
              <a:avLst/>
              <a:gdLst/>
              <a:ahLst/>
              <a:cxnLst/>
              <a:rect l="l" t="t" r="r" b="b"/>
              <a:pathLst>
                <a:path w="261" h="256" extrusionOk="0">
                  <a:moveTo>
                    <a:pt x="144" y="0"/>
                  </a:moveTo>
                  <a:cubicBezTo>
                    <a:pt x="114" y="0"/>
                    <a:pt x="81" y="14"/>
                    <a:pt x="54" y="43"/>
                  </a:cubicBezTo>
                  <a:cubicBezTo>
                    <a:pt x="0" y="113"/>
                    <a:pt x="17" y="179"/>
                    <a:pt x="54" y="232"/>
                  </a:cubicBezTo>
                  <a:cubicBezTo>
                    <a:pt x="71" y="249"/>
                    <a:pt x="87" y="249"/>
                    <a:pt x="104" y="249"/>
                  </a:cubicBezTo>
                  <a:cubicBezTo>
                    <a:pt x="112" y="253"/>
                    <a:pt x="123" y="255"/>
                    <a:pt x="133" y="255"/>
                  </a:cubicBezTo>
                  <a:cubicBezTo>
                    <a:pt x="163" y="255"/>
                    <a:pt x="195" y="240"/>
                    <a:pt x="207" y="216"/>
                  </a:cubicBezTo>
                  <a:cubicBezTo>
                    <a:pt x="240" y="162"/>
                    <a:pt x="260" y="113"/>
                    <a:pt x="240" y="76"/>
                  </a:cubicBezTo>
                  <a:cubicBezTo>
                    <a:pt x="240" y="59"/>
                    <a:pt x="223" y="43"/>
                    <a:pt x="207" y="26"/>
                  </a:cubicBezTo>
                  <a:cubicBezTo>
                    <a:pt x="192" y="9"/>
                    <a:pt x="169"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
            <p:cNvSpPr/>
            <p:nvPr/>
          </p:nvSpPr>
          <p:spPr>
            <a:xfrm>
              <a:off x="4126125" y="2802250"/>
              <a:ext cx="5600" cy="6350"/>
            </a:xfrm>
            <a:custGeom>
              <a:avLst/>
              <a:gdLst/>
              <a:ahLst/>
              <a:cxnLst/>
              <a:rect l="l" t="t" r="r" b="b"/>
              <a:pathLst>
                <a:path w="224" h="254" extrusionOk="0">
                  <a:moveTo>
                    <a:pt x="120" y="1"/>
                  </a:moveTo>
                  <a:cubicBezTo>
                    <a:pt x="101" y="1"/>
                    <a:pt x="78" y="12"/>
                    <a:pt x="54" y="24"/>
                  </a:cubicBezTo>
                  <a:cubicBezTo>
                    <a:pt x="38" y="45"/>
                    <a:pt x="17" y="78"/>
                    <a:pt x="1" y="111"/>
                  </a:cubicBezTo>
                  <a:cubicBezTo>
                    <a:pt x="1" y="148"/>
                    <a:pt x="1" y="181"/>
                    <a:pt x="17" y="197"/>
                  </a:cubicBezTo>
                  <a:cubicBezTo>
                    <a:pt x="38" y="230"/>
                    <a:pt x="54" y="251"/>
                    <a:pt x="87" y="251"/>
                  </a:cubicBezTo>
                  <a:cubicBezTo>
                    <a:pt x="96" y="253"/>
                    <a:pt x="104" y="254"/>
                    <a:pt x="112" y="254"/>
                  </a:cubicBezTo>
                  <a:cubicBezTo>
                    <a:pt x="169" y="254"/>
                    <a:pt x="209" y="206"/>
                    <a:pt x="223" y="148"/>
                  </a:cubicBezTo>
                  <a:cubicBezTo>
                    <a:pt x="223" y="111"/>
                    <a:pt x="223" y="78"/>
                    <a:pt x="207" y="61"/>
                  </a:cubicBezTo>
                  <a:cubicBezTo>
                    <a:pt x="207" y="45"/>
                    <a:pt x="207" y="45"/>
                    <a:pt x="190" y="24"/>
                  </a:cubicBezTo>
                  <a:cubicBezTo>
                    <a:pt x="174" y="8"/>
                    <a:pt x="157" y="8"/>
                    <a:pt x="141" y="8"/>
                  </a:cubicBezTo>
                  <a:cubicBezTo>
                    <a:pt x="135" y="3"/>
                    <a:pt x="128"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
            <p:cNvSpPr/>
            <p:nvPr/>
          </p:nvSpPr>
          <p:spPr>
            <a:xfrm>
              <a:off x="4129125" y="2755450"/>
              <a:ext cx="6100" cy="6300"/>
            </a:xfrm>
            <a:custGeom>
              <a:avLst/>
              <a:gdLst/>
              <a:ahLst/>
              <a:cxnLst/>
              <a:rect l="l" t="t" r="r" b="b"/>
              <a:pathLst>
                <a:path w="244" h="252" extrusionOk="0">
                  <a:moveTo>
                    <a:pt x="121" y="1"/>
                  </a:moveTo>
                  <a:cubicBezTo>
                    <a:pt x="103" y="1"/>
                    <a:pt x="77" y="13"/>
                    <a:pt x="54" y="24"/>
                  </a:cubicBezTo>
                  <a:cubicBezTo>
                    <a:pt x="37" y="41"/>
                    <a:pt x="21" y="78"/>
                    <a:pt x="0" y="111"/>
                  </a:cubicBezTo>
                  <a:cubicBezTo>
                    <a:pt x="0" y="144"/>
                    <a:pt x="0" y="181"/>
                    <a:pt x="21" y="197"/>
                  </a:cubicBezTo>
                  <a:cubicBezTo>
                    <a:pt x="37" y="230"/>
                    <a:pt x="54" y="247"/>
                    <a:pt x="87" y="247"/>
                  </a:cubicBezTo>
                  <a:cubicBezTo>
                    <a:pt x="97" y="250"/>
                    <a:pt x="107" y="251"/>
                    <a:pt x="117" y="251"/>
                  </a:cubicBezTo>
                  <a:cubicBezTo>
                    <a:pt x="171" y="251"/>
                    <a:pt x="210" y="204"/>
                    <a:pt x="227" y="144"/>
                  </a:cubicBezTo>
                  <a:cubicBezTo>
                    <a:pt x="244" y="111"/>
                    <a:pt x="227" y="78"/>
                    <a:pt x="206" y="61"/>
                  </a:cubicBezTo>
                  <a:cubicBezTo>
                    <a:pt x="206" y="41"/>
                    <a:pt x="206" y="41"/>
                    <a:pt x="190" y="24"/>
                  </a:cubicBezTo>
                  <a:cubicBezTo>
                    <a:pt x="190" y="8"/>
                    <a:pt x="174" y="8"/>
                    <a:pt x="141" y="8"/>
                  </a:cubicBezTo>
                  <a:cubicBezTo>
                    <a:pt x="136" y="3"/>
                    <a:pt x="129"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
            <p:cNvSpPr/>
            <p:nvPr/>
          </p:nvSpPr>
          <p:spPr>
            <a:xfrm>
              <a:off x="3997700" y="2812150"/>
              <a:ext cx="6100" cy="6375"/>
            </a:xfrm>
            <a:custGeom>
              <a:avLst/>
              <a:gdLst/>
              <a:ahLst/>
              <a:cxnLst/>
              <a:rect l="l" t="t" r="r" b="b"/>
              <a:pathLst>
                <a:path w="244" h="255" extrusionOk="0">
                  <a:moveTo>
                    <a:pt x="131" y="1"/>
                  </a:moveTo>
                  <a:cubicBezTo>
                    <a:pt x="98" y="1"/>
                    <a:pt x="65" y="13"/>
                    <a:pt x="38" y="40"/>
                  </a:cubicBezTo>
                  <a:cubicBezTo>
                    <a:pt x="1" y="110"/>
                    <a:pt x="1" y="181"/>
                    <a:pt x="38" y="230"/>
                  </a:cubicBezTo>
                  <a:cubicBezTo>
                    <a:pt x="54" y="247"/>
                    <a:pt x="71" y="247"/>
                    <a:pt x="87" y="247"/>
                  </a:cubicBezTo>
                  <a:cubicBezTo>
                    <a:pt x="97" y="252"/>
                    <a:pt x="109" y="255"/>
                    <a:pt x="120" y="255"/>
                  </a:cubicBezTo>
                  <a:cubicBezTo>
                    <a:pt x="150" y="255"/>
                    <a:pt x="183" y="237"/>
                    <a:pt x="207" y="214"/>
                  </a:cubicBezTo>
                  <a:cubicBezTo>
                    <a:pt x="244" y="164"/>
                    <a:pt x="244" y="110"/>
                    <a:pt x="227" y="77"/>
                  </a:cubicBezTo>
                  <a:cubicBezTo>
                    <a:pt x="227" y="61"/>
                    <a:pt x="207" y="40"/>
                    <a:pt x="207" y="24"/>
                  </a:cubicBezTo>
                  <a:cubicBezTo>
                    <a:pt x="185" y="9"/>
                    <a:pt x="158"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
            <p:cNvSpPr/>
            <p:nvPr/>
          </p:nvSpPr>
          <p:spPr>
            <a:xfrm>
              <a:off x="3991725" y="2840775"/>
              <a:ext cx="6000" cy="6725"/>
            </a:xfrm>
            <a:custGeom>
              <a:avLst/>
              <a:gdLst/>
              <a:ahLst/>
              <a:cxnLst/>
              <a:rect l="l" t="t" r="r" b="b"/>
              <a:pathLst>
                <a:path w="240" h="269" extrusionOk="0">
                  <a:moveTo>
                    <a:pt x="141" y="0"/>
                  </a:moveTo>
                  <a:cubicBezTo>
                    <a:pt x="125" y="0"/>
                    <a:pt x="112" y="4"/>
                    <a:pt x="104" y="13"/>
                  </a:cubicBezTo>
                  <a:cubicBezTo>
                    <a:pt x="33" y="50"/>
                    <a:pt x="1" y="116"/>
                    <a:pt x="17" y="186"/>
                  </a:cubicBezTo>
                  <a:cubicBezTo>
                    <a:pt x="33" y="219"/>
                    <a:pt x="54" y="235"/>
                    <a:pt x="71" y="256"/>
                  </a:cubicBezTo>
                  <a:cubicBezTo>
                    <a:pt x="87" y="264"/>
                    <a:pt x="104" y="268"/>
                    <a:pt x="119" y="268"/>
                  </a:cubicBezTo>
                  <a:cubicBezTo>
                    <a:pt x="133" y="268"/>
                    <a:pt x="147" y="264"/>
                    <a:pt x="157" y="256"/>
                  </a:cubicBezTo>
                  <a:cubicBezTo>
                    <a:pt x="190" y="235"/>
                    <a:pt x="207" y="219"/>
                    <a:pt x="223" y="186"/>
                  </a:cubicBezTo>
                  <a:cubicBezTo>
                    <a:pt x="240" y="153"/>
                    <a:pt x="240" y="116"/>
                    <a:pt x="240" y="83"/>
                  </a:cubicBezTo>
                  <a:cubicBezTo>
                    <a:pt x="240" y="66"/>
                    <a:pt x="223" y="50"/>
                    <a:pt x="207" y="29"/>
                  </a:cubicBezTo>
                  <a:lnTo>
                    <a:pt x="190" y="13"/>
                  </a:lnTo>
                  <a:cubicBezTo>
                    <a:pt x="174" y="4"/>
                    <a:pt x="15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
            <p:cNvSpPr/>
            <p:nvPr/>
          </p:nvSpPr>
          <p:spPr>
            <a:xfrm>
              <a:off x="3996475" y="2797200"/>
              <a:ext cx="6000" cy="6350"/>
            </a:xfrm>
            <a:custGeom>
              <a:avLst/>
              <a:gdLst/>
              <a:ahLst/>
              <a:cxnLst/>
              <a:rect l="l" t="t" r="r" b="b"/>
              <a:pathLst>
                <a:path w="240" h="254" extrusionOk="0">
                  <a:moveTo>
                    <a:pt x="129" y="0"/>
                  </a:moveTo>
                  <a:cubicBezTo>
                    <a:pt x="74" y="0"/>
                    <a:pt x="31" y="49"/>
                    <a:pt x="17" y="107"/>
                  </a:cubicBezTo>
                  <a:cubicBezTo>
                    <a:pt x="0" y="144"/>
                    <a:pt x="17" y="177"/>
                    <a:pt x="17" y="210"/>
                  </a:cubicBezTo>
                  <a:cubicBezTo>
                    <a:pt x="33" y="226"/>
                    <a:pt x="70" y="247"/>
                    <a:pt x="87" y="247"/>
                  </a:cubicBezTo>
                  <a:cubicBezTo>
                    <a:pt x="96" y="251"/>
                    <a:pt x="106" y="253"/>
                    <a:pt x="115" y="253"/>
                  </a:cubicBezTo>
                  <a:cubicBezTo>
                    <a:pt x="138" y="253"/>
                    <a:pt x="159" y="241"/>
                    <a:pt x="173" y="226"/>
                  </a:cubicBezTo>
                  <a:cubicBezTo>
                    <a:pt x="206" y="210"/>
                    <a:pt x="223" y="177"/>
                    <a:pt x="223" y="144"/>
                  </a:cubicBezTo>
                  <a:cubicBezTo>
                    <a:pt x="239" y="107"/>
                    <a:pt x="239" y="74"/>
                    <a:pt x="223" y="57"/>
                  </a:cubicBezTo>
                  <a:cubicBezTo>
                    <a:pt x="206" y="41"/>
                    <a:pt x="206" y="41"/>
                    <a:pt x="206" y="20"/>
                  </a:cubicBezTo>
                  <a:cubicBezTo>
                    <a:pt x="190" y="3"/>
                    <a:pt x="173" y="3"/>
                    <a:pt x="153" y="3"/>
                  </a:cubicBezTo>
                  <a:cubicBezTo>
                    <a:pt x="145" y="1"/>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
            <p:cNvSpPr/>
            <p:nvPr/>
          </p:nvSpPr>
          <p:spPr>
            <a:xfrm>
              <a:off x="3989975" y="2824000"/>
              <a:ext cx="6100" cy="6450"/>
            </a:xfrm>
            <a:custGeom>
              <a:avLst/>
              <a:gdLst/>
              <a:ahLst/>
              <a:cxnLst/>
              <a:rect l="l" t="t" r="r" b="b"/>
              <a:pathLst>
                <a:path w="244" h="258" extrusionOk="0">
                  <a:moveTo>
                    <a:pt x="134" y="1"/>
                  </a:moveTo>
                  <a:cubicBezTo>
                    <a:pt x="103" y="1"/>
                    <a:pt x="67" y="20"/>
                    <a:pt x="38" y="49"/>
                  </a:cubicBezTo>
                  <a:cubicBezTo>
                    <a:pt x="21" y="65"/>
                    <a:pt x="21" y="82"/>
                    <a:pt x="21" y="102"/>
                  </a:cubicBezTo>
                  <a:cubicBezTo>
                    <a:pt x="0" y="152"/>
                    <a:pt x="0" y="205"/>
                    <a:pt x="38" y="238"/>
                  </a:cubicBezTo>
                  <a:cubicBezTo>
                    <a:pt x="57" y="248"/>
                    <a:pt x="82" y="257"/>
                    <a:pt x="107" y="257"/>
                  </a:cubicBezTo>
                  <a:cubicBezTo>
                    <a:pt x="126" y="257"/>
                    <a:pt x="143" y="252"/>
                    <a:pt x="157" y="238"/>
                  </a:cubicBezTo>
                  <a:cubicBezTo>
                    <a:pt x="174" y="238"/>
                    <a:pt x="190" y="222"/>
                    <a:pt x="207" y="205"/>
                  </a:cubicBezTo>
                  <a:cubicBezTo>
                    <a:pt x="244" y="152"/>
                    <a:pt x="244" y="65"/>
                    <a:pt x="190" y="32"/>
                  </a:cubicBezTo>
                  <a:cubicBezTo>
                    <a:pt x="176" y="10"/>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
            <p:cNvSpPr/>
            <p:nvPr/>
          </p:nvSpPr>
          <p:spPr>
            <a:xfrm>
              <a:off x="3994725" y="2749650"/>
              <a:ext cx="5575" cy="4850"/>
            </a:xfrm>
            <a:custGeom>
              <a:avLst/>
              <a:gdLst/>
              <a:ahLst/>
              <a:cxnLst/>
              <a:rect l="l" t="t" r="r" b="b"/>
              <a:pathLst>
                <a:path w="223" h="194" extrusionOk="0">
                  <a:moveTo>
                    <a:pt x="17" y="1"/>
                  </a:moveTo>
                  <a:cubicBezTo>
                    <a:pt x="17" y="17"/>
                    <a:pt x="17" y="34"/>
                    <a:pt x="0" y="34"/>
                  </a:cubicBezTo>
                  <a:cubicBezTo>
                    <a:pt x="0" y="67"/>
                    <a:pt x="0" y="104"/>
                    <a:pt x="17" y="137"/>
                  </a:cubicBezTo>
                  <a:cubicBezTo>
                    <a:pt x="37" y="170"/>
                    <a:pt x="54" y="190"/>
                    <a:pt x="87" y="190"/>
                  </a:cubicBezTo>
                  <a:cubicBezTo>
                    <a:pt x="95" y="192"/>
                    <a:pt x="104" y="193"/>
                    <a:pt x="112" y="193"/>
                  </a:cubicBezTo>
                  <a:cubicBezTo>
                    <a:pt x="169" y="193"/>
                    <a:pt x="208" y="145"/>
                    <a:pt x="223" y="87"/>
                  </a:cubicBezTo>
                  <a:lnTo>
                    <a:pt x="2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
            <p:cNvSpPr/>
            <p:nvPr/>
          </p:nvSpPr>
          <p:spPr>
            <a:xfrm>
              <a:off x="3993075" y="2782350"/>
              <a:ext cx="6000" cy="6725"/>
            </a:xfrm>
            <a:custGeom>
              <a:avLst/>
              <a:gdLst/>
              <a:ahLst/>
              <a:cxnLst/>
              <a:rect l="l" t="t" r="r" b="b"/>
              <a:pathLst>
                <a:path w="240" h="269" extrusionOk="0">
                  <a:moveTo>
                    <a:pt x="127" y="1"/>
                  </a:moveTo>
                  <a:cubicBezTo>
                    <a:pt x="115" y="1"/>
                    <a:pt x="101" y="6"/>
                    <a:pt x="83" y="16"/>
                  </a:cubicBezTo>
                  <a:cubicBezTo>
                    <a:pt x="50" y="33"/>
                    <a:pt x="33" y="49"/>
                    <a:pt x="17" y="82"/>
                  </a:cubicBezTo>
                  <a:cubicBezTo>
                    <a:pt x="0" y="119"/>
                    <a:pt x="0" y="152"/>
                    <a:pt x="0" y="185"/>
                  </a:cubicBezTo>
                  <a:cubicBezTo>
                    <a:pt x="12" y="237"/>
                    <a:pt x="51" y="268"/>
                    <a:pt x="99" y="268"/>
                  </a:cubicBezTo>
                  <a:cubicBezTo>
                    <a:pt x="116" y="268"/>
                    <a:pt x="134" y="264"/>
                    <a:pt x="153" y="255"/>
                  </a:cubicBezTo>
                  <a:cubicBezTo>
                    <a:pt x="206" y="239"/>
                    <a:pt x="239" y="152"/>
                    <a:pt x="223" y="82"/>
                  </a:cubicBezTo>
                  <a:cubicBezTo>
                    <a:pt x="223" y="66"/>
                    <a:pt x="206" y="49"/>
                    <a:pt x="186" y="33"/>
                  </a:cubicBezTo>
                  <a:lnTo>
                    <a:pt x="169" y="16"/>
                  </a:lnTo>
                  <a:cubicBezTo>
                    <a:pt x="153" y="6"/>
                    <a:pt x="140"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
            <p:cNvSpPr/>
            <p:nvPr/>
          </p:nvSpPr>
          <p:spPr>
            <a:xfrm>
              <a:off x="3988725" y="2763050"/>
              <a:ext cx="6025" cy="6325"/>
            </a:xfrm>
            <a:custGeom>
              <a:avLst/>
              <a:gdLst/>
              <a:ahLst/>
              <a:cxnLst/>
              <a:rect l="l" t="t" r="r" b="b"/>
              <a:pathLst>
                <a:path w="241" h="253" extrusionOk="0">
                  <a:moveTo>
                    <a:pt x="135" y="1"/>
                  </a:moveTo>
                  <a:cubicBezTo>
                    <a:pt x="121" y="1"/>
                    <a:pt x="104" y="5"/>
                    <a:pt x="88" y="13"/>
                  </a:cubicBezTo>
                  <a:cubicBezTo>
                    <a:pt x="34" y="29"/>
                    <a:pt x="1" y="116"/>
                    <a:pt x="17" y="170"/>
                  </a:cubicBezTo>
                  <a:cubicBezTo>
                    <a:pt x="17" y="203"/>
                    <a:pt x="34" y="236"/>
                    <a:pt x="71" y="252"/>
                  </a:cubicBezTo>
                  <a:lnTo>
                    <a:pt x="153" y="252"/>
                  </a:lnTo>
                  <a:cubicBezTo>
                    <a:pt x="207" y="219"/>
                    <a:pt x="240" y="149"/>
                    <a:pt x="224" y="83"/>
                  </a:cubicBezTo>
                  <a:cubicBezTo>
                    <a:pt x="224" y="67"/>
                    <a:pt x="224" y="46"/>
                    <a:pt x="207" y="29"/>
                  </a:cubicBezTo>
                  <a:cubicBezTo>
                    <a:pt x="191" y="13"/>
                    <a:pt x="191" y="13"/>
                    <a:pt x="174" y="13"/>
                  </a:cubicBezTo>
                  <a:cubicBezTo>
                    <a:pt x="164"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
            <p:cNvSpPr/>
            <p:nvPr/>
          </p:nvSpPr>
          <p:spPr>
            <a:xfrm>
              <a:off x="3984825" y="2809025"/>
              <a:ext cx="6100" cy="6200"/>
            </a:xfrm>
            <a:custGeom>
              <a:avLst/>
              <a:gdLst/>
              <a:ahLst/>
              <a:cxnLst/>
              <a:rect l="l" t="t" r="r" b="b"/>
              <a:pathLst>
                <a:path w="244" h="248" extrusionOk="0">
                  <a:moveTo>
                    <a:pt x="138" y="0"/>
                  </a:moveTo>
                  <a:cubicBezTo>
                    <a:pt x="123" y="0"/>
                    <a:pt x="105" y="5"/>
                    <a:pt x="87" y="13"/>
                  </a:cubicBezTo>
                  <a:cubicBezTo>
                    <a:pt x="37" y="29"/>
                    <a:pt x="0" y="99"/>
                    <a:pt x="21" y="165"/>
                  </a:cubicBezTo>
                  <a:cubicBezTo>
                    <a:pt x="21" y="202"/>
                    <a:pt x="37" y="235"/>
                    <a:pt x="70" y="235"/>
                  </a:cubicBezTo>
                  <a:cubicBezTo>
                    <a:pt x="79" y="244"/>
                    <a:pt x="92" y="248"/>
                    <a:pt x="107" y="248"/>
                  </a:cubicBezTo>
                  <a:cubicBezTo>
                    <a:pt x="123" y="248"/>
                    <a:pt x="140" y="244"/>
                    <a:pt x="157" y="235"/>
                  </a:cubicBezTo>
                  <a:cubicBezTo>
                    <a:pt x="190" y="235"/>
                    <a:pt x="206" y="202"/>
                    <a:pt x="227" y="186"/>
                  </a:cubicBezTo>
                  <a:cubicBezTo>
                    <a:pt x="244" y="149"/>
                    <a:pt x="244" y="116"/>
                    <a:pt x="227" y="83"/>
                  </a:cubicBezTo>
                  <a:cubicBezTo>
                    <a:pt x="227" y="62"/>
                    <a:pt x="227" y="46"/>
                    <a:pt x="206" y="29"/>
                  </a:cubicBezTo>
                  <a:cubicBezTo>
                    <a:pt x="190" y="13"/>
                    <a:pt x="190" y="13"/>
                    <a:pt x="173" y="13"/>
                  </a:cubicBezTo>
                  <a:cubicBezTo>
                    <a:pt x="165"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
            <p:cNvSpPr/>
            <p:nvPr/>
          </p:nvSpPr>
          <p:spPr>
            <a:xfrm>
              <a:off x="4008950" y="2797800"/>
              <a:ext cx="6400" cy="6400"/>
            </a:xfrm>
            <a:custGeom>
              <a:avLst/>
              <a:gdLst/>
              <a:ahLst/>
              <a:cxnLst/>
              <a:rect l="l" t="t" r="r" b="b"/>
              <a:pathLst>
                <a:path w="256" h="256" extrusionOk="0">
                  <a:moveTo>
                    <a:pt x="141" y="0"/>
                  </a:moveTo>
                  <a:cubicBezTo>
                    <a:pt x="107" y="0"/>
                    <a:pt x="71" y="19"/>
                    <a:pt x="50" y="50"/>
                  </a:cubicBezTo>
                  <a:cubicBezTo>
                    <a:pt x="0" y="99"/>
                    <a:pt x="0" y="186"/>
                    <a:pt x="50" y="223"/>
                  </a:cubicBezTo>
                  <a:cubicBezTo>
                    <a:pt x="66" y="239"/>
                    <a:pt x="87" y="239"/>
                    <a:pt x="103" y="256"/>
                  </a:cubicBezTo>
                  <a:cubicBezTo>
                    <a:pt x="136" y="256"/>
                    <a:pt x="169" y="239"/>
                    <a:pt x="206" y="202"/>
                  </a:cubicBezTo>
                  <a:cubicBezTo>
                    <a:pt x="239" y="169"/>
                    <a:pt x="256" y="120"/>
                    <a:pt x="239" y="66"/>
                  </a:cubicBezTo>
                  <a:cubicBezTo>
                    <a:pt x="223" y="50"/>
                    <a:pt x="223" y="33"/>
                    <a:pt x="206" y="33"/>
                  </a:cubicBezTo>
                  <a:cubicBezTo>
                    <a:pt x="190" y="10"/>
                    <a:pt x="16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
            <p:cNvSpPr/>
            <p:nvPr/>
          </p:nvSpPr>
          <p:spPr>
            <a:xfrm>
              <a:off x="4078925" y="2841000"/>
              <a:ext cx="6000" cy="6600"/>
            </a:xfrm>
            <a:custGeom>
              <a:avLst/>
              <a:gdLst/>
              <a:ahLst/>
              <a:cxnLst/>
              <a:rect l="l" t="t" r="r" b="b"/>
              <a:pathLst>
                <a:path w="240" h="264" extrusionOk="0">
                  <a:moveTo>
                    <a:pt x="128" y="1"/>
                  </a:moveTo>
                  <a:cubicBezTo>
                    <a:pt x="71" y="1"/>
                    <a:pt x="17" y="49"/>
                    <a:pt x="17" y="107"/>
                  </a:cubicBezTo>
                  <a:cubicBezTo>
                    <a:pt x="0" y="160"/>
                    <a:pt x="17" y="193"/>
                    <a:pt x="33" y="210"/>
                  </a:cubicBezTo>
                  <a:cubicBezTo>
                    <a:pt x="50" y="247"/>
                    <a:pt x="71" y="247"/>
                    <a:pt x="87" y="263"/>
                  </a:cubicBezTo>
                  <a:cubicBezTo>
                    <a:pt x="120" y="263"/>
                    <a:pt x="153" y="263"/>
                    <a:pt x="174" y="226"/>
                  </a:cubicBezTo>
                  <a:cubicBezTo>
                    <a:pt x="207" y="210"/>
                    <a:pt x="223" y="177"/>
                    <a:pt x="223" y="144"/>
                  </a:cubicBezTo>
                  <a:cubicBezTo>
                    <a:pt x="240" y="107"/>
                    <a:pt x="240" y="90"/>
                    <a:pt x="223" y="57"/>
                  </a:cubicBezTo>
                  <a:cubicBezTo>
                    <a:pt x="207" y="41"/>
                    <a:pt x="207" y="41"/>
                    <a:pt x="207" y="20"/>
                  </a:cubicBezTo>
                  <a:lnTo>
                    <a:pt x="190" y="20"/>
                  </a:lnTo>
                  <a:cubicBezTo>
                    <a:pt x="174" y="4"/>
                    <a:pt x="153" y="4"/>
                    <a:pt x="153" y="4"/>
                  </a:cubicBezTo>
                  <a:cubicBezTo>
                    <a:pt x="145"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
            <p:cNvSpPr/>
            <p:nvPr/>
          </p:nvSpPr>
          <p:spPr>
            <a:xfrm>
              <a:off x="4083675" y="2748425"/>
              <a:ext cx="6000" cy="6400"/>
            </a:xfrm>
            <a:custGeom>
              <a:avLst/>
              <a:gdLst/>
              <a:ahLst/>
              <a:cxnLst/>
              <a:rect l="l" t="t" r="r" b="b"/>
              <a:pathLst>
                <a:path w="240" h="256" extrusionOk="0">
                  <a:moveTo>
                    <a:pt x="139" y="0"/>
                  </a:moveTo>
                  <a:cubicBezTo>
                    <a:pt x="124" y="0"/>
                    <a:pt x="111" y="4"/>
                    <a:pt x="103" y="13"/>
                  </a:cubicBezTo>
                  <a:cubicBezTo>
                    <a:pt x="33" y="33"/>
                    <a:pt x="0" y="99"/>
                    <a:pt x="17" y="169"/>
                  </a:cubicBezTo>
                  <a:cubicBezTo>
                    <a:pt x="17" y="202"/>
                    <a:pt x="50" y="239"/>
                    <a:pt x="66" y="239"/>
                  </a:cubicBezTo>
                  <a:cubicBezTo>
                    <a:pt x="103" y="256"/>
                    <a:pt x="120" y="256"/>
                    <a:pt x="153" y="256"/>
                  </a:cubicBezTo>
                  <a:cubicBezTo>
                    <a:pt x="190" y="239"/>
                    <a:pt x="206" y="202"/>
                    <a:pt x="223" y="186"/>
                  </a:cubicBezTo>
                  <a:cubicBezTo>
                    <a:pt x="239" y="153"/>
                    <a:pt x="239" y="116"/>
                    <a:pt x="239" y="83"/>
                  </a:cubicBezTo>
                  <a:cubicBezTo>
                    <a:pt x="223" y="66"/>
                    <a:pt x="223" y="50"/>
                    <a:pt x="206" y="33"/>
                  </a:cubicBezTo>
                  <a:cubicBezTo>
                    <a:pt x="206" y="13"/>
                    <a:pt x="190" y="13"/>
                    <a:pt x="190" y="13"/>
                  </a:cubicBez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
            <p:cNvSpPr/>
            <p:nvPr/>
          </p:nvSpPr>
          <p:spPr>
            <a:xfrm>
              <a:off x="4090975" y="2782750"/>
              <a:ext cx="5600" cy="6475"/>
            </a:xfrm>
            <a:custGeom>
              <a:avLst/>
              <a:gdLst/>
              <a:ahLst/>
              <a:cxnLst/>
              <a:rect l="l" t="t" r="r" b="b"/>
              <a:pathLst>
                <a:path w="224" h="259" extrusionOk="0">
                  <a:moveTo>
                    <a:pt x="104" y="0"/>
                  </a:moveTo>
                  <a:cubicBezTo>
                    <a:pt x="67" y="17"/>
                    <a:pt x="17" y="50"/>
                    <a:pt x="1" y="103"/>
                  </a:cubicBezTo>
                  <a:cubicBezTo>
                    <a:pt x="1" y="136"/>
                    <a:pt x="1" y="169"/>
                    <a:pt x="17" y="206"/>
                  </a:cubicBezTo>
                  <a:cubicBezTo>
                    <a:pt x="34" y="239"/>
                    <a:pt x="50" y="256"/>
                    <a:pt x="83" y="256"/>
                  </a:cubicBezTo>
                  <a:cubicBezTo>
                    <a:pt x="90" y="258"/>
                    <a:pt x="98" y="259"/>
                    <a:pt x="105" y="259"/>
                  </a:cubicBezTo>
                  <a:cubicBezTo>
                    <a:pt x="154" y="259"/>
                    <a:pt x="209" y="214"/>
                    <a:pt x="224" y="153"/>
                  </a:cubicBezTo>
                  <a:lnTo>
                    <a:pt x="224" y="120"/>
                  </a:lnTo>
                  <a:cubicBezTo>
                    <a:pt x="224" y="83"/>
                    <a:pt x="207" y="50"/>
                    <a:pt x="186" y="33"/>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
            <p:cNvSpPr/>
            <p:nvPr/>
          </p:nvSpPr>
          <p:spPr>
            <a:xfrm>
              <a:off x="4075925" y="2777700"/>
              <a:ext cx="6425" cy="6600"/>
            </a:xfrm>
            <a:custGeom>
              <a:avLst/>
              <a:gdLst/>
              <a:ahLst/>
              <a:cxnLst/>
              <a:rect l="l" t="t" r="r" b="b"/>
              <a:pathLst>
                <a:path w="257" h="264" extrusionOk="0">
                  <a:moveTo>
                    <a:pt x="140" y="0"/>
                  </a:moveTo>
                  <a:cubicBezTo>
                    <a:pt x="125" y="0"/>
                    <a:pt x="112" y="4"/>
                    <a:pt x="104" y="12"/>
                  </a:cubicBezTo>
                  <a:cubicBezTo>
                    <a:pt x="34" y="45"/>
                    <a:pt x="1" y="116"/>
                    <a:pt x="17" y="181"/>
                  </a:cubicBezTo>
                  <a:cubicBezTo>
                    <a:pt x="34" y="219"/>
                    <a:pt x="50" y="235"/>
                    <a:pt x="67" y="252"/>
                  </a:cubicBezTo>
                  <a:cubicBezTo>
                    <a:pt x="85" y="260"/>
                    <a:pt x="103" y="264"/>
                    <a:pt x="118" y="264"/>
                  </a:cubicBezTo>
                  <a:cubicBezTo>
                    <a:pt x="133" y="264"/>
                    <a:pt x="145" y="260"/>
                    <a:pt x="153" y="252"/>
                  </a:cubicBezTo>
                  <a:cubicBezTo>
                    <a:pt x="224" y="219"/>
                    <a:pt x="257" y="149"/>
                    <a:pt x="240" y="78"/>
                  </a:cubicBezTo>
                  <a:cubicBezTo>
                    <a:pt x="240" y="62"/>
                    <a:pt x="224" y="45"/>
                    <a:pt x="207" y="29"/>
                  </a:cubicBezTo>
                  <a:lnTo>
                    <a:pt x="191" y="12"/>
                  </a:lnTo>
                  <a:cubicBezTo>
                    <a:pt x="172" y="4"/>
                    <a:pt x="155"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
            <p:cNvSpPr/>
            <p:nvPr/>
          </p:nvSpPr>
          <p:spPr>
            <a:xfrm>
              <a:off x="4042025" y="2755925"/>
              <a:ext cx="6425" cy="6650"/>
            </a:xfrm>
            <a:custGeom>
              <a:avLst/>
              <a:gdLst/>
              <a:ahLst/>
              <a:cxnLst/>
              <a:rect l="l" t="t" r="r" b="b"/>
              <a:pathLst>
                <a:path w="257" h="266" extrusionOk="0">
                  <a:moveTo>
                    <a:pt x="144" y="0"/>
                  </a:moveTo>
                  <a:cubicBezTo>
                    <a:pt x="108" y="0"/>
                    <a:pt x="70" y="17"/>
                    <a:pt x="50" y="59"/>
                  </a:cubicBezTo>
                  <a:cubicBezTo>
                    <a:pt x="0" y="108"/>
                    <a:pt x="0" y="195"/>
                    <a:pt x="50" y="228"/>
                  </a:cubicBezTo>
                  <a:cubicBezTo>
                    <a:pt x="66" y="249"/>
                    <a:pt x="83" y="249"/>
                    <a:pt x="104" y="265"/>
                  </a:cubicBezTo>
                  <a:cubicBezTo>
                    <a:pt x="137" y="265"/>
                    <a:pt x="170" y="249"/>
                    <a:pt x="207" y="211"/>
                  </a:cubicBezTo>
                  <a:cubicBezTo>
                    <a:pt x="240" y="178"/>
                    <a:pt x="256" y="125"/>
                    <a:pt x="240" y="75"/>
                  </a:cubicBezTo>
                  <a:cubicBezTo>
                    <a:pt x="223" y="59"/>
                    <a:pt x="223" y="42"/>
                    <a:pt x="207" y="22"/>
                  </a:cubicBezTo>
                  <a:cubicBezTo>
                    <a:pt x="192" y="8"/>
                    <a:pt x="168"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
            <p:cNvSpPr/>
            <p:nvPr/>
          </p:nvSpPr>
          <p:spPr>
            <a:xfrm>
              <a:off x="4078500" y="2797375"/>
              <a:ext cx="6025" cy="6300"/>
            </a:xfrm>
            <a:custGeom>
              <a:avLst/>
              <a:gdLst/>
              <a:ahLst/>
              <a:cxnLst/>
              <a:rect l="l" t="t" r="r" b="b"/>
              <a:pathLst>
                <a:path w="241" h="252" extrusionOk="0">
                  <a:moveTo>
                    <a:pt x="134" y="1"/>
                  </a:moveTo>
                  <a:cubicBezTo>
                    <a:pt x="100" y="1"/>
                    <a:pt x="65" y="19"/>
                    <a:pt x="34" y="50"/>
                  </a:cubicBezTo>
                  <a:cubicBezTo>
                    <a:pt x="1" y="100"/>
                    <a:pt x="1" y="186"/>
                    <a:pt x="34" y="219"/>
                  </a:cubicBezTo>
                  <a:cubicBezTo>
                    <a:pt x="57" y="242"/>
                    <a:pt x="82" y="252"/>
                    <a:pt x="107" y="252"/>
                  </a:cubicBezTo>
                  <a:cubicBezTo>
                    <a:pt x="141" y="252"/>
                    <a:pt x="176" y="233"/>
                    <a:pt x="207" y="203"/>
                  </a:cubicBezTo>
                  <a:cubicBezTo>
                    <a:pt x="240" y="153"/>
                    <a:pt x="240" y="67"/>
                    <a:pt x="207" y="34"/>
                  </a:cubicBezTo>
                  <a:cubicBezTo>
                    <a:pt x="184" y="11"/>
                    <a:pt x="15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
            <p:cNvSpPr/>
            <p:nvPr/>
          </p:nvSpPr>
          <p:spPr>
            <a:xfrm>
              <a:off x="4079325" y="2733200"/>
              <a:ext cx="6025" cy="6250"/>
            </a:xfrm>
            <a:custGeom>
              <a:avLst/>
              <a:gdLst/>
              <a:ahLst/>
              <a:cxnLst/>
              <a:rect l="l" t="t" r="r" b="b"/>
              <a:pathLst>
                <a:path w="241" h="250" extrusionOk="0">
                  <a:moveTo>
                    <a:pt x="118" y="0"/>
                  </a:moveTo>
                  <a:cubicBezTo>
                    <a:pt x="71" y="0"/>
                    <a:pt x="15" y="48"/>
                    <a:pt x="1" y="106"/>
                  </a:cubicBezTo>
                  <a:cubicBezTo>
                    <a:pt x="1" y="143"/>
                    <a:pt x="1" y="176"/>
                    <a:pt x="17" y="193"/>
                  </a:cubicBezTo>
                  <a:cubicBezTo>
                    <a:pt x="34" y="230"/>
                    <a:pt x="55" y="246"/>
                    <a:pt x="88" y="246"/>
                  </a:cubicBezTo>
                  <a:cubicBezTo>
                    <a:pt x="96" y="248"/>
                    <a:pt x="105" y="249"/>
                    <a:pt x="113" y="249"/>
                  </a:cubicBezTo>
                  <a:cubicBezTo>
                    <a:pt x="169" y="249"/>
                    <a:pt x="209" y="201"/>
                    <a:pt x="224" y="143"/>
                  </a:cubicBezTo>
                  <a:cubicBezTo>
                    <a:pt x="240" y="90"/>
                    <a:pt x="224" y="57"/>
                    <a:pt x="191" y="24"/>
                  </a:cubicBezTo>
                  <a:cubicBezTo>
                    <a:pt x="191" y="3"/>
                    <a:pt x="174" y="3"/>
                    <a:pt x="137" y="3"/>
                  </a:cubicBezTo>
                  <a:cubicBezTo>
                    <a:pt x="131" y="1"/>
                    <a:pt x="124"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
            <p:cNvSpPr/>
            <p:nvPr/>
          </p:nvSpPr>
          <p:spPr>
            <a:xfrm>
              <a:off x="4115000" y="2757075"/>
              <a:ext cx="6000" cy="6425"/>
            </a:xfrm>
            <a:custGeom>
              <a:avLst/>
              <a:gdLst/>
              <a:ahLst/>
              <a:cxnLst/>
              <a:rect l="l" t="t" r="r" b="b"/>
              <a:pathLst>
                <a:path w="240" h="257" extrusionOk="0">
                  <a:moveTo>
                    <a:pt x="135" y="1"/>
                  </a:moveTo>
                  <a:cubicBezTo>
                    <a:pt x="120" y="1"/>
                    <a:pt x="104" y="5"/>
                    <a:pt x="87" y="13"/>
                  </a:cubicBezTo>
                  <a:cubicBezTo>
                    <a:pt x="50" y="29"/>
                    <a:pt x="33" y="46"/>
                    <a:pt x="17" y="79"/>
                  </a:cubicBezTo>
                  <a:cubicBezTo>
                    <a:pt x="1" y="116"/>
                    <a:pt x="1" y="149"/>
                    <a:pt x="17" y="182"/>
                  </a:cubicBezTo>
                  <a:cubicBezTo>
                    <a:pt x="31" y="226"/>
                    <a:pt x="69" y="256"/>
                    <a:pt x="120" y="256"/>
                  </a:cubicBezTo>
                  <a:cubicBezTo>
                    <a:pt x="130" y="256"/>
                    <a:pt x="141" y="255"/>
                    <a:pt x="153" y="252"/>
                  </a:cubicBezTo>
                  <a:cubicBezTo>
                    <a:pt x="207" y="219"/>
                    <a:pt x="240" y="149"/>
                    <a:pt x="223" y="79"/>
                  </a:cubicBezTo>
                  <a:cubicBezTo>
                    <a:pt x="223" y="62"/>
                    <a:pt x="207" y="46"/>
                    <a:pt x="207" y="29"/>
                  </a:cubicBezTo>
                  <a:cubicBezTo>
                    <a:pt x="190" y="29"/>
                    <a:pt x="190" y="13"/>
                    <a:pt x="174"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
            <p:cNvSpPr/>
            <p:nvPr/>
          </p:nvSpPr>
          <p:spPr>
            <a:xfrm>
              <a:off x="4112000" y="2798700"/>
              <a:ext cx="6025" cy="6175"/>
            </a:xfrm>
            <a:custGeom>
              <a:avLst/>
              <a:gdLst/>
              <a:ahLst/>
              <a:cxnLst/>
              <a:rect l="l" t="t" r="r" b="b"/>
              <a:pathLst>
                <a:path w="241" h="247" extrusionOk="0">
                  <a:moveTo>
                    <a:pt x="135" y="0"/>
                  </a:moveTo>
                  <a:cubicBezTo>
                    <a:pt x="100" y="0"/>
                    <a:pt x="65" y="18"/>
                    <a:pt x="34" y="47"/>
                  </a:cubicBezTo>
                  <a:cubicBezTo>
                    <a:pt x="34" y="63"/>
                    <a:pt x="17" y="84"/>
                    <a:pt x="17" y="100"/>
                  </a:cubicBezTo>
                  <a:cubicBezTo>
                    <a:pt x="1" y="150"/>
                    <a:pt x="17" y="187"/>
                    <a:pt x="34" y="220"/>
                  </a:cubicBezTo>
                  <a:cubicBezTo>
                    <a:pt x="53" y="239"/>
                    <a:pt x="80" y="247"/>
                    <a:pt x="105" y="247"/>
                  </a:cubicBezTo>
                  <a:cubicBezTo>
                    <a:pt x="123" y="247"/>
                    <a:pt x="140" y="243"/>
                    <a:pt x="153" y="236"/>
                  </a:cubicBezTo>
                  <a:cubicBezTo>
                    <a:pt x="170" y="236"/>
                    <a:pt x="191" y="220"/>
                    <a:pt x="207" y="203"/>
                  </a:cubicBezTo>
                  <a:cubicBezTo>
                    <a:pt x="240" y="150"/>
                    <a:pt x="240" y="63"/>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
            <p:cNvSpPr/>
            <p:nvPr/>
          </p:nvSpPr>
          <p:spPr>
            <a:xfrm>
              <a:off x="4069850" y="2760600"/>
              <a:ext cx="5700" cy="6300"/>
            </a:xfrm>
            <a:custGeom>
              <a:avLst/>
              <a:gdLst/>
              <a:ahLst/>
              <a:cxnLst/>
              <a:rect l="l" t="t" r="r" b="b"/>
              <a:pathLst>
                <a:path w="228" h="252" extrusionOk="0">
                  <a:moveTo>
                    <a:pt x="119" y="1"/>
                  </a:moveTo>
                  <a:cubicBezTo>
                    <a:pt x="102" y="1"/>
                    <a:pt x="82" y="8"/>
                    <a:pt x="71" y="8"/>
                  </a:cubicBezTo>
                  <a:cubicBezTo>
                    <a:pt x="38" y="24"/>
                    <a:pt x="21" y="62"/>
                    <a:pt x="1" y="111"/>
                  </a:cubicBezTo>
                  <a:cubicBezTo>
                    <a:pt x="1" y="144"/>
                    <a:pt x="1" y="181"/>
                    <a:pt x="21" y="198"/>
                  </a:cubicBezTo>
                  <a:cubicBezTo>
                    <a:pt x="38" y="231"/>
                    <a:pt x="54" y="247"/>
                    <a:pt x="87" y="247"/>
                  </a:cubicBezTo>
                  <a:cubicBezTo>
                    <a:pt x="95" y="250"/>
                    <a:pt x="103" y="252"/>
                    <a:pt x="111" y="252"/>
                  </a:cubicBezTo>
                  <a:cubicBezTo>
                    <a:pt x="156" y="252"/>
                    <a:pt x="196" y="207"/>
                    <a:pt x="227" y="165"/>
                  </a:cubicBezTo>
                  <a:lnTo>
                    <a:pt x="227" y="144"/>
                  </a:lnTo>
                  <a:cubicBezTo>
                    <a:pt x="227" y="95"/>
                    <a:pt x="227" y="62"/>
                    <a:pt x="190" y="24"/>
                  </a:cubicBezTo>
                  <a:cubicBezTo>
                    <a:pt x="174" y="8"/>
                    <a:pt x="157" y="8"/>
                    <a:pt x="141" y="8"/>
                  </a:cubicBezTo>
                  <a:cubicBezTo>
                    <a:pt x="135" y="2"/>
                    <a:pt x="128"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
            <p:cNvSpPr/>
            <p:nvPr/>
          </p:nvSpPr>
          <p:spPr>
            <a:xfrm>
              <a:off x="4113650" y="2815425"/>
              <a:ext cx="6125" cy="6400"/>
            </a:xfrm>
            <a:custGeom>
              <a:avLst/>
              <a:gdLst/>
              <a:ahLst/>
              <a:cxnLst/>
              <a:rect l="l" t="t" r="r" b="b"/>
              <a:pathLst>
                <a:path w="245" h="256" extrusionOk="0">
                  <a:moveTo>
                    <a:pt x="149" y="0"/>
                  </a:moveTo>
                  <a:cubicBezTo>
                    <a:pt x="136" y="0"/>
                    <a:pt x="123" y="4"/>
                    <a:pt x="104" y="12"/>
                  </a:cubicBezTo>
                  <a:cubicBezTo>
                    <a:pt x="38" y="33"/>
                    <a:pt x="1" y="116"/>
                    <a:pt x="22" y="169"/>
                  </a:cubicBezTo>
                  <a:cubicBezTo>
                    <a:pt x="38" y="202"/>
                    <a:pt x="55" y="239"/>
                    <a:pt x="71" y="239"/>
                  </a:cubicBezTo>
                  <a:cubicBezTo>
                    <a:pt x="104" y="256"/>
                    <a:pt x="141" y="256"/>
                    <a:pt x="158" y="256"/>
                  </a:cubicBezTo>
                  <a:cubicBezTo>
                    <a:pt x="191" y="239"/>
                    <a:pt x="207" y="202"/>
                    <a:pt x="228" y="186"/>
                  </a:cubicBezTo>
                  <a:cubicBezTo>
                    <a:pt x="244" y="153"/>
                    <a:pt x="244" y="116"/>
                    <a:pt x="244" y="83"/>
                  </a:cubicBezTo>
                  <a:cubicBezTo>
                    <a:pt x="244" y="66"/>
                    <a:pt x="228" y="50"/>
                    <a:pt x="207" y="33"/>
                  </a:cubicBezTo>
                  <a:cubicBezTo>
                    <a:pt x="207" y="12"/>
                    <a:pt x="191" y="12"/>
                    <a:pt x="191" y="12"/>
                  </a:cubicBezTo>
                  <a:cubicBezTo>
                    <a:pt x="174" y="4"/>
                    <a:pt x="162"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
            <p:cNvSpPr/>
            <p:nvPr/>
          </p:nvSpPr>
          <p:spPr>
            <a:xfrm>
              <a:off x="4091400" y="2828200"/>
              <a:ext cx="6000" cy="6400"/>
            </a:xfrm>
            <a:custGeom>
              <a:avLst/>
              <a:gdLst/>
              <a:ahLst/>
              <a:cxnLst/>
              <a:rect l="l" t="t" r="r" b="b"/>
              <a:pathLst>
                <a:path w="240" h="256" extrusionOk="0">
                  <a:moveTo>
                    <a:pt x="103" y="0"/>
                  </a:moveTo>
                  <a:cubicBezTo>
                    <a:pt x="87" y="0"/>
                    <a:pt x="50" y="17"/>
                    <a:pt x="33" y="54"/>
                  </a:cubicBezTo>
                  <a:cubicBezTo>
                    <a:pt x="17" y="70"/>
                    <a:pt x="0" y="103"/>
                    <a:pt x="0" y="120"/>
                  </a:cubicBezTo>
                  <a:cubicBezTo>
                    <a:pt x="0" y="173"/>
                    <a:pt x="17" y="206"/>
                    <a:pt x="33" y="223"/>
                  </a:cubicBezTo>
                  <a:cubicBezTo>
                    <a:pt x="56" y="246"/>
                    <a:pt x="81" y="256"/>
                    <a:pt x="106" y="256"/>
                  </a:cubicBezTo>
                  <a:cubicBezTo>
                    <a:pt x="141" y="256"/>
                    <a:pt x="176" y="237"/>
                    <a:pt x="207" y="206"/>
                  </a:cubicBezTo>
                  <a:cubicBezTo>
                    <a:pt x="239" y="157"/>
                    <a:pt x="239" y="70"/>
                    <a:pt x="190" y="17"/>
                  </a:cubicBezTo>
                  <a:cubicBezTo>
                    <a:pt x="169" y="0"/>
                    <a:pt x="136"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
            <p:cNvSpPr/>
            <p:nvPr/>
          </p:nvSpPr>
          <p:spPr>
            <a:xfrm>
              <a:off x="4087475" y="2720075"/>
              <a:ext cx="6100" cy="6400"/>
            </a:xfrm>
            <a:custGeom>
              <a:avLst/>
              <a:gdLst/>
              <a:ahLst/>
              <a:cxnLst/>
              <a:rect l="l" t="t" r="r" b="b"/>
              <a:pathLst>
                <a:path w="244" h="256" extrusionOk="0">
                  <a:moveTo>
                    <a:pt x="137" y="0"/>
                  </a:moveTo>
                  <a:cubicBezTo>
                    <a:pt x="121" y="0"/>
                    <a:pt x="104" y="5"/>
                    <a:pt x="87" y="13"/>
                  </a:cubicBezTo>
                  <a:cubicBezTo>
                    <a:pt x="71" y="13"/>
                    <a:pt x="38" y="50"/>
                    <a:pt x="17" y="83"/>
                  </a:cubicBezTo>
                  <a:cubicBezTo>
                    <a:pt x="1" y="116"/>
                    <a:pt x="1" y="153"/>
                    <a:pt x="17" y="169"/>
                  </a:cubicBezTo>
                  <a:cubicBezTo>
                    <a:pt x="17" y="202"/>
                    <a:pt x="38" y="240"/>
                    <a:pt x="71" y="240"/>
                  </a:cubicBezTo>
                  <a:cubicBezTo>
                    <a:pt x="87" y="256"/>
                    <a:pt x="120" y="256"/>
                    <a:pt x="157" y="256"/>
                  </a:cubicBezTo>
                  <a:cubicBezTo>
                    <a:pt x="207" y="219"/>
                    <a:pt x="244" y="153"/>
                    <a:pt x="223" y="83"/>
                  </a:cubicBezTo>
                  <a:cubicBezTo>
                    <a:pt x="223" y="66"/>
                    <a:pt x="207" y="50"/>
                    <a:pt x="207" y="33"/>
                  </a:cubicBezTo>
                  <a:cubicBezTo>
                    <a:pt x="190" y="13"/>
                    <a:pt x="190" y="13"/>
                    <a:pt x="174" y="13"/>
                  </a:cubicBezTo>
                  <a:cubicBezTo>
                    <a:pt x="166" y="5"/>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
            <p:cNvSpPr/>
            <p:nvPr/>
          </p:nvSpPr>
          <p:spPr>
            <a:xfrm>
              <a:off x="4086250" y="2764700"/>
              <a:ext cx="6000" cy="6500"/>
            </a:xfrm>
            <a:custGeom>
              <a:avLst/>
              <a:gdLst/>
              <a:ahLst/>
              <a:cxnLst/>
              <a:rect l="l" t="t" r="r" b="b"/>
              <a:pathLst>
                <a:path w="240" h="260" extrusionOk="0">
                  <a:moveTo>
                    <a:pt x="153" y="1"/>
                  </a:moveTo>
                  <a:cubicBezTo>
                    <a:pt x="87" y="1"/>
                    <a:pt x="33" y="50"/>
                    <a:pt x="17" y="120"/>
                  </a:cubicBezTo>
                  <a:cubicBezTo>
                    <a:pt x="0" y="153"/>
                    <a:pt x="17" y="186"/>
                    <a:pt x="33" y="207"/>
                  </a:cubicBezTo>
                  <a:cubicBezTo>
                    <a:pt x="33" y="240"/>
                    <a:pt x="66" y="256"/>
                    <a:pt x="103" y="256"/>
                  </a:cubicBezTo>
                  <a:cubicBezTo>
                    <a:pt x="110" y="258"/>
                    <a:pt x="117" y="259"/>
                    <a:pt x="124" y="259"/>
                  </a:cubicBezTo>
                  <a:cubicBezTo>
                    <a:pt x="170" y="259"/>
                    <a:pt x="225" y="214"/>
                    <a:pt x="239" y="153"/>
                  </a:cubicBezTo>
                  <a:cubicBezTo>
                    <a:pt x="239" y="120"/>
                    <a:pt x="239" y="83"/>
                    <a:pt x="223" y="50"/>
                  </a:cubicBezTo>
                  <a:lnTo>
                    <a:pt x="206" y="34"/>
                  </a:ln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
            <p:cNvSpPr/>
            <p:nvPr/>
          </p:nvSpPr>
          <p:spPr>
            <a:xfrm>
              <a:off x="4095200" y="2736350"/>
              <a:ext cx="6125" cy="6600"/>
            </a:xfrm>
            <a:custGeom>
              <a:avLst/>
              <a:gdLst/>
              <a:ahLst/>
              <a:cxnLst/>
              <a:rect l="l" t="t" r="r" b="b"/>
              <a:pathLst>
                <a:path w="245" h="264" extrusionOk="0">
                  <a:moveTo>
                    <a:pt x="158" y="1"/>
                  </a:moveTo>
                  <a:cubicBezTo>
                    <a:pt x="87" y="1"/>
                    <a:pt x="17" y="50"/>
                    <a:pt x="17" y="120"/>
                  </a:cubicBezTo>
                  <a:cubicBezTo>
                    <a:pt x="1" y="153"/>
                    <a:pt x="1" y="186"/>
                    <a:pt x="17" y="207"/>
                  </a:cubicBezTo>
                  <a:cubicBezTo>
                    <a:pt x="38" y="240"/>
                    <a:pt x="71" y="256"/>
                    <a:pt x="87" y="256"/>
                  </a:cubicBezTo>
                  <a:cubicBezTo>
                    <a:pt x="97" y="261"/>
                    <a:pt x="107" y="263"/>
                    <a:pt x="117" y="263"/>
                  </a:cubicBezTo>
                  <a:cubicBezTo>
                    <a:pt x="140" y="263"/>
                    <a:pt x="162" y="252"/>
                    <a:pt x="174" y="240"/>
                  </a:cubicBezTo>
                  <a:cubicBezTo>
                    <a:pt x="207" y="223"/>
                    <a:pt x="224" y="186"/>
                    <a:pt x="224" y="153"/>
                  </a:cubicBezTo>
                  <a:cubicBezTo>
                    <a:pt x="244" y="120"/>
                    <a:pt x="244" y="83"/>
                    <a:pt x="224" y="50"/>
                  </a:cubicBezTo>
                  <a:cubicBezTo>
                    <a:pt x="207" y="50"/>
                    <a:pt x="207" y="34"/>
                    <a:pt x="207" y="34"/>
                  </a:cubicBezTo>
                  <a:cubicBezTo>
                    <a:pt x="191"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
            <p:cNvSpPr/>
            <p:nvPr/>
          </p:nvSpPr>
          <p:spPr>
            <a:xfrm>
              <a:off x="4074175" y="2822725"/>
              <a:ext cx="6525" cy="6575"/>
            </a:xfrm>
            <a:custGeom>
              <a:avLst/>
              <a:gdLst/>
              <a:ahLst/>
              <a:cxnLst/>
              <a:rect l="l" t="t" r="r" b="b"/>
              <a:pathLst>
                <a:path w="261" h="263" extrusionOk="0">
                  <a:moveTo>
                    <a:pt x="141" y="1"/>
                  </a:moveTo>
                  <a:cubicBezTo>
                    <a:pt x="126" y="1"/>
                    <a:pt x="112" y="5"/>
                    <a:pt x="104" y="13"/>
                  </a:cubicBezTo>
                  <a:cubicBezTo>
                    <a:pt x="34" y="50"/>
                    <a:pt x="1" y="116"/>
                    <a:pt x="17" y="186"/>
                  </a:cubicBezTo>
                  <a:cubicBezTo>
                    <a:pt x="30" y="240"/>
                    <a:pt x="74" y="262"/>
                    <a:pt x="118" y="262"/>
                  </a:cubicBezTo>
                  <a:cubicBezTo>
                    <a:pt x="132" y="262"/>
                    <a:pt x="145" y="260"/>
                    <a:pt x="158" y="256"/>
                  </a:cubicBezTo>
                  <a:cubicBezTo>
                    <a:pt x="223" y="219"/>
                    <a:pt x="261" y="153"/>
                    <a:pt x="240" y="83"/>
                  </a:cubicBezTo>
                  <a:cubicBezTo>
                    <a:pt x="223" y="67"/>
                    <a:pt x="223" y="50"/>
                    <a:pt x="207" y="30"/>
                  </a:cubicBezTo>
                  <a:cubicBezTo>
                    <a:pt x="190" y="30"/>
                    <a:pt x="190" y="13"/>
                    <a:pt x="190" y="13"/>
                  </a:cubicBezTo>
                  <a:cubicBezTo>
                    <a:pt x="174" y="5"/>
                    <a:pt x="15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
            <p:cNvSpPr/>
            <p:nvPr/>
          </p:nvSpPr>
          <p:spPr>
            <a:xfrm>
              <a:off x="4034300" y="2771750"/>
              <a:ext cx="6000" cy="6425"/>
            </a:xfrm>
            <a:custGeom>
              <a:avLst/>
              <a:gdLst/>
              <a:ahLst/>
              <a:cxnLst/>
              <a:rect l="l" t="t" r="r" b="b"/>
              <a:pathLst>
                <a:path w="240" h="257" extrusionOk="0">
                  <a:moveTo>
                    <a:pt x="131" y="0"/>
                  </a:moveTo>
                  <a:cubicBezTo>
                    <a:pt x="122" y="0"/>
                    <a:pt x="113" y="2"/>
                    <a:pt x="103" y="7"/>
                  </a:cubicBezTo>
                  <a:cubicBezTo>
                    <a:pt x="83" y="7"/>
                    <a:pt x="50" y="28"/>
                    <a:pt x="33" y="44"/>
                  </a:cubicBezTo>
                  <a:cubicBezTo>
                    <a:pt x="17" y="77"/>
                    <a:pt x="0" y="94"/>
                    <a:pt x="0" y="131"/>
                  </a:cubicBezTo>
                  <a:cubicBezTo>
                    <a:pt x="0" y="164"/>
                    <a:pt x="17" y="197"/>
                    <a:pt x="33" y="234"/>
                  </a:cubicBezTo>
                  <a:cubicBezTo>
                    <a:pt x="55" y="248"/>
                    <a:pt x="81" y="257"/>
                    <a:pt x="107" y="257"/>
                  </a:cubicBezTo>
                  <a:cubicBezTo>
                    <a:pt x="141" y="257"/>
                    <a:pt x="176" y="243"/>
                    <a:pt x="206" y="213"/>
                  </a:cubicBezTo>
                  <a:cubicBezTo>
                    <a:pt x="239" y="147"/>
                    <a:pt x="239" y="77"/>
                    <a:pt x="186" y="28"/>
                  </a:cubicBezTo>
                  <a:cubicBezTo>
                    <a:pt x="174" y="13"/>
                    <a:pt x="154"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
            <p:cNvSpPr/>
            <p:nvPr/>
          </p:nvSpPr>
          <p:spPr>
            <a:xfrm>
              <a:off x="4028625" y="2755975"/>
              <a:ext cx="6100" cy="6250"/>
            </a:xfrm>
            <a:custGeom>
              <a:avLst/>
              <a:gdLst/>
              <a:ahLst/>
              <a:cxnLst/>
              <a:rect l="l" t="t" r="r" b="b"/>
              <a:pathLst>
                <a:path w="244" h="250" extrusionOk="0">
                  <a:moveTo>
                    <a:pt x="131" y="0"/>
                  </a:moveTo>
                  <a:cubicBezTo>
                    <a:pt x="72" y="0"/>
                    <a:pt x="21" y="49"/>
                    <a:pt x="21" y="106"/>
                  </a:cubicBezTo>
                  <a:cubicBezTo>
                    <a:pt x="1" y="143"/>
                    <a:pt x="1" y="176"/>
                    <a:pt x="21" y="193"/>
                  </a:cubicBezTo>
                  <a:cubicBezTo>
                    <a:pt x="38" y="226"/>
                    <a:pt x="71" y="247"/>
                    <a:pt x="87" y="247"/>
                  </a:cubicBezTo>
                  <a:cubicBezTo>
                    <a:pt x="96" y="249"/>
                    <a:pt x="104" y="250"/>
                    <a:pt x="112" y="250"/>
                  </a:cubicBezTo>
                  <a:cubicBezTo>
                    <a:pt x="169" y="250"/>
                    <a:pt x="209" y="201"/>
                    <a:pt x="227" y="143"/>
                  </a:cubicBezTo>
                  <a:cubicBezTo>
                    <a:pt x="244" y="106"/>
                    <a:pt x="227" y="73"/>
                    <a:pt x="227" y="57"/>
                  </a:cubicBezTo>
                  <a:cubicBezTo>
                    <a:pt x="207" y="40"/>
                    <a:pt x="207" y="40"/>
                    <a:pt x="207" y="20"/>
                  </a:cubicBezTo>
                  <a:cubicBezTo>
                    <a:pt x="190" y="3"/>
                    <a:pt x="174" y="3"/>
                    <a:pt x="157" y="3"/>
                  </a:cubicBezTo>
                  <a:cubicBezTo>
                    <a:pt x="148" y="1"/>
                    <a:pt x="140"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
            <p:cNvSpPr/>
            <p:nvPr/>
          </p:nvSpPr>
          <p:spPr>
            <a:xfrm>
              <a:off x="4037700" y="2850150"/>
              <a:ext cx="3425" cy="425"/>
            </a:xfrm>
            <a:custGeom>
              <a:avLst/>
              <a:gdLst/>
              <a:ahLst/>
              <a:cxnLst/>
              <a:rect l="l" t="t" r="r" b="b"/>
              <a:pathLst>
                <a:path w="137" h="17" extrusionOk="0">
                  <a:moveTo>
                    <a:pt x="87" y="0"/>
                  </a:moveTo>
                  <a:cubicBezTo>
                    <a:pt x="50" y="0"/>
                    <a:pt x="33" y="0"/>
                    <a:pt x="0" y="17"/>
                  </a:cubicBezTo>
                  <a:lnTo>
                    <a:pt x="136" y="17"/>
                  </a:lnTo>
                  <a:cubicBezTo>
                    <a:pt x="120" y="17"/>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
            <p:cNvSpPr/>
            <p:nvPr/>
          </p:nvSpPr>
          <p:spPr>
            <a:xfrm>
              <a:off x="4035950" y="2788650"/>
              <a:ext cx="6100" cy="6475"/>
            </a:xfrm>
            <a:custGeom>
              <a:avLst/>
              <a:gdLst/>
              <a:ahLst/>
              <a:cxnLst/>
              <a:rect l="l" t="t" r="r" b="b"/>
              <a:pathLst>
                <a:path w="244" h="259" extrusionOk="0">
                  <a:moveTo>
                    <a:pt x="130" y="0"/>
                  </a:moveTo>
                  <a:cubicBezTo>
                    <a:pt x="74" y="0"/>
                    <a:pt x="35" y="45"/>
                    <a:pt x="17" y="106"/>
                  </a:cubicBezTo>
                  <a:cubicBezTo>
                    <a:pt x="0" y="139"/>
                    <a:pt x="0" y="176"/>
                    <a:pt x="17" y="209"/>
                  </a:cubicBezTo>
                  <a:cubicBezTo>
                    <a:pt x="37" y="226"/>
                    <a:pt x="70" y="242"/>
                    <a:pt x="87" y="259"/>
                  </a:cubicBezTo>
                  <a:cubicBezTo>
                    <a:pt x="157" y="259"/>
                    <a:pt x="206" y="209"/>
                    <a:pt x="223" y="139"/>
                  </a:cubicBezTo>
                  <a:cubicBezTo>
                    <a:pt x="243" y="106"/>
                    <a:pt x="243" y="73"/>
                    <a:pt x="223"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
            <p:cNvSpPr/>
            <p:nvPr/>
          </p:nvSpPr>
          <p:spPr>
            <a:xfrm>
              <a:off x="4036875" y="2804500"/>
              <a:ext cx="6000" cy="6300"/>
            </a:xfrm>
            <a:custGeom>
              <a:avLst/>
              <a:gdLst/>
              <a:ahLst/>
              <a:cxnLst/>
              <a:rect l="l" t="t" r="r" b="b"/>
              <a:pathLst>
                <a:path w="240" h="252" extrusionOk="0">
                  <a:moveTo>
                    <a:pt x="133" y="1"/>
                  </a:moveTo>
                  <a:cubicBezTo>
                    <a:pt x="86" y="1"/>
                    <a:pt x="31" y="46"/>
                    <a:pt x="17" y="107"/>
                  </a:cubicBezTo>
                  <a:cubicBezTo>
                    <a:pt x="0" y="177"/>
                    <a:pt x="33" y="243"/>
                    <a:pt x="103" y="243"/>
                  </a:cubicBezTo>
                  <a:cubicBezTo>
                    <a:pt x="113" y="249"/>
                    <a:pt x="122" y="252"/>
                    <a:pt x="129" y="252"/>
                  </a:cubicBezTo>
                  <a:cubicBezTo>
                    <a:pt x="148" y="252"/>
                    <a:pt x="163" y="238"/>
                    <a:pt x="186" y="227"/>
                  </a:cubicBezTo>
                  <a:cubicBezTo>
                    <a:pt x="206" y="210"/>
                    <a:pt x="223" y="177"/>
                    <a:pt x="239" y="140"/>
                  </a:cubicBezTo>
                  <a:cubicBezTo>
                    <a:pt x="239" y="107"/>
                    <a:pt x="239" y="74"/>
                    <a:pt x="223" y="58"/>
                  </a:cubicBezTo>
                  <a:cubicBezTo>
                    <a:pt x="223" y="37"/>
                    <a:pt x="223" y="37"/>
                    <a:pt x="206" y="21"/>
                  </a:cubicBezTo>
                  <a:cubicBezTo>
                    <a:pt x="186" y="4"/>
                    <a:pt x="169" y="4"/>
                    <a:pt x="153" y="4"/>
                  </a:cubicBezTo>
                  <a:cubicBezTo>
                    <a:pt x="146" y="2"/>
                    <a:pt x="140"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
            <p:cNvSpPr/>
            <p:nvPr/>
          </p:nvSpPr>
          <p:spPr>
            <a:xfrm>
              <a:off x="4030375" y="2818300"/>
              <a:ext cx="6000" cy="6525"/>
            </a:xfrm>
            <a:custGeom>
              <a:avLst/>
              <a:gdLst/>
              <a:ahLst/>
              <a:cxnLst/>
              <a:rect l="l" t="t" r="r" b="b"/>
              <a:pathLst>
                <a:path w="240" h="261" extrusionOk="0">
                  <a:moveTo>
                    <a:pt x="157" y="1"/>
                  </a:moveTo>
                  <a:cubicBezTo>
                    <a:pt x="87" y="1"/>
                    <a:pt x="17" y="38"/>
                    <a:pt x="1" y="124"/>
                  </a:cubicBezTo>
                  <a:cubicBezTo>
                    <a:pt x="1" y="141"/>
                    <a:pt x="1" y="174"/>
                    <a:pt x="17" y="207"/>
                  </a:cubicBezTo>
                  <a:cubicBezTo>
                    <a:pt x="34" y="244"/>
                    <a:pt x="71" y="260"/>
                    <a:pt x="87" y="260"/>
                  </a:cubicBezTo>
                  <a:cubicBezTo>
                    <a:pt x="120" y="260"/>
                    <a:pt x="157" y="260"/>
                    <a:pt x="174" y="244"/>
                  </a:cubicBezTo>
                  <a:cubicBezTo>
                    <a:pt x="207" y="207"/>
                    <a:pt x="223" y="190"/>
                    <a:pt x="223" y="157"/>
                  </a:cubicBezTo>
                  <a:cubicBezTo>
                    <a:pt x="240" y="124"/>
                    <a:pt x="223" y="87"/>
                    <a:pt x="223" y="54"/>
                  </a:cubicBezTo>
                  <a:cubicBezTo>
                    <a:pt x="207" y="54"/>
                    <a:pt x="207" y="38"/>
                    <a:pt x="190" y="38"/>
                  </a:cubicBezTo>
                  <a:cubicBezTo>
                    <a:pt x="190" y="21"/>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
            <p:cNvSpPr/>
            <p:nvPr/>
          </p:nvSpPr>
          <p:spPr>
            <a:xfrm>
              <a:off x="4034300" y="2832850"/>
              <a:ext cx="5575" cy="6600"/>
            </a:xfrm>
            <a:custGeom>
              <a:avLst/>
              <a:gdLst/>
              <a:ahLst/>
              <a:cxnLst/>
              <a:rect l="l" t="t" r="r" b="b"/>
              <a:pathLst>
                <a:path w="223" h="264" extrusionOk="0">
                  <a:moveTo>
                    <a:pt x="115" y="1"/>
                  </a:moveTo>
                  <a:cubicBezTo>
                    <a:pt x="66" y="1"/>
                    <a:pt x="15" y="46"/>
                    <a:pt x="0" y="107"/>
                  </a:cubicBezTo>
                  <a:cubicBezTo>
                    <a:pt x="0" y="140"/>
                    <a:pt x="0" y="177"/>
                    <a:pt x="17" y="210"/>
                  </a:cubicBezTo>
                  <a:cubicBezTo>
                    <a:pt x="33" y="227"/>
                    <a:pt x="50" y="264"/>
                    <a:pt x="83" y="264"/>
                  </a:cubicBezTo>
                  <a:cubicBezTo>
                    <a:pt x="120" y="264"/>
                    <a:pt x="136" y="264"/>
                    <a:pt x="169" y="227"/>
                  </a:cubicBezTo>
                  <a:cubicBezTo>
                    <a:pt x="186" y="210"/>
                    <a:pt x="223" y="194"/>
                    <a:pt x="223" y="161"/>
                  </a:cubicBezTo>
                  <a:cubicBezTo>
                    <a:pt x="223" y="124"/>
                    <a:pt x="223" y="91"/>
                    <a:pt x="206" y="58"/>
                  </a:cubicBezTo>
                  <a:cubicBezTo>
                    <a:pt x="206" y="37"/>
                    <a:pt x="206" y="37"/>
                    <a:pt x="186" y="37"/>
                  </a:cubicBezTo>
                  <a:cubicBezTo>
                    <a:pt x="169" y="20"/>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
            <p:cNvSpPr/>
            <p:nvPr/>
          </p:nvSpPr>
          <p:spPr>
            <a:xfrm>
              <a:off x="4064300" y="2791225"/>
              <a:ext cx="6100" cy="6475"/>
            </a:xfrm>
            <a:custGeom>
              <a:avLst/>
              <a:gdLst/>
              <a:ahLst/>
              <a:cxnLst/>
              <a:rect l="l" t="t" r="r" b="b"/>
              <a:pathLst>
                <a:path w="244" h="259" extrusionOk="0">
                  <a:moveTo>
                    <a:pt x="130" y="0"/>
                  </a:moveTo>
                  <a:cubicBezTo>
                    <a:pt x="74" y="0"/>
                    <a:pt x="34" y="45"/>
                    <a:pt x="17" y="106"/>
                  </a:cubicBezTo>
                  <a:cubicBezTo>
                    <a:pt x="0" y="139"/>
                    <a:pt x="17" y="176"/>
                    <a:pt x="37" y="209"/>
                  </a:cubicBezTo>
                  <a:cubicBezTo>
                    <a:pt x="37" y="226"/>
                    <a:pt x="70" y="242"/>
                    <a:pt x="103" y="259"/>
                  </a:cubicBezTo>
                  <a:cubicBezTo>
                    <a:pt x="157" y="259"/>
                    <a:pt x="223" y="209"/>
                    <a:pt x="243" y="139"/>
                  </a:cubicBezTo>
                  <a:cubicBezTo>
                    <a:pt x="243" y="106"/>
                    <a:pt x="243" y="73"/>
                    <a:pt x="223" y="53"/>
                  </a:cubicBezTo>
                  <a:cubicBezTo>
                    <a:pt x="223"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
            <p:cNvSpPr/>
            <p:nvPr/>
          </p:nvSpPr>
          <p:spPr>
            <a:xfrm>
              <a:off x="4059125" y="2821275"/>
              <a:ext cx="6125" cy="6200"/>
            </a:xfrm>
            <a:custGeom>
              <a:avLst/>
              <a:gdLst/>
              <a:ahLst/>
              <a:cxnLst/>
              <a:rect l="l" t="t" r="r" b="b"/>
              <a:pathLst>
                <a:path w="245" h="248" extrusionOk="0">
                  <a:moveTo>
                    <a:pt x="128" y="1"/>
                  </a:moveTo>
                  <a:cubicBezTo>
                    <a:pt x="74" y="1"/>
                    <a:pt x="35" y="48"/>
                    <a:pt x="17" y="108"/>
                  </a:cubicBezTo>
                  <a:cubicBezTo>
                    <a:pt x="1" y="141"/>
                    <a:pt x="1" y="174"/>
                    <a:pt x="17" y="211"/>
                  </a:cubicBezTo>
                  <a:cubicBezTo>
                    <a:pt x="38" y="228"/>
                    <a:pt x="71" y="244"/>
                    <a:pt x="87" y="244"/>
                  </a:cubicBezTo>
                  <a:cubicBezTo>
                    <a:pt x="97" y="246"/>
                    <a:pt x="105" y="248"/>
                    <a:pt x="114" y="248"/>
                  </a:cubicBezTo>
                  <a:cubicBezTo>
                    <a:pt x="170" y="248"/>
                    <a:pt x="209" y="202"/>
                    <a:pt x="224" y="141"/>
                  </a:cubicBezTo>
                  <a:cubicBezTo>
                    <a:pt x="244" y="108"/>
                    <a:pt x="244" y="71"/>
                    <a:pt x="224" y="55"/>
                  </a:cubicBezTo>
                  <a:cubicBezTo>
                    <a:pt x="207" y="38"/>
                    <a:pt x="207" y="38"/>
                    <a:pt x="207" y="22"/>
                  </a:cubicBezTo>
                  <a:cubicBezTo>
                    <a:pt x="191" y="5"/>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
            <p:cNvSpPr/>
            <p:nvPr/>
          </p:nvSpPr>
          <p:spPr>
            <a:xfrm>
              <a:off x="4064300" y="2837275"/>
              <a:ext cx="5575" cy="6475"/>
            </a:xfrm>
            <a:custGeom>
              <a:avLst/>
              <a:gdLst/>
              <a:ahLst/>
              <a:cxnLst/>
              <a:rect l="l" t="t" r="r" b="b"/>
              <a:pathLst>
                <a:path w="223" h="259" extrusionOk="0">
                  <a:moveTo>
                    <a:pt x="140" y="0"/>
                  </a:moveTo>
                  <a:cubicBezTo>
                    <a:pt x="120" y="0"/>
                    <a:pt x="87" y="17"/>
                    <a:pt x="54" y="33"/>
                  </a:cubicBezTo>
                  <a:cubicBezTo>
                    <a:pt x="37" y="50"/>
                    <a:pt x="17" y="87"/>
                    <a:pt x="0" y="120"/>
                  </a:cubicBezTo>
                  <a:cubicBezTo>
                    <a:pt x="0" y="153"/>
                    <a:pt x="0" y="190"/>
                    <a:pt x="17" y="206"/>
                  </a:cubicBezTo>
                  <a:cubicBezTo>
                    <a:pt x="37" y="239"/>
                    <a:pt x="54" y="256"/>
                    <a:pt x="87" y="256"/>
                  </a:cubicBezTo>
                  <a:cubicBezTo>
                    <a:pt x="96" y="258"/>
                    <a:pt x="105" y="259"/>
                    <a:pt x="113" y="259"/>
                  </a:cubicBezTo>
                  <a:cubicBezTo>
                    <a:pt x="169" y="259"/>
                    <a:pt x="208" y="214"/>
                    <a:pt x="223" y="153"/>
                  </a:cubicBezTo>
                  <a:cubicBezTo>
                    <a:pt x="223" y="120"/>
                    <a:pt x="223" y="87"/>
                    <a:pt x="206" y="50"/>
                  </a:cubicBezTo>
                  <a:cubicBezTo>
                    <a:pt x="206" y="50"/>
                    <a:pt x="206" y="33"/>
                    <a:pt x="190" y="33"/>
                  </a:cubicBezTo>
                  <a:cubicBezTo>
                    <a:pt x="173" y="17"/>
                    <a:pt x="157" y="17"/>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
            <p:cNvSpPr/>
            <p:nvPr/>
          </p:nvSpPr>
          <p:spPr>
            <a:xfrm>
              <a:off x="4051825" y="2804500"/>
              <a:ext cx="6100" cy="6200"/>
            </a:xfrm>
            <a:custGeom>
              <a:avLst/>
              <a:gdLst/>
              <a:ahLst/>
              <a:cxnLst/>
              <a:rect l="l" t="t" r="r" b="b"/>
              <a:pathLst>
                <a:path w="244" h="248" extrusionOk="0">
                  <a:moveTo>
                    <a:pt x="119" y="1"/>
                  </a:moveTo>
                  <a:cubicBezTo>
                    <a:pt x="70" y="1"/>
                    <a:pt x="18" y="46"/>
                    <a:pt x="0" y="107"/>
                  </a:cubicBezTo>
                  <a:cubicBezTo>
                    <a:pt x="0" y="140"/>
                    <a:pt x="0" y="177"/>
                    <a:pt x="21" y="194"/>
                  </a:cubicBezTo>
                  <a:cubicBezTo>
                    <a:pt x="37" y="227"/>
                    <a:pt x="54" y="243"/>
                    <a:pt x="87" y="243"/>
                  </a:cubicBezTo>
                  <a:cubicBezTo>
                    <a:pt x="97" y="246"/>
                    <a:pt x="107" y="248"/>
                    <a:pt x="116" y="248"/>
                  </a:cubicBezTo>
                  <a:cubicBezTo>
                    <a:pt x="171" y="248"/>
                    <a:pt x="209" y="200"/>
                    <a:pt x="227" y="140"/>
                  </a:cubicBezTo>
                  <a:cubicBezTo>
                    <a:pt x="243" y="107"/>
                    <a:pt x="227" y="74"/>
                    <a:pt x="206" y="58"/>
                  </a:cubicBezTo>
                  <a:cubicBezTo>
                    <a:pt x="206" y="37"/>
                    <a:pt x="206" y="37"/>
                    <a:pt x="190" y="21"/>
                  </a:cubicBezTo>
                  <a:cubicBezTo>
                    <a:pt x="190" y="4"/>
                    <a:pt x="173" y="4"/>
                    <a:pt x="140" y="4"/>
                  </a:cubicBezTo>
                  <a:cubicBezTo>
                    <a:pt x="133" y="2"/>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
            <p:cNvSpPr/>
            <p:nvPr/>
          </p:nvSpPr>
          <p:spPr>
            <a:xfrm>
              <a:off x="4062125" y="2775700"/>
              <a:ext cx="6100" cy="6525"/>
            </a:xfrm>
            <a:custGeom>
              <a:avLst/>
              <a:gdLst/>
              <a:ahLst/>
              <a:cxnLst/>
              <a:rect l="l" t="t" r="r" b="b"/>
              <a:pathLst>
                <a:path w="244" h="261" extrusionOk="0">
                  <a:moveTo>
                    <a:pt x="137" y="1"/>
                  </a:moveTo>
                  <a:cubicBezTo>
                    <a:pt x="103" y="1"/>
                    <a:pt x="67" y="17"/>
                    <a:pt x="38" y="55"/>
                  </a:cubicBezTo>
                  <a:cubicBezTo>
                    <a:pt x="0" y="109"/>
                    <a:pt x="0" y="179"/>
                    <a:pt x="38" y="229"/>
                  </a:cubicBezTo>
                  <a:cubicBezTo>
                    <a:pt x="58" y="251"/>
                    <a:pt x="82" y="260"/>
                    <a:pt x="107" y="260"/>
                  </a:cubicBezTo>
                  <a:cubicBezTo>
                    <a:pt x="141" y="260"/>
                    <a:pt x="178" y="241"/>
                    <a:pt x="207" y="212"/>
                  </a:cubicBezTo>
                  <a:cubicBezTo>
                    <a:pt x="244" y="158"/>
                    <a:pt x="244" y="76"/>
                    <a:pt x="207" y="22"/>
                  </a:cubicBezTo>
                  <a:cubicBezTo>
                    <a:pt x="186" y="9"/>
                    <a:pt x="16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
            <p:cNvSpPr/>
            <p:nvPr/>
          </p:nvSpPr>
          <p:spPr>
            <a:xfrm>
              <a:off x="4056550" y="2758850"/>
              <a:ext cx="6125" cy="6600"/>
            </a:xfrm>
            <a:custGeom>
              <a:avLst/>
              <a:gdLst/>
              <a:ahLst/>
              <a:cxnLst/>
              <a:rect l="l" t="t" r="r" b="b"/>
              <a:pathLst>
                <a:path w="245" h="264" extrusionOk="0">
                  <a:moveTo>
                    <a:pt x="135" y="1"/>
                  </a:moveTo>
                  <a:cubicBezTo>
                    <a:pt x="126" y="1"/>
                    <a:pt x="116" y="2"/>
                    <a:pt x="104" y="8"/>
                  </a:cubicBezTo>
                  <a:cubicBezTo>
                    <a:pt x="38" y="45"/>
                    <a:pt x="1" y="111"/>
                    <a:pt x="17" y="181"/>
                  </a:cubicBezTo>
                  <a:cubicBezTo>
                    <a:pt x="38" y="214"/>
                    <a:pt x="54" y="235"/>
                    <a:pt x="71" y="251"/>
                  </a:cubicBezTo>
                  <a:cubicBezTo>
                    <a:pt x="87" y="259"/>
                    <a:pt x="105" y="263"/>
                    <a:pt x="120" y="263"/>
                  </a:cubicBezTo>
                  <a:cubicBezTo>
                    <a:pt x="136" y="263"/>
                    <a:pt x="149" y="259"/>
                    <a:pt x="157" y="251"/>
                  </a:cubicBezTo>
                  <a:cubicBezTo>
                    <a:pt x="190" y="235"/>
                    <a:pt x="207" y="214"/>
                    <a:pt x="223" y="181"/>
                  </a:cubicBezTo>
                  <a:cubicBezTo>
                    <a:pt x="244" y="148"/>
                    <a:pt x="244" y="111"/>
                    <a:pt x="244" y="78"/>
                  </a:cubicBezTo>
                  <a:cubicBezTo>
                    <a:pt x="244" y="61"/>
                    <a:pt x="223" y="45"/>
                    <a:pt x="207" y="28"/>
                  </a:cubicBezTo>
                  <a:cubicBezTo>
                    <a:pt x="207" y="28"/>
                    <a:pt x="190" y="28"/>
                    <a:pt x="190" y="8"/>
                  </a:cubicBezTo>
                  <a:cubicBezTo>
                    <a:pt x="168" y="8"/>
                    <a:pt x="154"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
            <p:cNvSpPr/>
            <p:nvPr/>
          </p:nvSpPr>
          <p:spPr>
            <a:xfrm>
              <a:off x="4069025" y="2745725"/>
              <a:ext cx="5600" cy="6600"/>
            </a:xfrm>
            <a:custGeom>
              <a:avLst/>
              <a:gdLst/>
              <a:ahLst/>
              <a:cxnLst/>
              <a:rect l="l" t="t" r="r" b="b"/>
              <a:pathLst>
                <a:path w="224" h="264" extrusionOk="0">
                  <a:moveTo>
                    <a:pt x="137" y="1"/>
                  </a:moveTo>
                  <a:cubicBezTo>
                    <a:pt x="120" y="1"/>
                    <a:pt x="87" y="1"/>
                    <a:pt x="54" y="38"/>
                  </a:cubicBezTo>
                  <a:cubicBezTo>
                    <a:pt x="34" y="55"/>
                    <a:pt x="17" y="71"/>
                    <a:pt x="1" y="104"/>
                  </a:cubicBezTo>
                  <a:cubicBezTo>
                    <a:pt x="1" y="141"/>
                    <a:pt x="1" y="174"/>
                    <a:pt x="17" y="207"/>
                  </a:cubicBezTo>
                  <a:cubicBezTo>
                    <a:pt x="34" y="244"/>
                    <a:pt x="54" y="261"/>
                    <a:pt x="87" y="261"/>
                  </a:cubicBezTo>
                  <a:cubicBezTo>
                    <a:pt x="93" y="263"/>
                    <a:pt x="100" y="264"/>
                    <a:pt x="106" y="264"/>
                  </a:cubicBezTo>
                  <a:cubicBezTo>
                    <a:pt x="153" y="264"/>
                    <a:pt x="209" y="215"/>
                    <a:pt x="223" y="158"/>
                  </a:cubicBezTo>
                  <a:cubicBezTo>
                    <a:pt x="223" y="121"/>
                    <a:pt x="223" y="88"/>
                    <a:pt x="207" y="55"/>
                  </a:cubicBezTo>
                  <a:cubicBezTo>
                    <a:pt x="207" y="55"/>
                    <a:pt x="207" y="38"/>
                    <a:pt x="190" y="38"/>
                  </a:cubicBezTo>
                  <a:cubicBezTo>
                    <a:pt x="174" y="17"/>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
            <p:cNvSpPr/>
            <p:nvPr/>
          </p:nvSpPr>
          <p:spPr>
            <a:xfrm>
              <a:off x="4066050" y="2806825"/>
              <a:ext cx="6400" cy="6300"/>
            </a:xfrm>
            <a:custGeom>
              <a:avLst/>
              <a:gdLst/>
              <a:ahLst/>
              <a:cxnLst/>
              <a:rect l="l" t="t" r="r" b="b"/>
              <a:pathLst>
                <a:path w="256" h="252" extrusionOk="0">
                  <a:moveTo>
                    <a:pt x="144" y="1"/>
                  </a:moveTo>
                  <a:cubicBezTo>
                    <a:pt x="109" y="1"/>
                    <a:pt x="71" y="18"/>
                    <a:pt x="50" y="47"/>
                  </a:cubicBezTo>
                  <a:cubicBezTo>
                    <a:pt x="0" y="101"/>
                    <a:pt x="0" y="187"/>
                    <a:pt x="50" y="220"/>
                  </a:cubicBezTo>
                  <a:cubicBezTo>
                    <a:pt x="65" y="243"/>
                    <a:pt x="89" y="252"/>
                    <a:pt x="114" y="252"/>
                  </a:cubicBezTo>
                  <a:cubicBezTo>
                    <a:pt x="149" y="252"/>
                    <a:pt x="187" y="233"/>
                    <a:pt x="206" y="204"/>
                  </a:cubicBezTo>
                  <a:cubicBezTo>
                    <a:pt x="256" y="150"/>
                    <a:pt x="256" y="68"/>
                    <a:pt x="206" y="31"/>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
            <p:cNvSpPr/>
            <p:nvPr/>
          </p:nvSpPr>
          <p:spPr>
            <a:xfrm>
              <a:off x="4123975" y="2739275"/>
              <a:ext cx="6100" cy="6475"/>
            </a:xfrm>
            <a:custGeom>
              <a:avLst/>
              <a:gdLst/>
              <a:ahLst/>
              <a:cxnLst/>
              <a:rect l="l" t="t" r="r" b="b"/>
              <a:pathLst>
                <a:path w="244" h="259" extrusionOk="0">
                  <a:moveTo>
                    <a:pt x="130" y="0"/>
                  </a:moveTo>
                  <a:cubicBezTo>
                    <a:pt x="74" y="0"/>
                    <a:pt x="35" y="46"/>
                    <a:pt x="21" y="106"/>
                  </a:cubicBezTo>
                  <a:cubicBezTo>
                    <a:pt x="0" y="139"/>
                    <a:pt x="21" y="172"/>
                    <a:pt x="21" y="210"/>
                  </a:cubicBezTo>
                  <a:cubicBezTo>
                    <a:pt x="37" y="226"/>
                    <a:pt x="70" y="242"/>
                    <a:pt x="87" y="259"/>
                  </a:cubicBezTo>
                  <a:cubicBezTo>
                    <a:pt x="157" y="259"/>
                    <a:pt x="227" y="210"/>
                    <a:pt x="227" y="139"/>
                  </a:cubicBezTo>
                  <a:cubicBezTo>
                    <a:pt x="243" y="106"/>
                    <a:pt x="243" y="90"/>
                    <a:pt x="227" y="53"/>
                  </a:cubicBezTo>
                  <a:cubicBezTo>
                    <a:pt x="206" y="36"/>
                    <a:pt x="206" y="36"/>
                    <a:pt x="206" y="20"/>
                  </a:cubicBezTo>
                  <a:cubicBezTo>
                    <a:pt x="190" y="20"/>
                    <a:pt x="173" y="3"/>
                    <a:pt x="157" y="3"/>
                  </a:cubicBezTo>
                  <a:cubicBezTo>
                    <a:pt x="148" y="1"/>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
            <p:cNvSpPr/>
            <p:nvPr/>
          </p:nvSpPr>
          <p:spPr>
            <a:xfrm>
              <a:off x="3885250" y="2760300"/>
              <a:ext cx="6000" cy="6500"/>
            </a:xfrm>
            <a:custGeom>
              <a:avLst/>
              <a:gdLst/>
              <a:ahLst/>
              <a:cxnLst/>
              <a:rect l="l" t="t" r="r" b="b"/>
              <a:pathLst>
                <a:path w="240" h="260" extrusionOk="0">
                  <a:moveTo>
                    <a:pt x="128" y="0"/>
                  </a:moveTo>
                  <a:cubicBezTo>
                    <a:pt x="74" y="0"/>
                    <a:pt x="31" y="46"/>
                    <a:pt x="17" y="107"/>
                  </a:cubicBezTo>
                  <a:cubicBezTo>
                    <a:pt x="1" y="139"/>
                    <a:pt x="1" y="177"/>
                    <a:pt x="17" y="210"/>
                  </a:cubicBezTo>
                  <a:cubicBezTo>
                    <a:pt x="34" y="226"/>
                    <a:pt x="67" y="243"/>
                    <a:pt x="87" y="259"/>
                  </a:cubicBezTo>
                  <a:cubicBezTo>
                    <a:pt x="153" y="259"/>
                    <a:pt x="207" y="210"/>
                    <a:pt x="223" y="139"/>
                  </a:cubicBezTo>
                  <a:cubicBezTo>
                    <a:pt x="240" y="107"/>
                    <a:pt x="240" y="74"/>
                    <a:pt x="223" y="53"/>
                  </a:cubicBezTo>
                  <a:cubicBezTo>
                    <a:pt x="207" y="36"/>
                    <a:pt x="207" y="36"/>
                    <a:pt x="207" y="20"/>
                  </a:cubicBezTo>
                  <a:cubicBezTo>
                    <a:pt x="190" y="20"/>
                    <a:pt x="170" y="3"/>
                    <a:pt x="153" y="3"/>
                  </a:cubicBezTo>
                  <a:cubicBezTo>
                    <a:pt x="144" y="1"/>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
            <p:cNvSpPr/>
            <p:nvPr/>
          </p:nvSpPr>
          <p:spPr>
            <a:xfrm>
              <a:off x="3880100" y="2790350"/>
              <a:ext cx="6000" cy="6200"/>
            </a:xfrm>
            <a:custGeom>
              <a:avLst/>
              <a:gdLst/>
              <a:ahLst/>
              <a:cxnLst/>
              <a:rect l="l" t="t" r="r" b="b"/>
              <a:pathLst>
                <a:path w="240" h="248" extrusionOk="0">
                  <a:moveTo>
                    <a:pt x="113" y="1"/>
                  </a:moveTo>
                  <a:cubicBezTo>
                    <a:pt x="68" y="1"/>
                    <a:pt x="14" y="49"/>
                    <a:pt x="0" y="108"/>
                  </a:cubicBezTo>
                  <a:cubicBezTo>
                    <a:pt x="0" y="141"/>
                    <a:pt x="0" y="174"/>
                    <a:pt x="17" y="191"/>
                  </a:cubicBezTo>
                  <a:cubicBezTo>
                    <a:pt x="33" y="228"/>
                    <a:pt x="50" y="244"/>
                    <a:pt x="87" y="244"/>
                  </a:cubicBezTo>
                  <a:cubicBezTo>
                    <a:pt x="96" y="247"/>
                    <a:pt x="104" y="248"/>
                    <a:pt x="112" y="248"/>
                  </a:cubicBezTo>
                  <a:cubicBezTo>
                    <a:pt x="166" y="248"/>
                    <a:pt x="209" y="202"/>
                    <a:pt x="223" y="141"/>
                  </a:cubicBezTo>
                  <a:cubicBezTo>
                    <a:pt x="240" y="108"/>
                    <a:pt x="223" y="71"/>
                    <a:pt x="207" y="55"/>
                  </a:cubicBezTo>
                  <a:cubicBezTo>
                    <a:pt x="207" y="38"/>
                    <a:pt x="207" y="38"/>
                    <a:pt x="190" y="22"/>
                  </a:cubicBezTo>
                  <a:cubicBezTo>
                    <a:pt x="190" y="5"/>
                    <a:pt x="169" y="5"/>
                    <a:pt x="136" y="5"/>
                  </a:cubicBezTo>
                  <a:cubicBezTo>
                    <a:pt x="129" y="2"/>
                    <a:pt x="121"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
            <p:cNvSpPr/>
            <p:nvPr/>
          </p:nvSpPr>
          <p:spPr>
            <a:xfrm>
              <a:off x="3875775" y="2837750"/>
              <a:ext cx="6000" cy="6350"/>
            </a:xfrm>
            <a:custGeom>
              <a:avLst/>
              <a:gdLst/>
              <a:ahLst/>
              <a:cxnLst/>
              <a:rect l="l" t="t" r="r" b="b"/>
              <a:pathLst>
                <a:path w="240" h="254" extrusionOk="0">
                  <a:moveTo>
                    <a:pt x="136" y="1"/>
                  </a:moveTo>
                  <a:cubicBezTo>
                    <a:pt x="101" y="1"/>
                    <a:pt x="64" y="18"/>
                    <a:pt x="33" y="47"/>
                  </a:cubicBezTo>
                  <a:cubicBezTo>
                    <a:pt x="0" y="101"/>
                    <a:pt x="0" y="187"/>
                    <a:pt x="33" y="220"/>
                  </a:cubicBezTo>
                  <a:cubicBezTo>
                    <a:pt x="54" y="237"/>
                    <a:pt x="70" y="237"/>
                    <a:pt x="87" y="253"/>
                  </a:cubicBezTo>
                  <a:cubicBezTo>
                    <a:pt x="120" y="253"/>
                    <a:pt x="173" y="237"/>
                    <a:pt x="206" y="204"/>
                  </a:cubicBezTo>
                  <a:cubicBezTo>
                    <a:pt x="223" y="171"/>
                    <a:pt x="239" y="117"/>
                    <a:pt x="223" y="68"/>
                  </a:cubicBezTo>
                  <a:cubicBezTo>
                    <a:pt x="223" y="47"/>
                    <a:pt x="206" y="31"/>
                    <a:pt x="206" y="31"/>
                  </a:cubicBezTo>
                  <a:cubicBezTo>
                    <a:pt x="186" y="10"/>
                    <a:pt x="161"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
            <p:cNvSpPr/>
            <p:nvPr/>
          </p:nvSpPr>
          <p:spPr>
            <a:xfrm>
              <a:off x="3890000" y="2714825"/>
              <a:ext cx="5575" cy="6500"/>
            </a:xfrm>
            <a:custGeom>
              <a:avLst/>
              <a:gdLst/>
              <a:ahLst/>
              <a:cxnLst/>
              <a:rect l="l" t="t" r="r" b="b"/>
              <a:pathLst>
                <a:path w="223" h="260" extrusionOk="0">
                  <a:moveTo>
                    <a:pt x="136" y="0"/>
                  </a:moveTo>
                  <a:cubicBezTo>
                    <a:pt x="103" y="0"/>
                    <a:pt x="83" y="0"/>
                    <a:pt x="50" y="17"/>
                  </a:cubicBezTo>
                  <a:cubicBezTo>
                    <a:pt x="33" y="54"/>
                    <a:pt x="0" y="70"/>
                    <a:pt x="0" y="103"/>
                  </a:cubicBezTo>
                  <a:cubicBezTo>
                    <a:pt x="0" y="140"/>
                    <a:pt x="0" y="173"/>
                    <a:pt x="17" y="206"/>
                  </a:cubicBezTo>
                  <a:cubicBezTo>
                    <a:pt x="33" y="223"/>
                    <a:pt x="50" y="260"/>
                    <a:pt x="83" y="260"/>
                  </a:cubicBezTo>
                  <a:cubicBezTo>
                    <a:pt x="136" y="260"/>
                    <a:pt x="206" y="223"/>
                    <a:pt x="223" y="157"/>
                  </a:cubicBezTo>
                  <a:cubicBezTo>
                    <a:pt x="223" y="120"/>
                    <a:pt x="223" y="87"/>
                    <a:pt x="206" y="54"/>
                  </a:cubicBezTo>
                  <a:cubicBezTo>
                    <a:pt x="206" y="37"/>
                    <a:pt x="186" y="37"/>
                    <a:pt x="186" y="37"/>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
            <p:cNvSpPr/>
            <p:nvPr/>
          </p:nvSpPr>
          <p:spPr>
            <a:xfrm>
              <a:off x="3890400" y="2729450"/>
              <a:ext cx="6000" cy="6525"/>
            </a:xfrm>
            <a:custGeom>
              <a:avLst/>
              <a:gdLst/>
              <a:ahLst/>
              <a:cxnLst/>
              <a:rect l="l" t="t" r="r" b="b"/>
              <a:pathLst>
                <a:path w="240" h="261" extrusionOk="0">
                  <a:moveTo>
                    <a:pt x="153" y="1"/>
                  </a:moveTo>
                  <a:cubicBezTo>
                    <a:pt x="120" y="1"/>
                    <a:pt x="104" y="1"/>
                    <a:pt x="87" y="17"/>
                  </a:cubicBezTo>
                  <a:cubicBezTo>
                    <a:pt x="50" y="34"/>
                    <a:pt x="17" y="71"/>
                    <a:pt x="17" y="120"/>
                  </a:cubicBezTo>
                  <a:cubicBezTo>
                    <a:pt x="1" y="153"/>
                    <a:pt x="17" y="190"/>
                    <a:pt x="17" y="207"/>
                  </a:cubicBezTo>
                  <a:cubicBezTo>
                    <a:pt x="34" y="240"/>
                    <a:pt x="67" y="256"/>
                    <a:pt x="104" y="256"/>
                  </a:cubicBezTo>
                  <a:cubicBezTo>
                    <a:pt x="111" y="259"/>
                    <a:pt x="119" y="261"/>
                    <a:pt x="126" y="261"/>
                  </a:cubicBezTo>
                  <a:cubicBezTo>
                    <a:pt x="169" y="261"/>
                    <a:pt x="209" y="216"/>
                    <a:pt x="223" y="174"/>
                  </a:cubicBezTo>
                  <a:cubicBezTo>
                    <a:pt x="223" y="153"/>
                    <a:pt x="223" y="153"/>
                    <a:pt x="240" y="153"/>
                  </a:cubicBezTo>
                  <a:cubicBezTo>
                    <a:pt x="240" y="104"/>
                    <a:pt x="223" y="71"/>
                    <a:pt x="207" y="34"/>
                  </a:cubicBezTo>
                  <a:cubicBezTo>
                    <a:pt x="19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
            <p:cNvSpPr/>
            <p:nvPr/>
          </p:nvSpPr>
          <p:spPr>
            <a:xfrm>
              <a:off x="3874525" y="2822550"/>
              <a:ext cx="6000" cy="6600"/>
            </a:xfrm>
            <a:custGeom>
              <a:avLst/>
              <a:gdLst/>
              <a:ahLst/>
              <a:cxnLst/>
              <a:rect l="l" t="t" r="r" b="b"/>
              <a:pathLst>
                <a:path w="240" h="264" extrusionOk="0">
                  <a:moveTo>
                    <a:pt x="126" y="0"/>
                  </a:moveTo>
                  <a:cubicBezTo>
                    <a:pt x="67" y="0"/>
                    <a:pt x="17" y="46"/>
                    <a:pt x="17" y="107"/>
                  </a:cubicBezTo>
                  <a:cubicBezTo>
                    <a:pt x="1" y="140"/>
                    <a:pt x="1" y="177"/>
                    <a:pt x="17" y="210"/>
                  </a:cubicBezTo>
                  <a:cubicBezTo>
                    <a:pt x="34" y="226"/>
                    <a:pt x="67" y="263"/>
                    <a:pt x="83" y="263"/>
                  </a:cubicBezTo>
                  <a:cubicBezTo>
                    <a:pt x="120" y="263"/>
                    <a:pt x="153" y="263"/>
                    <a:pt x="170" y="226"/>
                  </a:cubicBezTo>
                  <a:cubicBezTo>
                    <a:pt x="207" y="210"/>
                    <a:pt x="223" y="193"/>
                    <a:pt x="223" y="160"/>
                  </a:cubicBezTo>
                  <a:cubicBezTo>
                    <a:pt x="240" y="123"/>
                    <a:pt x="223" y="90"/>
                    <a:pt x="223" y="57"/>
                  </a:cubicBezTo>
                  <a:lnTo>
                    <a:pt x="207" y="37"/>
                  </a:lnTo>
                  <a:cubicBezTo>
                    <a:pt x="186" y="20"/>
                    <a:pt x="170" y="4"/>
                    <a:pt x="153" y="4"/>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
            <p:cNvSpPr/>
            <p:nvPr/>
          </p:nvSpPr>
          <p:spPr>
            <a:xfrm>
              <a:off x="3886900" y="2823150"/>
              <a:ext cx="6100" cy="6575"/>
            </a:xfrm>
            <a:custGeom>
              <a:avLst/>
              <a:gdLst/>
              <a:ahLst/>
              <a:cxnLst/>
              <a:rect l="l" t="t" r="r" b="b"/>
              <a:pathLst>
                <a:path w="244" h="263" extrusionOk="0">
                  <a:moveTo>
                    <a:pt x="137" y="0"/>
                  </a:moveTo>
                  <a:cubicBezTo>
                    <a:pt x="104" y="0"/>
                    <a:pt x="73" y="19"/>
                    <a:pt x="54" y="50"/>
                  </a:cubicBezTo>
                  <a:cubicBezTo>
                    <a:pt x="1" y="99"/>
                    <a:pt x="1" y="186"/>
                    <a:pt x="54" y="239"/>
                  </a:cubicBezTo>
                  <a:cubicBezTo>
                    <a:pt x="71" y="239"/>
                    <a:pt x="71" y="256"/>
                    <a:pt x="87" y="256"/>
                  </a:cubicBezTo>
                  <a:cubicBezTo>
                    <a:pt x="100" y="260"/>
                    <a:pt x="112" y="262"/>
                    <a:pt x="123" y="262"/>
                  </a:cubicBezTo>
                  <a:cubicBezTo>
                    <a:pt x="157" y="262"/>
                    <a:pt x="182" y="243"/>
                    <a:pt x="207" y="202"/>
                  </a:cubicBezTo>
                  <a:cubicBezTo>
                    <a:pt x="244" y="169"/>
                    <a:pt x="244" y="116"/>
                    <a:pt x="244" y="83"/>
                  </a:cubicBezTo>
                  <a:cubicBezTo>
                    <a:pt x="227" y="66"/>
                    <a:pt x="227" y="50"/>
                    <a:pt x="207" y="33"/>
                  </a:cubicBezTo>
                  <a:cubicBezTo>
                    <a:pt x="186" y="10"/>
                    <a:pt x="161"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
            <p:cNvSpPr/>
            <p:nvPr/>
          </p:nvSpPr>
          <p:spPr>
            <a:xfrm>
              <a:off x="3892575" y="2840575"/>
              <a:ext cx="6000" cy="6200"/>
            </a:xfrm>
            <a:custGeom>
              <a:avLst/>
              <a:gdLst/>
              <a:ahLst/>
              <a:cxnLst/>
              <a:rect l="l" t="t" r="r" b="b"/>
              <a:pathLst>
                <a:path w="240" h="248" extrusionOk="0">
                  <a:moveTo>
                    <a:pt x="115" y="1"/>
                  </a:moveTo>
                  <a:cubicBezTo>
                    <a:pt x="66" y="1"/>
                    <a:pt x="15" y="46"/>
                    <a:pt x="0" y="107"/>
                  </a:cubicBezTo>
                  <a:cubicBezTo>
                    <a:pt x="0" y="140"/>
                    <a:pt x="0" y="177"/>
                    <a:pt x="17" y="194"/>
                  </a:cubicBezTo>
                  <a:cubicBezTo>
                    <a:pt x="33" y="227"/>
                    <a:pt x="50" y="243"/>
                    <a:pt x="83" y="243"/>
                  </a:cubicBezTo>
                  <a:cubicBezTo>
                    <a:pt x="91" y="246"/>
                    <a:pt x="99" y="248"/>
                    <a:pt x="107" y="248"/>
                  </a:cubicBezTo>
                  <a:cubicBezTo>
                    <a:pt x="156" y="248"/>
                    <a:pt x="209" y="200"/>
                    <a:pt x="223" y="140"/>
                  </a:cubicBezTo>
                  <a:cubicBezTo>
                    <a:pt x="239" y="91"/>
                    <a:pt x="223" y="58"/>
                    <a:pt x="186" y="21"/>
                  </a:cubicBezTo>
                  <a:cubicBezTo>
                    <a:pt x="169" y="4"/>
                    <a:pt x="153" y="4"/>
                    <a:pt x="136" y="4"/>
                  </a:cubicBezTo>
                  <a:cubicBezTo>
                    <a:pt x="129" y="2"/>
                    <a:pt x="122"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
            <p:cNvSpPr/>
            <p:nvPr/>
          </p:nvSpPr>
          <p:spPr>
            <a:xfrm>
              <a:off x="3871025" y="2808125"/>
              <a:ext cx="6100" cy="6300"/>
            </a:xfrm>
            <a:custGeom>
              <a:avLst/>
              <a:gdLst/>
              <a:ahLst/>
              <a:cxnLst/>
              <a:rect l="l" t="t" r="r" b="b"/>
              <a:pathLst>
                <a:path w="244" h="252" extrusionOk="0">
                  <a:moveTo>
                    <a:pt x="130" y="0"/>
                  </a:moveTo>
                  <a:cubicBezTo>
                    <a:pt x="117" y="0"/>
                    <a:pt x="104" y="6"/>
                    <a:pt x="87" y="16"/>
                  </a:cubicBezTo>
                  <a:cubicBezTo>
                    <a:pt x="54" y="16"/>
                    <a:pt x="38" y="49"/>
                    <a:pt x="17" y="65"/>
                  </a:cubicBezTo>
                  <a:cubicBezTo>
                    <a:pt x="1" y="98"/>
                    <a:pt x="1" y="135"/>
                    <a:pt x="1" y="168"/>
                  </a:cubicBezTo>
                  <a:cubicBezTo>
                    <a:pt x="13" y="220"/>
                    <a:pt x="54" y="251"/>
                    <a:pt x="96" y="251"/>
                  </a:cubicBezTo>
                  <a:cubicBezTo>
                    <a:pt x="111" y="251"/>
                    <a:pt x="127" y="247"/>
                    <a:pt x="141" y="238"/>
                  </a:cubicBezTo>
                  <a:cubicBezTo>
                    <a:pt x="207" y="222"/>
                    <a:pt x="244" y="152"/>
                    <a:pt x="223" y="82"/>
                  </a:cubicBezTo>
                  <a:cubicBezTo>
                    <a:pt x="223" y="49"/>
                    <a:pt x="207" y="32"/>
                    <a:pt x="190" y="32"/>
                  </a:cubicBezTo>
                  <a:cubicBezTo>
                    <a:pt x="190" y="16"/>
                    <a:pt x="174" y="16"/>
                    <a:pt x="174" y="16"/>
                  </a:cubicBezTo>
                  <a:cubicBezTo>
                    <a:pt x="157" y="6"/>
                    <a:pt x="144"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
            <p:cNvSpPr/>
            <p:nvPr/>
          </p:nvSpPr>
          <p:spPr>
            <a:xfrm>
              <a:off x="4152300" y="2792925"/>
              <a:ext cx="6125" cy="6525"/>
            </a:xfrm>
            <a:custGeom>
              <a:avLst/>
              <a:gdLst/>
              <a:ahLst/>
              <a:cxnLst/>
              <a:rect l="l" t="t" r="r" b="b"/>
              <a:pathLst>
                <a:path w="245" h="261" extrusionOk="0">
                  <a:moveTo>
                    <a:pt x="128" y="1"/>
                  </a:moveTo>
                  <a:cubicBezTo>
                    <a:pt x="74" y="1"/>
                    <a:pt x="36" y="49"/>
                    <a:pt x="22" y="108"/>
                  </a:cubicBezTo>
                  <a:cubicBezTo>
                    <a:pt x="1" y="141"/>
                    <a:pt x="1" y="174"/>
                    <a:pt x="22" y="212"/>
                  </a:cubicBezTo>
                  <a:cubicBezTo>
                    <a:pt x="38" y="228"/>
                    <a:pt x="71" y="245"/>
                    <a:pt x="88" y="261"/>
                  </a:cubicBezTo>
                  <a:cubicBezTo>
                    <a:pt x="125" y="261"/>
                    <a:pt x="158" y="245"/>
                    <a:pt x="174" y="228"/>
                  </a:cubicBezTo>
                  <a:cubicBezTo>
                    <a:pt x="207" y="212"/>
                    <a:pt x="228" y="174"/>
                    <a:pt x="228" y="141"/>
                  </a:cubicBezTo>
                  <a:cubicBezTo>
                    <a:pt x="244" y="108"/>
                    <a:pt x="244" y="71"/>
                    <a:pt x="228" y="55"/>
                  </a:cubicBezTo>
                  <a:cubicBezTo>
                    <a:pt x="207" y="38"/>
                    <a:pt x="207" y="38"/>
                    <a:pt x="207" y="22"/>
                  </a:cubicBezTo>
                  <a:cubicBezTo>
                    <a:pt x="191" y="22"/>
                    <a:pt x="174" y="5"/>
                    <a:pt x="158"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
            <p:cNvSpPr/>
            <p:nvPr/>
          </p:nvSpPr>
          <p:spPr>
            <a:xfrm>
              <a:off x="4136450" y="2789475"/>
              <a:ext cx="6100" cy="6575"/>
            </a:xfrm>
            <a:custGeom>
              <a:avLst/>
              <a:gdLst/>
              <a:ahLst/>
              <a:cxnLst/>
              <a:rect l="l" t="t" r="r" b="b"/>
              <a:pathLst>
                <a:path w="244" h="263" extrusionOk="0">
                  <a:moveTo>
                    <a:pt x="131" y="0"/>
                  </a:moveTo>
                  <a:cubicBezTo>
                    <a:pt x="70" y="0"/>
                    <a:pt x="15" y="48"/>
                    <a:pt x="0" y="106"/>
                  </a:cubicBezTo>
                  <a:cubicBezTo>
                    <a:pt x="0" y="143"/>
                    <a:pt x="0" y="176"/>
                    <a:pt x="17" y="209"/>
                  </a:cubicBezTo>
                  <a:cubicBezTo>
                    <a:pt x="37" y="226"/>
                    <a:pt x="54" y="246"/>
                    <a:pt x="87" y="263"/>
                  </a:cubicBezTo>
                  <a:cubicBezTo>
                    <a:pt x="157" y="263"/>
                    <a:pt x="206" y="226"/>
                    <a:pt x="223" y="160"/>
                  </a:cubicBezTo>
                  <a:cubicBezTo>
                    <a:pt x="243" y="106"/>
                    <a:pt x="223" y="57"/>
                    <a:pt x="190" y="40"/>
                  </a:cubicBezTo>
                  <a:cubicBezTo>
                    <a:pt x="190" y="20"/>
                    <a:pt x="173"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
            <p:cNvSpPr/>
            <p:nvPr/>
          </p:nvSpPr>
          <p:spPr>
            <a:xfrm>
              <a:off x="4156225" y="2807500"/>
              <a:ext cx="6000" cy="6350"/>
            </a:xfrm>
            <a:custGeom>
              <a:avLst/>
              <a:gdLst/>
              <a:ahLst/>
              <a:cxnLst/>
              <a:rect l="l" t="t" r="r" b="b"/>
              <a:pathLst>
                <a:path w="240" h="254" extrusionOk="0">
                  <a:moveTo>
                    <a:pt x="118" y="1"/>
                  </a:moveTo>
                  <a:cubicBezTo>
                    <a:pt x="71" y="1"/>
                    <a:pt x="15" y="49"/>
                    <a:pt x="1" y="107"/>
                  </a:cubicBezTo>
                  <a:cubicBezTo>
                    <a:pt x="1" y="144"/>
                    <a:pt x="1" y="177"/>
                    <a:pt x="17" y="210"/>
                  </a:cubicBezTo>
                  <a:cubicBezTo>
                    <a:pt x="34" y="226"/>
                    <a:pt x="50" y="247"/>
                    <a:pt x="87" y="247"/>
                  </a:cubicBezTo>
                  <a:cubicBezTo>
                    <a:pt x="97" y="252"/>
                    <a:pt x="106" y="254"/>
                    <a:pt x="115" y="254"/>
                  </a:cubicBezTo>
                  <a:cubicBezTo>
                    <a:pt x="138" y="254"/>
                    <a:pt x="159" y="241"/>
                    <a:pt x="174" y="226"/>
                  </a:cubicBezTo>
                  <a:cubicBezTo>
                    <a:pt x="207" y="210"/>
                    <a:pt x="223" y="177"/>
                    <a:pt x="223" y="144"/>
                  </a:cubicBezTo>
                  <a:cubicBezTo>
                    <a:pt x="240" y="107"/>
                    <a:pt x="223" y="74"/>
                    <a:pt x="207" y="57"/>
                  </a:cubicBezTo>
                  <a:cubicBezTo>
                    <a:pt x="207" y="41"/>
                    <a:pt x="207" y="41"/>
                    <a:pt x="190" y="20"/>
                  </a:cubicBezTo>
                  <a:cubicBezTo>
                    <a:pt x="190" y="4"/>
                    <a:pt x="174" y="4"/>
                    <a:pt x="137" y="4"/>
                  </a:cubicBezTo>
                  <a:cubicBezTo>
                    <a:pt x="131" y="2"/>
                    <a:pt x="124"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
            <p:cNvSpPr/>
            <p:nvPr/>
          </p:nvSpPr>
          <p:spPr>
            <a:xfrm>
              <a:off x="4197875" y="2752325"/>
              <a:ext cx="6525" cy="6325"/>
            </a:xfrm>
            <a:custGeom>
              <a:avLst/>
              <a:gdLst/>
              <a:ahLst/>
              <a:cxnLst/>
              <a:rect l="l" t="t" r="r" b="b"/>
              <a:pathLst>
                <a:path w="261" h="253" extrusionOk="0">
                  <a:moveTo>
                    <a:pt x="147" y="1"/>
                  </a:moveTo>
                  <a:cubicBezTo>
                    <a:pt x="133" y="1"/>
                    <a:pt x="120" y="5"/>
                    <a:pt x="103" y="13"/>
                  </a:cubicBezTo>
                  <a:cubicBezTo>
                    <a:pt x="33" y="30"/>
                    <a:pt x="0" y="116"/>
                    <a:pt x="17" y="166"/>
                  </a:cubicBezTo>
                  <a:cubicBezTo>
                    <a:pt x="33" y="203"/>
                    <a:pt x="54" y="236"/>
                    <a:pt x="70" y="252"/>
                  </a:cubicBezTo>
                  <a:lnTo>
                    <a:pt x="157" y="252"/>
                  </a:lnTo>
                  <a:cubicBezTo>
                    <a:pt x="223" y="219"/>
                    <a:pt x="260" y="149"/>
                    <a:pt x="239" y="83"/>
                  </a:cubicBezTo>
                  <a:cubicBezTo>
                    <a:pt x="239" y="63"/>
                    <a:pt x="223" y="46"/>
                    <a:pt x="206" y="30"/>
                  </a:cubicBezTo>
                  <a:cubicBezTo>
                    <a:pt x="206" y="13"/>
                    <a:pt x="190" y="13"/>
                    <a:pt x="190" y="13"/>
                  </a:cubicBezTo>
                  <a:cubicBezTo>
                    <a:pt x="173" y="5"/>
                    <a:pt x="160"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
            <p:cNvSpPr/>
            <p:nvPr/>
          </p:nvSpPr>
          <p:spPr>
            <a:xfrm>
              <a:off x="3886900" y="2775900"/>
              <a:ext cx="6525" cy="6325"/>
            </a:xfrm>
            <a:custGeom>
              <a:avLst/>
              <a:gdLst/>
              <a:ahLst/>
              <a:cxnLst/>
              <a:rect l="l" t="t" r="r" b="b"/>
              <a:pathLst>
                <a:path w="261" h="253" extrusionOk="0">
                  <a:moveTo>
                    <a:pt x="138" y="1"/>
                  </a:moveTo>
                  <a:cubicBezTo>
                    <a:pt x="105" y="1"/>
                    <a:pt x="73" y="19"/>
                    <a:pt x="54" y="47"/>
                  </a:cubicBezTo>
                  <a:cubicBezTo>
                    <a:pt x="1" y="101"/>
                    <a:pt x="1" y="188"/>
                    <a:pt x="54" y="221"/>
                  </a:cubicBezTo>
                  <a:cubicBezTo>
                    <a:pt x="68" y="243"/>
                    <a:pt x="88" y="252"/>
                    <a:pt x="110" y="252"/>
                  </a:cubicBezTo>
                  <a:cubicBezTo>
                    <a:pt x="142" y="252"/>
                    <a:pt x="178" y="233"/>
                    <a:pt x="207" y="204"/>
                  </a:cubicBezTo>
                  <a:cubicBezTo>
                    <a:pt x="260" y="150"/>
                    <a:pt x="260" y="68"/>
                    <a:pt x="207" y="31"/>
                  </a:cubicBezTo>
                  <a:cubicBezTo>
                    <a:pt x="186" y="10"/>
                    <a:pt x="162"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
            <p:cNvSpPr/>
            <p:nvPr/>
          </p:nvSpPr>
          <p:spPr>
            <a:xfrm>
              <a:off x="4200450" y="2771775"/>
              <a:ext cx="6000" cy="6400"/>
            </a:xfrm>
            <a:custGeom>
              <a:avLst/>
              <a:gdLst/>
              <a:ahLst/>
              <a:cxnLst/>
              <a:rect l="l" t="t" r="r" b="b"/>
              <a:pathLst>
                <a:path w="240" h="256" extrusionOk="0">
                  <a:moveTo>
                    <a:pt x="132" y="1"/>
                  </a:moveTo>
                  <a:cubicBezTo>
                    <a:pt x="101" y="1"/>
                    <a:pt x="72" y="14"/>
                    <a:pt x="54" y="43"/>
                  </a:cubicBezTo>
                  <a:cubicBezTo>
                    <a:pt x="0" y="109"/>
                    <a:pt x="0" y="179"/>
                    <a:pt x="54" y="233"/>
                  </a:cubicBezTo>
                  <a:cubicBezTo>
                    <a:pt x="68" y="247"/>
                    <a:pt x="90" y="256"/>
                    <a:pt x="114" y="256"/>
                  </a:cubicBezTo>
                  <a:cubicBezTo>
                    <a:pt x="145" y="256"/>
                    <a:pt x="179" y="242"/>
                    <a:pt x="207" y="212"/>
                  </a:cubicBezTo>
                  <a:cubicBezTo>
                    <a:pt x="240" y="146"/>
                    <a:pt x="240" y="76"/>
                    <a:pt x="207" y="27"/>
                  </a:cubicBezTo>
                  <a:cubicBezTo>
                    <a:pt x="184" y="10"/>
                    <a:pt x="157"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
            <p:cNvSpPr/>
            <p:nvPr/>
          </p:nvSpPr>
          <p:spPr>
            <a:xfrm>
              <a:off x="3872775" y="2773600"/>
              <a:ext cx="5600" cy="6175"/>
            </a:xfrm>
            <a:custGeom>
              <a:avLst/>
              <a:gdLst/>
              <a:ahLst/>
              <a:cxnLst/>
              <a:rect l="l" t="t" r="r" b="b"/>
              <a:pathLst>
                <a:path w="224" h="247" extrusionOk="0">
                  <a:moveTo>
                    <a:pt x="116" y="0"/>
                  </a:moveTo>
                  <a:cubicBezTo>
                    <a:pt x="70" y="0"/>
                    <a:pt x="15" y="45"/>
                    <a:pt x="1" y="106"/>
                  </a:cubicBezTo>
                  <a:cubicBezTo>
                    <a:pt x="1" y="139"/>
                    <a:pt x="1" y="176"/>
                    <a:pt x="17" y="193"/>
                  </a:cubicBezTo>
                  <a:cubicBezTo>
                    <a:pt x="34" y="226"/>
                    <a:pt x="50" y="242"/>
                    <a:pt x="87" y="242"/>
                  </a:cubicBezTo>
                  <a:cubicBezTo>
                    <a:pt x="95" y="245"/>
                    <a:pt x="102" y="247"/>
                    <a:pt x="110" y="247"/>
                  </a:cubicBezTo>
                  <a:cubicBezTo>
                    <a:pt x="156" y="247"/>
                    <a:pt x="209" y="199"/>
                    <a:pt x="223" y="139"/>
                  </a:cubicBezTo>
                  <a:cubicBezTo>
                    <a:pt x="223" y="106"/>
                    <a:pt x="223" y="73"/>
                    <a:pt x="207" y="36"/>
                  </a:cubicBezTo>
                  <a:cubicBezTo>
                    <a:pt x="207" y="36"/>
                    <a:pt x="207" y="20"/>
                    <a:pt x="190" y="20"/>
                  </a:cubicBezTo>
                  <a:cubicBezTo>
                    <a:pt x="174" y="3"/>
                    <a:pt x="153" y="3"/>
                    <a:pt x="137" y="3"/>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
            <p:cNvSpPr/>
            <p:nvPr/>
          </p:nvSpPr>
          <p:spPr>
            <a:xfrm>
              <a:off x="4158800" y="2778825"/>
              <a:ext cx="6425" cy="6525"/>
            </a:xfrm>
            <a:custGeom>
              <a:avLst/>
              <a:gdLst/>
              <a:ahLst/>
              <a:cxnLst/>
              <a:rect l="l" t="t" r="r" b="b"/>
              <a:pathLst>
                <a:path w="257" h="261" extrusionOk="0">
                  <a:moveTo>
                    <a:pt x="153" y="0"/>
                  </a:moveTo>
                  <a:cubicBezTo>
                    <a:pt x="104" y="0"/>
                    <a:pt x="34" y="54"/>
                    <a:pt x="17" y="120"/>
                  </a:cubicBezTo>
                  <a:cubicBezTo>
                    <a:pt x="1" y="190"/>
                    <a:pt x="50" y="260"/>
                    <a:pt x="104" y="260"/>
                  </a:cubicBezTo>
                  <a:cubicBezTo>
                    <a:pt x="137" y="260"/>
                    <a:pt x="174" y="260"/>
                    <a:pt x="190" y="240"/>
                  </a:cubicBezTo>
                  <a:cubicBezTo>
                    <a:pt x="223" y="223"/>
                    <a:pt x="240" y="190"/>
                    <a:pt x="240" y="157"/>
                  </a:cubicBezTo>
                  <a:cubicBezTo>
                    <a:pt x="256" y="120"/>
                    <a:pt x="240" y="87"/>
                    <a:pt x="223" y="54"/>
                  </a:cubicBezTo>
                  <a:cubicBezTo>
                    <a:pt x="223" y="54"/>
                    <a:pt x="223" y="33"/>
                    <a:pt x="207" y="33"/>
                  </a:cubicBezTo>
                  <a:cubicBezTo>
                    <a:pt x="190"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
            <p:cNvSpPr/>
            <p:nvPr/>
          </p:nvSpPr>
          <p:spPr>
            <a:xfrm>
              <a:off x="4228800" y="2757900"/>
              <a:ext cx="6000" cy="6700"/>
            </a:xfrm>
            <a:custGeom>
              <a:avLst/>
              <a:gdLst/>
              <a:ahLst/>
              <a:cxnLst/>
              <a:rect l="l" t="t" r="r" b="b"/>
              <a:pathLst>
                <a:path w="240" h="268" extrusionOk="0">
                  <a:moveTo>
                    <a:pt x="140" y="0"/>
                  </a:moveTo>
                  <a:cubicBezTo>
                    <a:pt x="125" y="0"/>
                    <a:pt x="112" y="5"/>
                    <a:pt x="103" y="13"/>
                  </a:cubicBezTo>
                  <a:cubicBezTo>
                    <a:pt x="33" y="29"/>
                    <a:pt x="0" y="116"/>
                    <a:pt x="17" y="186"/>
                  </a:cubicBezTo>
                  <a:cubicBezTo>
                    <a:pt x="33" y="203"/>
                    <a:pt x="54" y="235"/>
                    <a:pt x="70" y="252"/>
                  </a:cubicBezTo>
                  <a:cubicBezTo>
                    <a:pt x="87" y="262"/>
                    <a:pt x="103" y="267"/>
                    <a:pt x="118" y="267"/>
                  </a:cubicBezTo>
                  <a:cubicBezTo>
                    <a:pt x="133" y="267"/>
                    <a:pt x="147" y="262"/>
                    <a:pt x="157" y="252"/>
                  </a:cubicBezTo>
                  <a:cubicBezTo>
                    <a:pt x="190" y="235"/>
                    <a:pt x="206" y="219"/>
                    <a:pt x="223" y="186"/>
                  </a:cubicBezTo>
                  <a:cubicBezTo>
                    <a:pt x="239" y="149"/>
                    <a:pt x="239" y="116"/>
                    <a:pt x="239" y="83"/>
                  </a:cubicBezTo>
                  <a:cubicBezTo>
                    <a:pt x="223" y="66"/>
                    <a:pt x="223" y="46"/>
                    <a:pt x="206" y="29"/>
                  </a:cubicBezTo>
                  <a:lnTo>
                    <a:pt x="190" y="13"/>
                  </a:lnTo>
                  <a:cubicBezTo>
                    <a:pt x="173" y="5"/>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
            <p:cNvSpPr/>
            <p:nvPr/>
          </p:nvSpPr>
          <p:spPr>
            <a:xfrm>
              <a:off x="3855150" y="2801925"/>
              <a:ext cx="5600" cy="6600"/>
            </a:xfrm>
            <a:custGeom>
              <a:avLst/>
              <a:gdLst/>
              <a:ahLst/>
              <a:cxnLst/>
              <a:rect l="l" t="t" r="r" b="b"/>
              <a:pathLst>
                <a:path w="224" h="264" extrusionOk="0">
                  <a:moveTo>
                    <a:pt x="116" y="1"/>
                  </a:moveTo>
                  <a:cubicBezTo>
                    <a:pt x="70" y="1"/>
                    <a:pt x="15" y="46"/>
                    <a:pt x="1" y="107"/>
                  </a:cubicBezTo>
                  <a:cubicBezTo>
                    <a:pt x="1" y="140"/>
                    <a:pt x="1" y="177"/>
                    <a:pt x="17" y="210"/>
                  </a:cubicBezTo>
                  <a:cubicBezTo>
                    <a:pt x="34" y="227"/>
                    <a:pt x="54" y="243"/>
                    <a:pt x="87" y="264"/>
                  </a:cubicBezTo>
                  <a:cubicBezTo>
                    <a:pt x="104" y="264"/>
                    <a:pt x="137" y="243"/>
                    <a:pt x="174" y="227"/>
                  </a:cubicBezTo>
                  <a:cubicBezTo>
                    <a:pt x="190" y="210"/>
                    <a:pt x="207" y="177"/>
                    <a:pt x="223" y="140"/>
                  </a:cubicBezTo>
                  <a:cubicBezTo>
                    <a:pt x="223" y="107"/>
                    <a:pt x="223" y="74"/>
                    <a:pt x="207" y="58"/>
                  </a:cubicBezTo>
                  <a:cubicBezTo>
                    <a:pt x="207" y="37"/>
                    <a:pt x="190" y="37"/>
                    <a:pt x="190" y="21"/>
                  </a:cubicBezTo>
                  <a:cubicBezTo>
                    <a:pt x="174" y="21"/>
                    <a:pt x="157" y="4"/>
                    <a:pt x="137"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
            <p:cNvSpPr/>
            <p:nvPr/>
          </p:nvSpPr>
          <p:spPr>
            <a:xfrm>
              <a:off x="3851350" y="2787375"/>
              <a:ext cx="5575" cy="6525"/>
            </a:xfrm>
            <a:custGeom>
              <a:avLst/>
              <a:gdLst/>
              <a:ahLst/>
              <a:cxnLst/>
              <a:rect l="l" t="t" r="r" b="b"/>
              <a:pathLst>
                <a:path w="223" h="261" extrusionOk="0">
                  <a:moveTo>
                    <a:pt x="136" y="1"/>
                  </a:moveTo>
                  <a:cubicBezTo>
                    <a:pt x="83" y="1"/>
                    <a:pt x="17" y="38"/>
                    <a:pt x="0" y="104"/>
                  </a:cubicBezTo>
                  <a:cubicBezTo>
                    <a:pt x="0" y="141"/>
                    <a:pt x="0" y="174"/>
                    <a:pt x="17" y="207"/>
                  </a:cubicBezTo>
                  <a:cubicBezTo>
                    <a:pt x="33" y="244"/>
                    <a:pt x="50" y="260"/>
                    <a:pt x="83" y="260"/>
                  </a:cubicBezTo>
                  <a:cubicBezTo>
                    <a:pt x="120" y="260"/>
                    <a:pt x="136" y="260"/>
                    <a:pt x="169" y="227"/>
                  </a:cubicBezTo>
                  <a:cubicBezTo>
                    <a:pt x="206" y="207"/>
                    <a:pt x="223" y="190"/>
                    <a:pt x="223" y="157"/>
                  </a:cubicBezTo>
                  <a:cubicBezTo>
                    <a:pt x="223" y="124"/>
                    <a:pt x="223" y="87"/>
                    <a:pt x="206" y="54"/>
                  </a:cubicBezTo>
                  <a:cubicBezTo>
                    <a:pt x="206" y="54"/>
                    <a:pt x="206" y="38"/>
                    <a:pt x="186" y="38"/>
                  </a:cubicBezTo>
                  <a:cubicBezTo>
                    <a:pt x="169" y="2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
            <p:cNvSpPr/>
            <p:nvPr/>
          </p:nvSpPr>
          <p:spPr>
            <a:xfrm>
              <a:off x="3860725" y="2710375"/>
              <a:ext cx="6100" cy="6300"/>
            </a:xfrm>
            <a:custGeom>
              <a:avLst/>
              <a:gdLst/>
              <a:ahLst/>
              <a:cxnLst/>
              <a:rect l="l" t="t" r="r" b="b"/>
              <a:pathLst>
                <a:path w="244" h="252" extrusionOk="0">
                  <a:moveTo>
                    <a:pt x="125" y="0"/>
                  </a:moveTo>
                  <a:cubicBezTo>
                    <a:pt x="102" y="0"/>
                    <a:pt x="82" y="14"/>
                    <a:pt x="70" y="26"/>
                  </a:cubicBezTo>
                  <a:cubicBezTo>
                    <a:pt x="37" y="42"/>
                    <a:pt x="17" y="75"/>
                    <a:pt x="17" y="112"/>
                  </a:cubicBezTo>
                  <a:cubicBezTo>
                    <a:pt x="0" y="145"/>
                    <a:pt x="17" y="178"/>
                    <a:pt x="37" y="195"/>
                  </a:cubicBezTo>
                  <a:cubicBezTo>
                    <a:pt x="54" y="232"/>
                    <a:pt x="70" y="248"/>
                    <a:pt x="103" y="248"/>
                  </a:cubicBezTo>
                  <a:cubicBezTo>
                    <a:pt x="110" y="250"/>
                    <a:pt x="118" y="251"/>
                    <a:pt x="125" y="251"/>
                  </a:cubicBezTo>
                  <a:cubicBezTo>
                    <a:pt x="173" y="251"/>
                    <a:pt x="226" y="206"/>
                    <a:pt x="244" y="145"/>
                  </a:cubicBezTo>
                  <a:cubicBezTo>
                    <a:pt x="244" y="112"/>
                    <a:pt x="244" y="75"/>
                    <a:pt x="223" y="59"/>
                  </a:cubicBezTo>
                  <a:cubicBezTo>
                    <a:pt x="223" y="42"/>
                    <a:pt x="206" y="42"/>
                    <a:pt x="206" y="26"/>
                  </a:cubicBezTo>
                  <a:cubicBezTo>
                    <a:pt x="190" y="9"/>
                    <a:pt x="173" y="9"/>
                    <a:pt x="157" y="9"/>
                  </a:cubicBezTo>
                  <a:cubicBezTo>
                    <a:pt x="146" y="3"/>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
            <p:cNvSpPr/>
            <p:nvPr/>
          </p:nvSpPr>
          <p:spPr>
            <a:xfrm>
              <a:off x="3838450" y="2735425"/>
              <a:ext cx="5600" cy="6450"/>
            </a:xfrm>
            <a:custGeom>
              <a:avLst/>
              <a:gdLst/>
              <a:ahLst/>
              <a:cxnLst/>
              <a:rect l="l" t="t" r="r" b="b"/>
              <a:pathLst>
                <a:path w="224" h="258" extrusionOk="0">
                  <a:moveTo>
                    <a:pt x="67" y="1"/>
                  </a:moveTo>
                  <a:cubicBezTo>
                    <a:pt x="34" y="17"/>
                    <a:pt x="17" y="54"/>
                    <a:pt x="1" y="87"/>
                  </a:cubicBezTo>
                  <a:lnTo>
                    <a:pt x="1" y="190"/>
                  </a:lnTo>
                  <a:cubicBezTo>
                    <a:pt x="13" y="229"/>
                    <a:pt x="51" y="257"/>
                    <a:pt x="91" y="257"/>
                  </a:cubicBezTo>
                  <a:cubicBezTo>
                    <a:pt x="106" y="257"/>
                    <a:pt x="122" y="253"/>
                    <a:pt x="137" y="244"/>
                  </a:cubicBezTo>
                  <a:cubicBezTo>
                    <a:pt x="186" y="223"/>
                    <a:pt x="223" y="141"/>
                    <a:pt x="207" y="87"/>
                  </a:cubicBezTo>
                  <a:cubicBezTo>
                    <a:pt x="207" y="54"/>
                    <a:pt x="186" y="38"/>
                    <a:pt x="186" y="38"/>
                  </a:cubicBezTo>
                  <a:cubicBezTo>
                    <a:pt x="170" y="17"/>
                    <a:pt x="170" y="17"/>
                    <a:pt x="153" y="17"/>
                  </a:cubicBezTo>
                  <a:cubicBezTo>
                    <a:pt x="137" y="1"/>
                    <a:pt x="104"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
            <p:cNvSpPr/>
            <p:nvPr/>
          </p:nvSpPr>
          <p:spPr>
            <a:xfrm>
              <a:off x="4233950" y="2773100"/>
              <a:ext cx="6000" cy="6425"/>
            </a:xfrm>
            <a:custGeom>
              <a:avLst/>
              <a:gdLst/>
              <a:ahLst/>
              <a:cxnLst/>
              <a:rect l="l" t="t" r="r" b="b"/>
              <a:pathLst>
                <a:path w="240" h="257" extrusionOk="0">
                  <a:moveTo>
                    <a:pt x="131" y="0"/>
                  </a:moveTo>
                  <a:cubicBezTo>
                    <a:pt x="97" y="0"/>
                    <a:pt x="63" y="13"/>
                    <a:pt x="33" y="40"/>
                  </a:cubicBezTo>
                  <a:cubicBezTo>
                    <a:pt x="33" y="56"/>
                    <a:pt x="17" y="77"/>
                    <a:pt x="17" y="110"/>
                  </a:cubicBezTo>
                  <a:cubicBezTo>
                    <a:pt x="0" y="143"/>
                    <a:pt x="17" y="196"/>
                    <a:pt x="54" y="229"/>
                  </a:cubicBezTo>
                  <a:cubicBezTo>
                    <a:pt x="64" y="249"/>
                    <a:pt x="85" y="257"/>
                    <a:pt x="108" y="257"/>
                  </a:cubicBezTo>
                  <a:cubicBezTo>
                    <a:pt x="124" y="257"/>
                    <a:pt x="142" y="253"/>
                    <a:pt x="157" y="246"/>
                  </a:cubicBezTo>
                  <a:cubicBezTo>
                    <a:pt x="173" y="229"/>
                    <a:pt x="190" y="229"/>
                    <a:pt x="206" y="213"/>
                  </a:cubicBezTo>
                  <a:cubicBezTo>
                    <a:pt x="239" y="143"/>
                    <a:pt x="239" y="77"/>
                    <a:pt x="206" y="23"/>
                  </a:cubicBezTo>
                  <a:cubicBezTo>
                    <a:pt x="184" y="8"/>
                    <a:pt x="158"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
            <p:cNvSpPr/>
            <p:nvPr/>
          </p:nvSpPr>
          <p:spPr>
            <a:xfrm>
              <a:off x="3895550" y="2689975"/>
              <a:ext cx="2600" cy="1250"/>
            </a:xfrm>
            <a:custGeom>
              <a:avLst/>
              <a:gdLst/>
              <a:ahLst/>
              <a:cxnLst/>
              <a:rect l="l" t="t" r="r" b="b"/>
              <a:pathLst>
                <a:path w="104" h="50" extrusionOk="0">
                  <a:moveTo>
                    <a:pt x="1" y="0"/>
                  </a:moveTo>
                  <a:cubicBezTo>
                    <a:pt x="1" y="1"/>
                    <a:pt x="1" y="17"/>
                    <a:pt x="17" y="17"/>
                  </a:cubicBezTo>
                  <a:cubicBezTo>
                    <a:pt x="34" y="33"/>
                    <a:pt x="50" y="50"/>
                    <a:pt x="67" y="50"/>
                  </a:cubicBezTo>
                  <a:lnTo>
                    <a:pt x="104" y="50"/>
                  </a:lnTo>
                  <a:cubicBezTo>
                    <a:pt x="67" y="33"/>
                    <a:pt x="34" y="1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
            <p:cNvSpPr/>
            <p:nvPr/>
          </p:nvSpPr>
          <p:spPr>
            <a:xfrm>
              <a:off x="4205600" y="2722950"/>
              <a:ext cx="6000" cy="6425"/>
            </a:xfrm>
            <a:custGeom>
              <a:avLst/>
              <a:gdLst/>
              <a:ahLst/>
              <a:cxnLst/>
              <a:rect l="l" t="t" r="r" b="b"/>
              <a:pathLst>
                <a:path w="240" h="257" extrusionOk="0">
                  <a:moveTo>
                    <a:pt x="104" y="1"/>
                  </a:moveTo>
                  <a:cubicBezTo>
                    <a:pt x="34" y="38"/>
                    <a:pt x="1" y="104"/>
                    <a:pt x="17" y="174"/>
                  </a:cubicBezTo>
                  <a:cubicBezTo>
                    <a:pt x="34" y="207"/>
                    <a:pt x="54" y="228"/>
                    <a:pt x="71" y="244"/>
                  </a:cubicBezTo>
                  <a:cubicBezTo>
                    <a:pt x="87" y="252"/>
                    <a:pt x="104" y="256"/>
                    <a:pt x="119" y="256"/>
                  </a:cubicBezTo>
                  <a:cubicBezTo>
                    <a:pt x="133" y="256"/>
                    <a:pt x="147" y="252"/>
                    <a:pt x="157" y="244"/>
                  </a:cubicBezTo>
                  <a:cubicBezTo>
                    <a:pt x="190" y="228"/>
                    <a:pt x="207" y="207"/>
                    <a:pt x="223" y="174"/>
                  </a:cubicBezTo>
                  <a:cubicBezTo>
                    <a:pt x="240" y="141"/>
                    <a:pt x="240" y="104"/>
                    <a:pt x="240" y="87"/>
                  </a:cubicBezTo>
                  <a:cubicBezTo>
                    <a:pt x="240" y="54"/>
                    <a:pt x="223" y="38"/>
                    <a:pt x="207" y="21"/>
                  </a:cubicBezTo>
                  <a:cubicBezTo>
                    <a:pt x="207" y="21"/>
                    <a:pt x="190" y="2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
            <p:cNvSpPr/>
            <p:nvPr/>
          </p:nvSpPr>
          <p:spPr>
            <a:xfrm>
              <a:off x="4208600" y="2739275"/>
              <a:ext cx="5575" cy="6475"/>
            </a:xfrm>
            <a:custGeom>
              <a:avLst/>
              <a:gdLst/>
              <a:ahLst/>
              <a:cxnLst/>
              <a:rect l="l" t="t" r="r" b="b"/>
              <a:pathLst>
                <a:path w="223" h="259" extrusionOk="0">
                  <a:moveTo>
                    <a:pt x="119" y="0"/>
                  </a:moveTo>
                  <a:cubicBezTo>
                    <a:pt x="69" y="0"/>
                    <a:pt x="14" y="46"/>
                    <a:pt x="0" y="106"/>
                  </a:cubicBezTo>
                  <a:cubicBezTo>
                    <a:pt x="0" y="139"/>
                    <a:pt x="0" y="172"/>
                    <a:pt x="17" y="210"/>
                  </a:cubicBezTo>
                  <a:cubicBezTo>
                    <a:pt x="37" y="226"/>
                    <a:pt x="54" y="242"/>
                    <a:pt x="87" y="259"/>
                  </a:cubicBezTo>
                  <a:cubicBezTo>
                    <a:pt x="140" y="259"/>
                    <a:pt x="206" y="226"/>
                    <a:pt x="223" y="139"/>
                  </a:cubicBezTo>
                  <a:cubicBezTo>
                    <a:pt x="223" y="106"/>
                    <a:pt x="223" y="90"/>
                    <a:pt x="206" y="53"/>
                  </a:cubicBezTo>
                  <a:cubicBezTo>
                    <a:pt x="206" y="36"/>
                    <a:pt x="190" y="36"/>
                    <a:pt x="190" y="36"/>
                  </a:cubicBezTo>
                  <a:cubicBezTo>
                    <a:pt x="173" y="20"/>
                    <a:pt x="157" y="3"/>
                    <a:pt x="140" y="3"/>
                  </a:cubicBezTo>
                  <a:cubicBezTo>
                    <a:pt x="133" y="1"/>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
            <p:cNvSpPr/>
            <p:nvPr/>
          </p:nvSpPr>
          <p:spPr>
            <a:xfrm>
              <a:off x="3899375" y="2766225"/>
              <a:ext cx="6100" cy="6550"/>
            </a:xfrm>
            <a:custGeom>
              <a:avLst/>
              <a:gdLst/>
              <a:ahLst/>
              <a:cxnLst/>
              <a:rect l="l" t="t" r="r" b="b"/>
              <a:pathLst>
                <a:path w="244" h="262" extrusionOk="0">
                  <a:moveTo>
                    <a:pt x="135" y="1"/>
                  </a:moveTo>
                  <a:cubicBezTo>
                    <a:pt x="103" y="1"/>
                    <a:pt x="67" y="18"/>
                    <a:pt x="37" y="59"/>
                  </a:cubicBezTo>
                  <a:cubicBezTo>
                    <a:pt x="0" y="109"/>
                    <a:pt x="0" y="179"/>
                    <a:pt x="37" y="228"/>
                  </a:cubicBezTo>
                  <a:cubicBezTo>
                    <a:pt x="59" y="251"/>
                    <a:pt x="83" y="261"/>
                    <a:pt x="109" y="261"/>
                  </a:cubicBezTo>
                  <a:cubicBezTo>
                    <a:pt x="143" y="261"/>
                    <a:pt x="178" y="243"/>
                    <a:pt x="207" y="212"/>
                  </a:cubicBezTo>
                  <a:cubicBezTo>
                    <a:pt x="244" y="162"/>
                    <a:pt x="244" y="76"/>
                    <a:pt x="190" y="22"/>
                  </a:cubicBezTo>
                  <a:cubicBezTo>
                    <a:pt x="177" y="9"/>
                    <a:pt x="157"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
            <p:cNvSpPr/>
            <p:nvPr/>
          </p:nvSpPr>
          <p:spPr>
            <a:xfrm>
              <a:off x="3895150" y="2791800"/>
              <a:ext cx="6000" cy="6525"/>
            </a:xfrm>
            <a:custGeom>
              <a:avLst/>
              <a:gdLst/>
              <a:ahLst/>
              <a:cxnLst/>
              <a:rect l="l" t="t" r="r" b="b"/>
              <a:pathLst>
                <a:path w="240" h="261" extrusionOk="0">
                  <a:moveTo>
                    <a:pt x="134" y="1"/>
                  </a:moveTo>
                  <a:cubicBezTo>
                    <a:pt x="119" y="1"/>
                    <a:pt x="101" y="5"/>
                    <a:pt x="83" y="13"/>
                  </a:cubicBezTo>
                  <a:cubicBezTo>
                    <a:pt x="33" y="30"/>
                    <a:pt x="0" y="116"/>
                    <a:pt x="17" y="186"/>
                  </a:cubicBezTo>
                  <a:cubicBezTo>
                    <a:pt x="31" y="228"/>
                    <a:pt x="67" y="261"/>
                    <a:pt x="120" y="261"/>
                  </a:cubicBezTo>
                  <a:cubicBezTo>
                    <a:pt x="130" y="261"/>
                    <a:pt x="141" y="259"/>
                    <a:pt x="153" y="257"/>
                  </a:cubicBezTo>
                  <a:cubicBezTo>
                    <a:pt x="206" y="219"/>
                    <a:pt x="239" y="153"/>
                    <a:pt x="223" y="83"/>
                  </a:cubicBezTo>
                  <a:cubicBezTo>
                    <a:pt x="223" y="67"/>
                    <a:pt x="223" y="50"/>
                    <a:pt x="206" y="30"/>
                  </a:cubicBezTo>
                  <a:cubicBezTo>
                    <a:pt x="186" y="30"/>
                    <a:pt x="186" y="13"/>
                    <a:pt x="169"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
            <p:cNvSpPr/>
            <p:nvPr/>
          </p:nvSpPr>
          <p:spPr>
            <a:xfrm>
              <a:off x="3900700" y="2827475"/>
              <a:ext cx="6025" cy="6300"/>
            </a:xfrm>
            <a:custGeom>
              <a:avLst/>
              <a:gdLst/>
              <a:ahLst/>
              <a:cxnLst/>
              <a:rect l="l" t="t" r="r" b="b"/>
              <a:pathLst>
                <a:path w="241" h="252" extrusionOk="0">
                  <a:moveTo>
                    <a:pt x="129" y="0"/>
                  </a:moveTo>
                  <a:cubicBezTo>
                    <a:pt x="116" y="0"/>
                    <a:pt x="104" y="5"/>
                    <a:pt x="88" y="13"/>
                  </a:cubicBezTo>
                  <a:cubicBezTo>
                    <a:pt x="50" y="29"/>
                    <a:pt x="34" y="46"/>
                    <a:pt x="17" y="83"/>
                  </a:cubicBezTo>
                  <a:cubicBezTo>
                    <a:pt x="1" y="116"/>
                    <a:pt x="1" y="149"/>
                    <a:pt x="1" y="169"/>
                  </a:cubicBezTo>
                  <a:cubicBezTo>
                    <a:pt x="17" y="202"/>
                    <a:pt x="34" y="235"/>
                    <a:pt x="67" y="252"/>
                  </a:cubicBezTo>
                  <a:lnTo>
                    <a:pt x="154" y="252"/>
                  </a:lnTo>
                  <a:cubicBezTo>
                    <a:pt x="207" y="219"/>
                    <a:pt x="240" y="149"/>
                    <a:pt x="224" y="83"/>
                  </a:cubicBezTo>
                  <a:cubicBezTo>
                    <a:pt x="224" y="66"/>
                    <a:pt x="207" y="46"/>
                    <a:pt x="191" y="29"/>
                  </a:cubicBezTo>
                  <a:cubicBezTo>
                    <a:pt x="191" y="29"/>
                    <a:pt x="191" y="13"/>
                    <a:pt x="170" y="13"/>
                  </a:cubicBezTo>
                  <a:cubicBezTo>
                    <a:pt x="154" y="5"/>
                    <a:pt x="141"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
            <p:cNvSpPr/>
            <p:nvPr/>
          </p:nvSpPr>
          <p:spPr>
            <a:xfrm>
              <a:off x="4212925" y="2757375"/>
              <a:ext cx="5575" cy="6425"/>
            </a:xfrm>
            <a:custGeom>
              <a:avLst/>
              <a:gdLst/>
              <a:ahLst/>
              <a:cxnLst/>
              <a:rect l="l" t="t" r="r" b="b"/>
              <a:pathLst>
                <a:path w="223" h="257" extrusionOk="0">
                  <a:moveTo>
                    <a:pt x="120" y="1"/>
                  </a:moveTo>
                  <a:cubicBezTo>
                    <a:pt x="70" y="1"/>
                    <a:pt x="17" y="50"/>
                    <a:pt x="0" y="104"/>
                  </a:cubicBezTo>
                  <a:cubicBezTo>
                    <a:pt x="0" y="137"/>
                    <a:pt x="0" y="170"/>
                    <a:pt x="17" y="207"/>
                  </a:cubicBezTo>
                  <a:cubicBezTo>
                    <a:pt x="33" y="224"/>
                    <a:pt x="50" y="240"/>
                    <a:pt x="87" y="256"/>
                  </a:cubicBezTo>
                  <a:cubicBezTo>
                    <a:pt x="136" y="256"/>
                    <a:pt x="206" y="207"/>
                    <a:pt x="223" y="137"/>
                  </a:cubicBezTo>
                  <a:lnTo>
                    <a:pt x="223" y="104"/>
                  </a:lnTo>
                  <a:cubicBezTo>
                    <a:pt x="223" y="67"/>
                    <a:pt x="206" y="50"/>
                    <a:pt x="190" y="17"/>
                  </a:cubicBezTo>
                  <a:cubicBezTo>
                    <a:pt x="173"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
            <p:cNvSpPr/>
            <p:nvPr/>
          </p:nvSpPr>
          <p:spPr>
            <a:xfrm>
              <a:off x="3885250" y="2806350"/>
              <a:ext cx="5600" cy="6500"/>
            </a:xfrm>
            <a:custGeom>
              <a:avLst/>
              <a:gdLst/>
              <a:ahLst/>
              <a:cxnLst/>
              <a:rect l="l" t="t" r="r" b="b"/>
              <a:pathLst>
                <a:path w="224" h="260" extrusionOk="0">
                  <a:moveTo>
                    <a:pt x="137" y="0"/>
                  </a:moveTo>
                  <a:cubicBezTo>
                    <a:pt x="104" y="0"/>
                    <a:pt x="87" y="17"/>
                    <a:pt x="50" y="33"/>
                  </a:cubicBezTo>
                  <a:cubicBezTo>
                    <a:pt x="34" y="50"/>
                    <a:pt x="17" y="87"/>
                    <a:pt x="1" y="120"/>
                  </a:cubicBezTo>
                  <a:cubicBezTo>
                    <a:pt x="1" y="153"/>
                    <a:pt x="1" y="190"/>
                    <a:pt x="17" y="206"/>
                  </a:cubicBezTo>
                  <a:cubicBezTo>
                    <a:pt x="34" y="239"/>
                    <a:pt x="50" y="256"/>
                    <a:pt x="87" y="256"/>
                  </a:cubicBezTo>
                  <a:cubicBezTo>
                    <a:pt x="94" y="258"/>
                    <a:pt x="100" y="259"/>
                    <a:pt x="107" y="259"/>
                  </a:cubicBezTo>
                  <a:cubicBezTo>
                    <a:pt x="154" y="259"/>
                    <a:pt x="209" y="214"/>
                    <a:pt x="223" y="153"/>
                  </a:cubicBezTo>
                  <a:cubicBezTo>
                    <a:pt x="223" y="120"/>
                    <a:pt x="223" y="87"/>
                    <a:pt x="207" y="50"/>
                  </a:cubicBezTo>
                  <a:lnTo>
                    <a:pt x="190"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
            <p:cNvSpPr/>
            <p:nvPr/>
          </p:nvSpPr>
          <p:spPr>
            <a:xfrm>
              <a:off x="3899775" y="2810075"/>
              <a:ext cx="6125" cy="6600"/>
            </a:xfrm>
            <a:custGeom>
              <a:avLst/>
              <a:gdLst/>
              <a:ahLst/>
              <a:cxnLst/>
              <a:rect l="l" t="t" r="r" b="b"/>
              <a:pathLst>
                <a:path w="245" h="264" extrusionOk="0">
                  <a:moveTo>
                    <a:pt x="121" y="1"/>
                  </a:moveTo>
                  <a:cubicBezTo>
                    <a:pt x="72" y="1"/>
                    <a:pt x="19" y="49"/>
                    <a:pt x="1" y="107"/>
                  </a:cubicBezTo>
                  <a:cubicBezTo>
                    <a:pt x="1" y="144"/>
                    <a:pt x="1" y="193"/>
                    <a:pt x="21" y="210"/>
                  </a:cubicBezTo>
                  <a:cubicBezTo>
                    <a:pt x="38" y="226"/>
                    <a:pt x="71" y="247"/>
                    <a:pt x="87" y="264"/>
                  </a:cubicBezTo>
                  <a:cubicBezTo>
                    <a:pt x="125" y="264"/>
                    <a:pt x="158" y="247"/>
                    <a:pt x="174" y="226"/>
                  </a:cubicBezTo>
                  <a:cubicBezTo>
                    <a:pt x="207" y="210"/>
                    <a:pt x="228" y="177"/>
                    <a:pt x="228" y="144"/>
                  </a:cubicBezTo>
                  <a:cubicBezTo>
                    <a:pt x="244" y="107"/>
                    <a:pt x="228" y="74"/>
                    <a:pt x="207" y="57"/>
                  </a:cubicBezTo>
                  <a:cubicBezTo>
                    <a:pt x="207" y="41"/>
                    <a:pt x="207" y="41"/>
                    <a:pt x="191" y="20"/>
                  </a:cubicBezTo>
                  <a:cubicBezTo>
                    <a:pt x="174" y="4"/>
                    <a:pt x="158" y="4"/>
                    <a:pt x="141" y="4"/>
                  </a:cubicBezTo>
                  <a:cubicBezTo>
                    <a:pt x="134" y="2"/>
                    <a:pt x="128"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
            <p:cNvSpPr/>
            <p:nvPr/>
          </p:nvSpPr>
          <p:spPr>
            <a:xfrm>
              <a:off x="4158400" y="2824625"/>
              <a:ext cx="5575" cy="6250"/>
            </a:xfrm>
            <a:custGeom>
              <a:avLst/>
              <a:gdLst/>
              <a:ahLst/>
              <a:cxnLst/>
              <a:rect l="l" t="t" r="r" b="b"/>
              <a:pathLst>
                <a:path w="223" h="250" extrusionOk="0">
                  <a:moveTo>
                    <a:pt x="111" y="0"/>
                  </a:moveTo>
                  <a:cubicBezTo>
                    <a:pt x="92" y="0"/>
                    <a:pt x="76" y="12"/>
                    <a:pt x="50" y="24"/>
                  </a:cubicBezTo>
                  <a:cubicBezTo>
                    <a:pt x="33" y="40"/>
                    <a:pt x="17" y="77"/>
                    <a:pt x="0" y="110"/>
                  </a:cubicBezTo>
                  <a:cubicBezTo>
                    <a:pt x="0" y="143"/>
                    <a:pt x="0" y="180"/>
                    <a:pt x="17" y="197"/>
                  </a:cubicBezTo>
                  <a:cubicBezTo>
                    <a:pt x="33" y="230"/>
                    <a:pt x="50" y="246"/>
                    <a:pt x="87" y="246"/>
                  </a:cubicBezTo>
                  <a:cubicBezTo>
                    <a:pt x="93" y="249"/>
                    <a:pt x="100" y="250"/>
                    <a:pt x="107" y="250"/>
                  </a:cubicBezTo>
                  <a:cubicBezTo>
                    <a:pt x="154" y="250"/>
                    <a:pt x="209" y="204"/>
                    <a:pt x="223" y="143"/>
                  </a:cubicBezTo>
                  <a:cubicBezTo>
                    <a:pt x="223" y="110"/>
                    <a:pt x="223" y="77"/>
                    <a:pt x="206" y="57"/>
                  </a:cubicBezTo>
                  <a:cubicBezTo>
                    <a:pt x="206" y="40"/>
                    <a:pt x="206" y="40"/>
                    <a:pt x="190" y="24"/>
                  </a:cubicBezTo>
                  <a:cubicBezTo>
                    <a:pt x="169" y="7"/>
                    <a:pt x="153" y="7"/>
                    <a:pt x="136" y="7"/>
                  </a:cubicBez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
            <p:cNvSpPr/>
            <p:nvPr/>
          </p:nvSpPr>
          <p:spPr>
            <a:xfrm>
              <a:off x="4156225" y="2746150"/>
              <a:ext cx="6000" cy="6425"/>
            </a:xfrm>
            <a:custGeom>
              <a:avLst/>
              <a:gdLst/>
              <a:ahLst/>
              <a:cxnLst/>
              <a:rect l="l" t="t" r="r" b="b"/>
              <a:pathLst>
                <a:path w="240" h="257" extrusionOk="0">
                  <a:moveTo>
                    <a:pt x="104" y="0"/>
                  </a:moveTo>
                  <a:cubicBezTo>
                    <a:pt x="87" y="21"/>
                    <a:pt x="50" y="38"/>
                    <a:pt x="34" y="54"/>
                  </a:cubicBezTo>
                  <a:cubicBezTo>
                    <a:pt x="17" y="71"/>
                    <a:pt x="17" y="104"/>
                    <a:pt x="1" y="141"/>
                  </a:cubicBezTo>
                  <a:cubicBezTo>
                    <a:pt x="1" y="174"/>
                    <a:pt x="17" y="207"/>
                    <a:pt x="34" y="227"/>
                  </a:cubicBezTo>
                  <a:cubicBezTo>
                    <a:pt x="56" y="248"/>
                    <a:pt x="80" y="257"/>
                    <a:pt x="104" y="257"/>
                  </a:cubicBezTo>
                  <a:cubicBezTo>
                    <a:pt x="140" y="257"/>
                    <a:pt x="175" y="238"/>
                    <a:pt x="207" y="207"/>
                  </a:cubicBezTo>
                  <a:cubicBezTo>
                    <a:pt x="240" y="157"/>
                    <a:pt x="240" y="71"/>
                    <a:pt x="207" y="38"/>
                  </a:cubicBezTo>
                  <a:cubicBezTo>
                    <a:pt x="174"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
            <p:cNvSpPr/>
            <p:nvPr/>
          </p:nvSpPr>
          <p:spPr>
            <a:xfrm>
              <a:off x="4150675" y="2730275"/>
              <a:ext cx="6000" cy="6600"/>
            </a:xfrm>
            <a:custGeom>
              <a:avLst/>
              <a:gdLst/>
              <a:ahLst/>
              <a:cxnLst/>
              <a:rect l="l" t="t" r="r" b="b"/>
              <a:pathLst>
                <a:path w="240" h="264" extrusionOk="0">
                  <a:moveTo>
                    <a:pt x="153" y="1"/>
                  </a:moveTo>
                  <a:cubicBezTo>
                    <a:pt x="87" y="1"/>
                    <a:pt x="33" y="54"/>
                    <a:pt x="17" y="120"/>
                  </a:cubicBezTo>
                  <a:cubicBezTo>
                    <a:pt x="0" y="157"/>
                    <a:pt x="0" y="190"/>
                    <a:pt x="17" y="207"/>
                  </a:cubicBezTo>
                  <a:cubicBezTo>
                    <a:pt x="33" y="244"/>
                    <a:pt x="66" y="260"/>
                    <a:pt x="87" y="260"/>
                  </a:cubicBezTo>
                  <a:cubicBezTo>
                    <a:pt x="95" y="262"/>
                    <a:pt x="103" y="263"/>
                    <a:pt x="111" y="263"/>
                  </a:cubicBezTo>
                  <a:cubicBezTo>
                    <a:pt x="169" y="263"/>
                    <a:pt x="223" y="215"/>
                    <a:pt x="223" y="157"/>
                  </a:cubicBezTo>
                  <a:cubicBezTo>
                    <a:pt x="239" y="120"/>
                    <a:pt x="239" y="87"/>
                    <a:pt x="223" y="54"/>
                  </a:cubicBezTo>
                  <a:cubicBezTo>
                    <a:pt x="206" y="54"/>
                    <a:pt x="206" y="38"/>
                    <a:pt x="206" y="38"/>
                  </a:cubicBezTo>
                  <a:cubicBezTo>
                    <a:pt x="190"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
            <p:cNvSpPr/>
            <p:nvPr/>
          </p:nvSpPr>
          <p:spPr>
            <a:xfrm>
              <a:off x="4157975" y="2762950"/>
              <a:ext cx="6000" cy="6525"/>
            </a:xfrm>
            <a:custGeom>
              <a:avLst/>
              <a:gdLst/>
              <a:ahLst/>
              <a:cxnLst/>
              <a:rect l="l" t="t" r="r" b="b"/>
              <a:pathLst>
                <a:path w="240" h="261" extrusionOk="0">
                  <a:moveTo>
                    <a:pt x="153" y="1"/>
                  </a:moveTo>
                  <a:cubicBezTo>
                    <a:pt x="83" y="1"/>
                    <a:pt x="34" y="50"/>
                    <a:pt x="17" y="120"/>
                  </a:cubicBezTo>
                  <a:cubicBezTo>
                    <a:pt x="1" y="153"/>
                    <a:pt x="17" y="190"/>
                    <a:pt x="34" y="207"/>
                  </a:cubicBezTo>
                  <a:cubicBezTo>
                    <a:pt x="34" y="240"/>
                    <a:pt x="67" y="256"/>
                    <a:pt x="104" y="256"/>
                  </a:cubicBezTo>
                  <a:cubicBezTo>
                    <a:pt x="111" y="259"/>
                    <a:pt x="119" y="261"/>
                    <a:pt x="127" y="261"/>
                  </a:cubicBezTo>
                  <a:cubicBezTo>
                    <a:pt x="173" y="261"/>
                    <a:pt x="226" y="213"/>
                    <a:pt x="240" y="153"/>
                  </a:cubicBezTo>
                  <a:cubicBezTo>
                    <a:pt x="240" y="120"/>
                    <a:pt x="240" y="87"/>
                    <a:pt x="223" y="50"/>
                  </a:cubicBezTo>
                  <a:lnTo>
                    <a:pt x="207" y="33"/>
                  </a:lnTo>
                  <a:cubicBezTo>
                    <a:pt x="186"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
            <p:cNvSpPr/>
            <p:nvPr/>
          </p:nvSpPr>
          <p:spPr>
            <a:xfrm>
              <a:off x="4163950" y="2730550"/>
              <a:ext cx="6425" cy="6400"/>
            </a:xfrm>
            <a:custGeom>
              <a:avLst/>
              <a:gdLst/>
              <a:ahLst/>
              <a:cxnLst/>
              <a:rect l="l" t="t" r="r" b="b"/>
              <a:pathLst>
                <a:path w="257" h="256" extrusionOk="0">
                  <a:moveTo>
                    <a:pt x="144" y="1"/>
                  </a:moveTo>
                  <a:cubicBezTo>
                    <a:pt x="114" y="1"/>
                    <a:pt x="80" y="14"/>
                    <a:pt x="50" y="43"/>
                  </a:cubicBezTo>
                  <a:cubicBezTo>
                    <a:pt x="1" y="109"/>
                    <a:pt x="17" y="179"/>
                    <a:pt x="50" y="233"/>
                  </a:cubicBezTo>
                  <a:cubicBezTo>
                    <a:pt x="71" y="249"/>
                    <a:pt x="87" y="249"/>
                    <a:pt x="104" y="249"/>
                  </a:cubicBezTo>
                  <a:cubicBezTo>
                    <a:pt x="113" y="254"/>
                    <a:pt x="123" y="256"/>
                    <a:pt x="133" y="256"/>
                  </a:cubicBezTo>
                  <a:cubicBezTo>
                    <a:pt x="163" y="256"/>
                    <a:pt x="195" y="240"/>
                    <a:pt x="207" y="212"/>
                  </a:cubicBezTo>
                  <a:cubicBezTo>
                    <a:pt x="240" y="163"/>
                    <a:pt x="256" y="109"/>
                    <a:pt x="240" y="76"/>
                  </a:cubicBezTo>
                  <a:cubicBezTo>
                    <a:pt x="240" y="60"/>
                    <a:pt x="224" y="43"/>
                    <a:pt x="207" y="27"/>
                  </a:cubicBezTo>
                  <a:cubicBezTo>
                    <a:pt x="192" y="10"/>
                    <a:pt x="16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
            <p:cNvSpPr/>
            <p:nvPr/>
          </p:nvSpPr>
          <p:spPr>
            <a:xfrm>
              <a:off x="4190975" y="2720375"/>
              <a:ext cx="6100" cy="6525"/>
            </a:xfrm>
            <a:custGeom>
              <a:avLst/>
              <a:gdLst/>
              <a:ahLst/>
              <a:cxnLst/>
              <a:rect l="l" t="t" r="r" b="b"/>
              <a:pathLst>
                <a:path w="244" h="261" extrusionOk="0">
                  <a:moveTo>
                    <a:pt x="140" y="1"/>
                  </a:moveTo>
                  <a:cubicBezTo>
                    <a:pt x="124" y="1"/>
                    <a:pt x="87" y="1"/>
                    <a:pt x="54" y="21"/>
                  </a:cubicBezTo>
                  <a:cubicBezTo>
                    <a:pt x="37" y="38"/>
                    <a:pt x="21" y="71"/>
                    <a:pt x="0" y="104"/>
                  </a:cubicBezTo>
                  <a:cubicBezTo>
                    <a:pt x="0" y="141"/>
                    <a:pt x="0" y="174"/>
                    <a:pt x="21" y="207"/>
                  </a:cubicBezTo>
                  <a:cubicBezTo>
                    <a:pt x="37" y="228"/>
                    <a:pt x="54" y="244"/>
                    <a:pt x="87" y="260"/>
                  </a:cubicBezTo>
                  <a:cubicBezTo>
                    <a:pt x="157" y="260"/>
                    <a:pt x="206" y="207"/>
                    <a:pt x="227" y="141"/>
                  </a:cubicBezTo>
                  <a:cubicBezTo>
                    <a:pt x="243" y="104"/>
                    <a:pt x="227" y="71"/>
                    <a:pt x="206" y="54"/>
                  </a:cubicBezTo>
                  <a:cubicBezTo>
                    <a:pt x="206" y="38"/>
                    <a:pt x="206" y="38"/>
                    <a:pt x="190" y="21"/>
                  </a:cubicBezTo>
                  <a:cubicBezTo>
                    <a:pt x="190" y="2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
            <p:cNvSpPr/>
            <p:nvPr/>
          </p:nvSpPr>
          <p:spPr>
            <a:xfrm>
              <a:off x="4162200" y="2715750"/>
              <a:ext cx="5600" cy="6500"/>
            </a:xfrm>
            <a:custGeom>
              <a:avLst/>
              <a:gdLst/>
              <a:ahLst/>
              <a:cxnLst/>
              <a:rect l="l" t="t" r="r" b="b"/>
              <a:pathLst>
                <a:path w="224" h="260" extrusionOk="0">
                  <a:moveTo>
                    <a:pt x="141" y="0"/>
                  </a:moveTo>
                  <a:cubicBezTo>
                    <a:pt x="120" y="0"/>
                    <a:pt x="87" y="17"/>
                    <a:pt x="54" y="33"/>
                  </a:cubicBezTo>
                  <a:cubicBezTo>
                    <a:pt x="38" y="50"/>
                    <a:pt x="17" y="83"/>
                    <a:pt x="1" y="120"/>
                  </a:cubicBezTo>
                  <a:cubicBezTo>
                    <a:pt x="1" y="153"/>
                    <a:pt x="1" y="186"/>
                    <a:pt x="17" y="206"/>
                  </a:cubicBezTo>
                  <a:cubicBezTo>
                    <a:pt x="38" y="239"/>
                    <a:pt x="54" y="256"/>
                    <a:pt x="87" y="256"/>
                  </a:cubicBezTo>
                  <a:cubicBezTo>
                    <a:pt x="97" y="258"/>
                    <a:pt x="105" y="259"/>
                    <a:pt x="114" y="259"/>
                  </a:cubicBezTo>
                  <a:cubicBezTo>
                    <a:pt x="170" y="259"/>
                    <a:pt x="209" y="214"/>
                    <a:pt x="223" y="153"/>
                  </a:cubicBezTo>
                  <a:cubicBezTo>
                    <a:pt x="223" y="120"/>
                    <a:pt x="223" y="83"/>
                    <a:pt x="207" y="50"/>
                  </a:cubicBezTo>
                  <a:cubicBezTo>
                    <a:pt x="207" y="50"/>
                    <a:pt x="207" y="33"/>
                    <a:pt x="190" y="33"/>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
            <p:cNvSpPr/>
            <p:nvPr/>
          </p:nvSpPr>
          <p:spPr>
            <a:xfrm>
              <a:off x="4148075" y="2839425"/>
              <a:ext cx="5600" cy="6075"/>
            </a:xfrm>
            <a:custGeom>
              <a:avLst/>
              <a:gdLst/>
              <a:ahLst/>
              <a:cxnLst/>
              <a:rect l="l" t="t" r="r" b="b"/>
              <a:pathLst>
                <a:path w="224" h="243" extrusionOk="0">
                  <a:moveTo>
                    <a:pt x="121" y="1"/>
                  </a:moveTo>
                  <a:cubicBezTo>
                    <a:pt x="67" y="1"/>
                    <a:pt x="17" y="34"/>
                    <a:pt x="1" y="104"/>
                  </a:cubicBezTo>
                  <a:cubicBezTo>
                    <a:pt x="1" y="137"/>
                    <a:pt x="1" y="170"/>
                    <a:pt x="17" y="186"/>
                  </a:cubicBezTo>
                  <a:cubicBezTo>
                    <a:pt x="34" y="223"/>
                    <a:pt x="50" y="240"/>
                    <a:pt x="88" y="240"/>
                  </a:cubicBezTo>
                  <a:cubicBezTo>
                    <a:pt x="94" y="242"/>
                    <a:pt x="101" y="243"/>
                    <a:pt x="108" y="243"/>
                  </a:cubicBezTo>
                  <a:cubicBezTo>
                    <a:pt x="154" y="243"/>
                    <a:pt x="209" y="198"/>
                    <a:pt x="224" y="137"/>
                  </a:cubicBezTo>
                  <a:lnTo>
                    <a:pt x="224" y="104"/>
                  </a:lnTo>
                  <a:cubicBezTo>
                    <a:pt x="224" y="67"/>
                    <a:pt x="207" y="34"/>
                    <a:pt x="191" y="17"/>
                  </a:cubicBezTo>
                  <a:cubicBezTo>
                    <a:pt x="170"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
            <p:cNvSpPr/>
            <p:nvPr/>
          </p:nvSpPr>
          <p:spPr>
            <a:xfrm>
              <a:off x="4140775" y="2804700"/>
              <a:ext cx="6000" cy="6725"/>
            </a:xfrm>
            <a:custGeom>
              <a:avLst/>
              <a:gdLst/>
              <a:ahLst/>
              <a:cxnLst/>
              <a:rect l="l" t="t" r="r" b="b"/>
              <a:pathLst>
                <a:path w="240" h="269" extrusionOk="0">
                  <a:moveTo>
                    <a:pt x="139" y="0"/>
                  </a:moveTo>
                  <a:cubicBezTo>
                    <a:pt x="124" y="0"/>
                    <a:pt x="112" y="4"/>
                    <a:pt x="103" y="13"/>
                  </a:cubicBezTo>
                  <a:cubicBezTo>
                    <a:pt x="33" y="50"/>
                    <a:pt x="0" y="116"/>
                    <a:pt x="17" y="186"/>
                  </a:cubicBezTo>
                  <a:cubicBezTo>
                    <a:pt x="33" y="219"/>
                    <a:pt x="50" y="235"/>
                    <a:pt x="70" y="256"/>
                  </a:cubicBezTo>
                  <a:cubicBezTo>
                    <a:pt x="87" y="264"/>
                    <a:pt x="99" y="268"/>
                    <a:pt x="112" y="268"/>
                  </a:cubicBezTo>
                  <a:cubicBezTo>
                    <a:pt x="124" y="268"/>
                    <a:pt x="136" y="264"/>
                    <a:pt x="153" y="256"/>
                  </a:cubicBezTo>
                  <a:cubicBezTo>
                    <a:pt x="190" y="235"/>
                    <a:pt x="206" y="219"/>
                    <a:pt x="223" y="186"/>
                  </a:cubicBezTo>
                  <a:cubicBezTo>
                    <a:pt x="239" y="153"/>
                    <a:pt x="239" y="116"/>
                    <a:pt x="239" y="83"/>
                  </a:cubicBezTo>
                  <a:cubicBezTo>
                    <a:pt x="223" y="66"/>
                    <a:pt x="223" y="50"/>
                    <a:pt x="206" y="29"/>
                  </a:cubicBezTo>
                  <a:lnTo>
                    <a:pt x="190" y="13"/>
                  </a:lnTo>
                  <a:cubicBezTo>
                    <a:pt x="171"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
            <p:cNvSpPr/>
            <p:nvPr/>
          </p:nvSpPr>
          <p:spPr>
            <a:xfrm>
              <a:off x="4143350" y="2715325"/>
              <a:ext cx="6000" cy="6325"/>
            </a:xfrm>
            <a:custGeom>
              <a:avLst/>
              <a:gdLst/>
              <a:ahLst/>
              <a:cxnLst/>
              <a:rect l="l" t="t" r="r" b="b"/>
              <a:pathLst>
                <a:path w="240" h="253" extrusionOk="0">
                  <a:moveTo>
                    <a:pt x="133" y="1"/>
                  </a:moveTo>
                  <a:cubicBezTo>
                    <a:pt x="99" y="1"/>
                    <a:pt x="64" y="19"/>
                    <a:pt x="33" y="50"/>
                  </a:cubicBezTo>
                  <a:cubicBezTo>
                    <a:pt x="0" y="100"/>
                    <a:pt x="0" y="186"/>
                    <a:pt x="50" y="223"/>
                  </a:cubicBezTo>
                  <a:cubicBezTo>
                    <a:pt x="65" y="244"/>
                    <a:pt x="85" y="253"/>
                    <a:pt x="107" y="253"/>
                  </a:cubicBezTo>
                  <a:cubicBezTo>
                    <a:pt x="139" y="253"/>
                    <a:pt x="175" y="234"/>
                    <a:pt x="206" y="203"/>
                  </a:cubicBezTo>
                  <a:cubicBezTo>
                    <a:pt x="239" y="153"/>
                    <a:pt x="239" y="67"/>
                    <a:pt x="206" y="34"/>
                  </a:cubicBezTo>
                  <a:cubicBezTo>
                    <a:pt x="184" y="11"/>
                    <a:pt x="159"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
            <p:cNvSpPr/>
            <p:nvPr/>
          </p:nvSpPr>
          <p:spPr>
            <a:xfrm>
              <a:off x="4140775" y="2695950"/>
              <a:ext cx="6400" cy="6325"/>
            </a:xfrm>
            <a:custGeom>
              <a:avLst/>
              <a:gdLst/>
              <a:ahLst/>
              <a:cxnLst/>
              <a:rect l="l" t="t" r="r" b="b"/>
              <a:pathLst>
                <a:path w="256" h="253" extrusionOk="0">
                  <a:moveTo>
                    <a:pt x="103" y="1"/>
                  </a:moveTo>
                  <a:cubicBezTo>
                    <a:pt x="33" y="34"/>
                    <a:pt x="0" y="104"/>
                    <a:pt x="17" y="174"/>
                  </a:cubicBezTo>
                  <a:cubicBezTo>
                    <a:pt x="33" y="207"/>
                    <a:pt x="50" y="223"/>
                    <a:pt x="70" y="240"/>
                  </a:cubicBezTo>
                  <a:cubicBezTo>
                    <a:pt x="87" y="248"/>
                    <a:pt x="103" y="252"/>
                    <a:pt x="118" y="252"/>
                  </a:cubicBezTo>
                  <a:cubicBezTo>
                    <a:pt x="132" y="252"/>
                    <a:pt x="145" y="248"/>
                    <a:pt x="153" y="240"/>
                  </a:cubicBezTo>
                  <a:cubicBezTo>
                    <a:pt x="223" y="223"/>
                    <a:pt x="256" y="137"/>
                    <a:pt x="239" y="87"/>
                  </a:cubicBezTo>
                  <a:cubicBezTo>
                    <a:pt x="239" y="50"/>
                    <a:pt x="223" y="34"/>
                    <a:pt x="206" y="17"/>
                  </a:cubicBezTo>
                  <a:cubicBezTo>
                    <a:pt x="206" y="17"/>
                    <a:pt x="190" y="17"/>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
            <p:cNvSpPr/>
            <p:nvPr/>
          </p:nvSpPr>
          <p:spPr>
            <a:xfrm>
              <a:off x="4139025" y="2741000"/>
              <a:ext cx="6500" cy="6425"/>
            </a:xfrm>
            <a:custGeom>
              <a:avLst/>
              <a:gdLst/>
              <a:ahLst/>
              <a:cxnLst/>
              <a:rect l="l" t="t" r="r" b="b"/>
              <a:pathLst>
                <a:path w="260" h="257" extrusionOk="0">
                  <a:moveTo>
                    <a:pt x="103" y="0"/>
                  </a:moveTo>
                  <a:cubicBezTo>
                    <a:pt x="37" y="37"/>
                    <a:pt x="0" y="103"/>
                    <a:pt x="17" y="173"/>
                  </a:cubicBezTo>
                  <a:cubicBezTo>
                    <a:pt x="32" y="225"/>
                    <a:pt x="71" y="256"/>
                    <a:pt x="113" y="256"/>
                  </a:cubicBezTo>
                  <a:cubicBezTo>
                    <a:pt x="127" y="256"/>
                    <a:pt x="143" y="252"/>
                    <a:pt x="157" y="244"/>
                  </a:cubicBezTo>
                  <a:cubicBezTo>
                    <a:pt x="223" y="227"/>
                    <a:pt x="260" y="141"/>
                    <a:pt x="243" y="70"/>
                  </a:cubicBezTo>
                  <a:cubicBezTo>
                    <a:pt x="223" y="54"/>
                    <a:pt x="223" y="37"/>
                    <a:pt x="206" y="21"/>
                  </a:cubicBezTo>
                  <a:cubicBezTo>
                    <a:pt x="206" y="21"/>
                    <a:pt x="190"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
            <p:cNvSpPr/>
            <p:nvPr/>
          </p:nvSpPr>
          <p:spPr>
            <a:xfrm>
              <a:off x="4144575" y="2776350"/>
              <a:ext cx="6125" cy="6725"/>
            </a:xfrm>
            <a:custGeom>
              <a:avLst/>
              <a:gdLst/>
              <a:ahLst/>
              <a:cxnLst/>
              <a:rect l="l" t="t" r="r" b="b"/>
              <a:pathLst>
                <a:path w="245" h="269" extrusionOk="0">
                  <a:moveTo>
                    <a:pt x="138" y="0"/>
                  </a:moveTo>
                  <a:cubicBezTo>
                    <a:pt x="123" y="0"/>
                    <a:pt x="106" y="5"/>
                    <a:pt x="87" y="13"/>
                  </a:cubicBezTo>
                  <a:cubicBezTo>
                    <a:pt x="71" y="29"/>
                    <a:pt x="38" y="50"/>
                    <a:pt x="21" y="83"/>
                  </a:cubicBezTo>
                  <a:cubicBezTo>
                    <a:pt x="1" y="116"/>
                    <a:pt x="1" y="153"/>
                    <a:pt x="21" y="186"/>
                  </a:cubicBezTo>
                  <a:cubicBezTo>
                    <a:pt x="21" y="219"/>
                    <a:pt x="38" y="235"/>
                    <a:pt x="71" y="256"/>
                  </a:cubicBezTo>
                  <a:cubicBezTo>
                    <a:pt x="79" y="264"/>
                    <a:pt x="93" y="268"/>
                    <a:pt x="108" y="268"/>
                  </a:cubicBezTo>
                  <a:cubicBezTo>
                    <a:pt x="123" y="268"/>
                    <a:pt x="141" y="264"/>
                    <a:pt x="157" y="256"/>
                  </a:cubicBezTo>
                  <a:cubicBezTo>
                    <a:pt x="207" y="235"/>
                    <a:pt x="244" y="153"/>
                    <a:pt x="228" y="83"/>
                  </a:cubicBezTo>
                  <a:cubicBezTo>
                    <a:pt x="228" y="66"/>
                    <a:pt x="228" y="50"/>
                    <a:pt x="207" y="29"/>
                  </a:cubicBezTo>
                  <a:cubicBezTo>
                    <a:pt x="190" y="29"/>
                    <a:pt x="190" y="29"/>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
            <p:cNvSpPr/>
            <p:nvPr/>
          </p:nvSpPr>
          <p:spPr>
            <a:xfrm>
              <a:off x="4143750" y="2759025"/>
              <a:ext cx="6000" cy="6525"/>
            </a:xfrm>
            <a:custGeom>
              <a:avLst/>
              <a:gdLst/>
              <a:ahLst/>
              <a:cxnLst/>
              <a:rect l="l" t="t" r="r" b="b"/>
              <a:pathLst>
                <a:path w="240" h="261" extrusionOk="0">
                  <a:moveTo>
                    <a:pt x="157" y="1"/>
                  </a:moveTo>
                  <a:cubicBezTo>
                    <a:pt x="87" y="1"/>
                    <a:pt x="34" y="38"/>
                    <a:pt x="17" y="104"/>
                  </a:cubicBezTo>
                  <a:cubicBezTo>
                    <a:pt x="1" y="158"/>
                    <a:pt x="17" y="190"/>
                    <a:pt x="34" y="228"/>
                  </a:cubicBezTo>
                  <a:cubicBezTo>
                    <a:pt x="54" y="244"/>
                    <a:pt x="71" y="261"/>
                    <a:pt x="87" y="261"/>
                  </a:cubicBezTo>
                  <a:cubicBezTo>
                    <a:pt x="120" y="261"/>
                    <a:pt x="157" y="261"/>
                    <a:pt x="174" y="244"/>
                  </a:cubicBezTo>
                  <a:cubicBezTo>
                    <a:pt x="207" y="207"/>
                    <a:pt x="223" y="190"/>
                    <a:pt x="223" y="158"/>
                  </a:cubicBezTo>
                  <a:cubicBezTo>
                    <a:pt x="240" y="125"/>
                    <a:pt x="240" y="87"/>
                    <a:pt x="223" y="54"/>
                  </a:cubicBezTo>
                  <a:cubicBezTo>
                    <a:pt x="207" y="54"/>
                    <a:pt x="207" y="38"/>
                    <a:pt x="207" y="38"/>
                  </a:cubicBezTo>
                  <a:lnTo>
                    <a:pt x="190" y="21"/>
                  </a:lnTo>
                  <a:cubicBezTo>
                    <a:pt x="174" y="21"/>
                    <a:pt x="15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
            <p:cNvSpPr/>
            <p:nvPr/>
          </p:nvSpPr>
          <p:spPr>
            <a:xfrm>
              <a:off x="4163950" y="2839950"/>
              <a:ext cx="6025" cy="6300"/>
            </a:xfrm>
            <a:custGeom>
              <a:avLst/>
              <a:gdLst/>
              <a:ahLst/>
              <a:cxnLst/>
              <a:rect l="l" t="t" r="r" b="b"/>
              <a:pathLst>
                <a:path w="241" h="252" extrusionOk="0">
                  <a:moveTo>
                    <a:pt x="140" y="0"/>
                  </a:moveTo>
                  <a:cubicBezTo>
                    <a:pt x="125" y="0"/>
                    <a:pt x="112" y="4"/>
                    <a:pt x="104" y="13"/>
                  </a:cubicBezTo>
                  <a:cubicBezTo>
                    <a:pt x="34" y="29"/>
                    <a:pt x="1" y="116"/>
                    <a:pt x="17" y="165"/>
                  </a:cubicBezTo>
                  <a:cubicBezTo>
                    <a:pt x="17" y="202"/>
                    <a:pt x="50" y="235"/>
                    <a:pt x="71" y="235"/>
                  </a:cubicBezTo>
                  <a:cubicBezTo>
                    <a:pt x="104" y="252"/>
                    <a:pt x="120" y="252"/>
                    <a:pt x="153" y="252"/>
                  </a:cubicBezTo>
                  <a:cubicBezTo>
                    <a:pt x="191" y="235"/>
                    <a:pt x="207" y="202"/>
                    <a:pt x="224" y="186"/>
                  </a:cubicBezTo>
                  <a:cubicBezTo>
                    <a:pt x="240" y="149"/>
                    <a:pt x="240" y="116"/>
                    <a:pt x="240" y="83"/>
                  </a:cubicBezTo>
                  <a:cubicBezTo>
                    <a:pt x="224" y="62"/>
                    <a:pt x="224" y="46"/>
                    <a:pt x="207" y="29"/>
                  </a:cubicBezTo>
                  <a:cubicBezTo>
                    <a:pt x="207" y="13"/>
                    <a:pt x="191" y="13"/>
                    <a:pt x="191" y="13"/>
                  </a:cubicBezTo>
                  <a:cubicBezTo>
                    <a:pt x="172" y="4"/>
                    <a:pt x="154"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
            <p:cNvSpPr/>
            <p:nvPr/>
          </p:nvSpPr>
          <p:spPr>
            <a:xfrm>
              <a:off x="4143350" y="2821275"/>
              <a:ext cx="6000" cy="6525"/>
            </a:xfrm>
            <a:custGeom>
              <a:avLst/>
              <a:gdLst/>
              <a:ahLst/>
              <a:cxnLst/>
              <a:rect l="l" t="t" r="r" b="b"/>
              <a:pathLst>
                <a:path w="240" h="261" extrusionOk="0">
                  <a:moveTo>
                    <a:pt x="125" y="1"/>
                  </a:moveTo>
                  <a:cubicBezTo>
                    <a:pt x="72" y="1"/>
                    <a:pt x="31" y="48"/>
                    <a:pt x="17" y="108"/>
                  </a:cubicBezTo>
                  <a:cubicBezTo>
                    <a:pt x="0" y="141"/>
                    <a:pt x="17" y="174"/>
                    <a:pt x="33" y="211"/>
                  </a:cubicBezTo>
                  <a:cubicBezTo>
                    <a:pt x="50" y="228"/>
                    <a:pt x="70" y="244"/>
                    <a:pt x="103" y="261"/>
                  </a:cubicBezTo>
                  <a:cubicBezTo>
                    <a:pt x="153" y="261"/>
                    <a:pt x="223" y="211"/>
                    <a:pt x="239" y="141"/>
                  </a:cubicBezTo>
                  <a:cubicBezTo>
                    <a:pt x="239" y="108"/>
                    <a:pt x="239" y="71"/>
                    <a:pt x="223" y="55"/>
                  </a:cubicBezTo>
                  <a:cubicBezTo>
                    <a:pt x="223" y="38"/>
                    <a:pt x="206" y="38"/>
                    <a:pt x="206" y="22"/>
                  </a:cubicBezTo>
                  <a:cubicBezTo>
                    <a:pt x="190" y="5"/>
                    <a:pt x="173" y="5"/>
                    <a:pt x="153" y="5"/>
                  </a:cubicBezTo>
                  <a:cubicBezTo>
                    <a:pt x="143"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
            <p:cNvSpPr/>
            <p:nvPr/>
          </p:nvSpPr>
          <p:spPr>
            <a:xfrm>
              <a:off x="4186750" y="2765850"/>
              <a:ext cx="5575" cy="6200"/>
            </a:xfrm>
            <a:custGeom>
              <a:avLst/>
              <a:gdLst/>
              <a:ahLst/>
              <a:cxnLst/>
              <a:rect l="l" t="t" r="r" b="b"/>
              <a:pathLst>
                <a:path w="223" h="248" extrusionOk="0">
                  <a:moveTo>
                    <a:pt x="110" y="1"/>
                  </a:moveTo>
                  <a:cubicBezTo>
                    <a:pt x="54" y="1"/>
                    <a:pt x="14" y="46"/>
                    <a:pt x="0" y="107"/>
                  </a:cubicBezTo>
                  <a:cubicBezTo>
                    <a:pt x="0" y="140"/>
                    <a:pt x="0" y="177"/>
                    <a:pt x="17" y="194"/>
                  </a:cubicBezTo>
                  <a:cubicBezTo>
                    <a:pt x="33" y="227"/>
                    <a:pt x="50" y="243"/>
                    <a:pt x="87" y="243"/>
                  </a:cubicBezTo>
                  <a:cubicBezTo>
                    <a:pt x="94" y="246"/>
                    <a:pt x="102" y="248"/>
                    <a:pt x="110" y="248"/>
                  </a:cubicBezTo>
                  <a:cubicBezTo>
                    <a:pt x="156" y="248"/>
                    <a:pt x="209" y="200"/>
                    <a:pt x="223" y="140"/>
                  </a:cubicBezTo>
                  <a:cubicBezTo>
                    <a:pt x="223" y="107"/>
                    <a:pt x="223" y="74"/>
                    <a:pt x="206" y="58"/>
                  </a:cubicBezTo>
                  <a:cubicBezTo>
                    <a:pt x="206" y="37"/>
                    <a:pt x="190" y="37"/>
                    <a:pt x="190" y="21"/>
                  </a:cubicBezTo>
                  <a:cubicBezTo>
                    <a:pt x="169" y="4"/>
                    <a:pt x="153" y="4"/>
                    <a:pt x="136" y="4"/>
                  </a:cubicBezTo>
                  <a:cubicBezTo>
                    <a:pt x="127" y="2"/>
                    <a:pt x="118"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
            <p:cNvSpPr/>
            <p:nvPr/>
          </p:nvSpPr>
          <p:spPr>
            <a:xfrm>
              <a:off x="4178600" y="2733400"/>
              <a:ext cx="6400" cy="6375"/>
            </a:xfrm>
            <a:custGeom>
              <a:avLst/>
              <a:gdLst/>
              <a:ahLst/>
              <a:cxnLst/>
              <a:rect l="l" t="t" r="r" b="b"/>
              <a:pathLst>
                <a:path w="256" h="255" extrusionOk="0">
                  <a:moveTo>
                    <a:pt x="145" y="0"/>
                  </a:moveTo>
                  <a:cubicBezTo>
                    <a:pt x="132" y="0"/>
                    <a:pt x="120" y="5"/>
                    <a:pt x="103" y="16"/>
                  </a:cubicBezTo>
                  <a:cubicBezTo>
                    <a:pt x="33" y="32"/>
                    <a:pt x="0" y="119"/>
                    <a:pt x="17" y="185"/>
                  </a:cubicBezTo>
                  <a:cubicBezTo>
                    <a:pt x="33" y="201"/>
                    <a:pt x="50" y="238"/>
                    <a:pt x="66" y="255"/>
                  </a:cubicBezTo>
                  <a:lnTo>
                    <a:pt x="153" y="255"/>
                  </a:lnTo>
                  <a:cubicBezTo>
                    <a:pt x="186" y="238"/>
                    <a:pt x="223" y="222"/>
                    <a:pt x="223" y="185"/>
                  </a:cubicBezTo>
                  <a:cubicBezTo>
                    <a:pt x="239" y="152"/>
                    <a:pt x="256" y="119"/>
                    <a:pt x="239" y="82"/>
                  </a:cubicBezTo>
                  <a:cubicBezTo>
                    <a:pt x="239" y="65"/>
                    <a:pt x="223" y="49"/>
                    <a:pt x="206" y="32"/>
                  </a:cubicBezTo>
                  <a:lnTo>
                    <a:pt x="186" y="16"/>
                  </a:lnTo>
                  <a:cubicBezTo>
                    <a:pt x="169" y="5"/>
                    <a:pt x="157"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
            <p:cNvSpPr/>
            <p:nvPr/>
          </p:nvSpPr>
          <p:spPr>
            <a:xfrm>
              <a:off x="4184575" y="2704775"/>
              <a:ext cx="6000" cy="6400"/>
            </a:xfrm>
            <a:custGeom>
              <a:avLst/>
              <a:gdLst/>
              <a:ahLst/>
              <a:cxnLst/>
              <a:rect l="l" t="t" r="r" b="b"/>
              <a:pathLst>
                <a:path w="240" h="256" extrusionOk="0">
                  <a:moveTo>
                    <a:pt x="130" y="1"/>
                  </a:moveTo>
                  <a:cubicBezTo>
                    <a:pt x="99" y="1"/>
                    <a:pt x="70" y="14"/>
                    <a:pt x="50" y="43"/>
                  </a:cubicBezTo>
                  <a:cubicBezTo>
                    <a:pt x="0" y="109"/>
                    <a:pt x="0" y="179"/>
                    <a:pt x="50" y="233"/>
                  </a:cubicBezTo>
                  <a:cubicBezTo>
                    <a:pt x="50" y="233"/>
                    <a:pt x="71" y="250"/>
                    <a:pt x="87" y="250"/>
                  </a:cubicBezTo>
                  <a:cubicBezTo>
                    <a:pt x="100" y="254"/>
                    <a:pt x="112" y="256"/>
                    <a:pt x="124" y="256"/>
                  </a:cubicBezTo>
                  <a:cubicBezTo>
                    <a:pt x="156" y="256"/>
                    <a:pt x="182" y="240"/>
                    <a:pt x="207" y="212"/>
                  </a:cubicBezTo>
                  <a:cubicBezTo>
                    <a:pt x="240" y="163"/>
                    <a:pt x="240" y="109"/>
                    <a:pt x="240" y="76"/>
                  </a:cubicBezTo>
                  <a:cubicBezTo>
                    <a:pt x="223" y="60"/>
                    <a:pt x="223" y="43"/>
                    <a:pt x="207" y="27"/>
                  </a:cubicBezTo>
                  <a:cubicBezTo>
                    <a:pt x="182" y="10"/>
                    <a:pt x="15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
            <p:cNvSpPr/>
            <p:nvPr/>
          </p:nvSpPr>
          <p:spPr>
            <a:xfrm>
              <a:off x="4173850" y="2778825"/>
              <a:ext cx="6000" cy="6600"/>
            </a:xfrm>
            <a:custGeom>
              <a:avLst/>
              <a:gdLst/>
              <a:ahLst/>
              <a:cxnLst/>
              <a:rect l="l" t="t" r="r" b="b"/>
              <a:pathLst>
                <a:path w="240" h="264" extrusionOk="0">
                  <a:moveTo>
                    <a:pt x="153" y="0"/>
                  </a:moveTo>
                  <a:cubicBezTo>
                    <a:pt x="87" y="0"/>
                    <a:pt x="17" y="54"/>
                    <a:pt x="17" y="120"/>
                  </a:cubicBezTo>
                  <a:cubicBezTo>
                    <a:pt x="1" y="157"/>
                    <a:pt x="1" y="190"/>
                    <a:pt x="17" y="207"/>
                  </a:cubicBezTo>
                  <a:cubicBezTo>
                    <a:pt x="34" y="240"/>
                    <a:pt x="67" y="260"/>
                    <a:pt x="87" y="260"/>
                  </a:cubicBezTo>
                  <a:cubicBezTo>
                    <a:pt x="95" y="262"/>
                    <a:pt x="103" y="263"/>
                    <a:pt x="111" y="263"/>
                  </a:cubicBezTo>
                  <a:cubicBezTo>
                    <a:pt x="166" y="263"/>
                    <a:pt x="209" y="215"/>
                    <a:pt x="223" y="157"/>
                  </a:cubicBezTo>
                  <a:cubicBezTo>
                    <a:pt x="240" y="120"/>
                    <a:pt x="223" y="87"/>
                    <a:pt x="223" y="54"/>
                  </a:cubicBezTo>
                  <a:cubicBezTo>
                    <a:pt x="207" y="54"/>
                    <a:pt x="207" y="33"/>
                    <a:pt x="207" y="33"/>
                  </a:cubicBezTo>
                  <a:cubicBezTo>
                    <a:pt x="19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
            <p:cNvSpPr/>
            <p:nvPr/>
          </p:nvSpPr>
          <p:spPr>
            <a:xfrm>
              <a:off x="4171700" y="2762375"/>
              <a:ext cx="6400" cy="6500"/>
            </a:xfrm>
            <a:custGeom>
              <a:avLst/>
              <a:gdLst/>
              <a:ahLst/>
              <a:cxnLst/>
              <a:rect l="l" t="t" r="r" b="b"/>
              <a:pathLst>
                <a:path w="256" h="260" extrusionOk="0">
                  <a:moveTo>
                    <a:pt x="130" y="1"/>
                  </a:moveTo>
                  <a:cubicBezTo>
                    <a:pt x="99" y="1"/>
                    <a:pt x="70" y="13"/>
                    <a:pt x="50" y="40"/>
                  </a:cubicBezTo>
                  <a:cubicBezTo>
                    <a:pt x="0" y="110"/>
                    <a:pt x="0" y="176"/>
                    <a:pt x="50" y="230"/>
                  </a:cubicBezTo>
                  <a:cubicBezTo>
                    <a:pt x="65" y="250"/>
                    <a:pt x="89" y="260"/>
                    <a:pt x="115" y="260"/>
                  </a:cubicBezTo>
                  <a:cubicBezTo>
                    <a:pt x="150" y="260"/>
                    <a:pt x="187" y="242"/>
                    <a:pt x="206" y="213"/>
                  </a:cubicBezTo>
                  <a:cubicBezTo>
                    <a:pt x="256" y="160"/>
                    <a:pt x="256" y="73"/>
                    <a:pt x="206" y="24"/>
                  </a:cubicBezTo>
                  <a:cubicBezTo>
                    <a:pt x="182" y="9"/>
                    <a:pt x="156"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
            <p:cNvSpPr/>
            <p:nvPr/>
          </p:nvSpPr>
          <p:spPr>
            <a:xfrm>
              <a:off x="4167775" y="2793975"/>
              <a:ext cx="6525" cy="6300"/>
            </a:xfrm>
            <a:custGeom>
              <a:avLst/>
              <a:gdLst/>
              <a:ahLst/>
              <a:cxnLst/>
              <a:rect l="l" t="t" r="r" b="b"/>
              <a:pathLst>
                <a:path w="261" h="252" extrusionOk="0">
                  <a:moveTo>
                    <a:pt x="142" y="0"/>
                  </a:moveTo>
                  <a:cubicBezTo>
                    <a:pt x="127" y="0"/>
                    <a:pt x="114" y="5"/>
                    <a:pt x="103" y="13"/>
                  </a:cubicBezTo>
                  <a:cubicBezTo>
                    <a:pt x="38" y="29"/>
                    <a:pt x="0" y="116"/>
                    <a:pt x="21" y="186"/>
                  </a:cubicBezTo>
                  <a:cubicBezTo>
                    <a:pt x="21" y="203"/>
                    <a:pt x="54" y="236"/>
                    <a:pt x="71" y="252"/>
                  </a:cubicBezTo>
                  <a:lnTo>
                    <a:pt x="157" y="252"/>
                  </a:lnTo>
                  <a:cubicBezTo>
                    <a:pt x="227" y="219"/>
                    <a:pt x="260" y="149"/>
                    <a:pt x="244" y="83"/>
                  </a:cubicBezTo>
                  <a:cubicBezTo>
                    <a:pt x="227" y="66"/>
                    <a:pt x="227" y="46"/>
                    <a:pt x="207" y="29"/>
                  </a:cubicBezTo>
                  <a:lnTo>
                    <a:pt x="190" y="13"/>
                  </a:lnTo>
                  <a:cubicBezTo>
                    <a:pt x="174" y="5"/>
                    <a:pt x="157"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
            <p:cNvSpPr/>
            <p:nvPr/>
          </p:nvSpPr>
          <p:spPr>
            <a:xfrm>
              <a:off x="4184150" y="2750150"/>
              <a:ext cx="6025" cy="6525"/>
            </a:xfrm>
            <a:custGeom>
              <a:avLst/>
              <a:gdLst/>
              <a:ahLst/>
              <a:cxnLst/>
              <a:rect l="l" t="t" r="r" b="b"/>
              <a:pathLst>
                <a:path w="241" h="261" extrusionOk="0">
                  <a:moveTo>
                    <a:pt x="135" y="0"/>
                  </a:moveTo>
                  <a:cubicBezTo>
                    <a:pt x="100" y="0"/>
                    <a:pt x="65" y="18"/>
                    <a:pt x="34" y="47"/>
                  </a:cubicBezTo>
                  <a:cubicBezTo>
                    <a:pt x="1" y="100"/>
                    <a:pt x="1" y="187"/>
                    <a:pt x="50" y="236"/>
                  </a:cubicBezTo>
                  <a:cubicBezTo>
                    <a:pt x="66" y="252"/>
                    <a:pt x="87" y="261"/>
                    <a:pt x="110" y="261"/>
                  </a:cubicBezTo>
                  <a:cubicBezTo>
                    <a:pt x="141" y="261"/>
                    <a:pt x="176" y="244"/>
                    <a:pt x="207" y="203"/>
                  </a:cubicBezTo>
                  <a:cubicBezTo>
                    <a:pt x="240" y="150"/>
                    <a:pt x="240" y="84"/>
                    <a:pt x="207" y="30"/>
                  </a:cubicBezTo>
                  <a:cubicBezTo>
                    <a:pt x="185" y="9"/>
                    <a:pt x="160"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
            <p:cNvSpPr/>
            <p:nvPr/>
          </p:nvSpPr>
          <p:spPr>
            <a:xfrm>
              <a:off x="4176850" y="2716650"/>
              <a:ext cx="6000" cy="6200"/>
            </a:xfrm>
            <a:custGeom>
              <a:avLst/>
              <a:gdLst/>
              <a:ahLst/>
              <a:cxnLst/>
              <a:rect l="l" t="t" r="r" b="b"/>
              <a:pathLst>
                <a:path w="240" h="248" extrusionOk="0">
                  <a:moveTo>
                    <a:pt x="134" y="0"/>
                  </a:moveTo>
                  <a:cubicBezTo>
                    <a:pt x="100" y="0"/>
                    <a:pt x="64" y="18"/>
                    <a:pt x="33" y="47"/>
                  </a:cubicBezTo>
                  <a:cubicBezTo>
                    <a:pt x="33" y="67"/>
                    <a:pt x="17" y="84"/>
                    <a:pt x="17" y="100"/>
                  </a:cubicBezTo>
                  <a:cubicBezTo>
                    <a:pt x="0" y="150"/>
                    <a:pt x="17" y="203"/>
                    <a:pt x="33" y="220"/>
                  </a:cubicBezTo>
                  <a:cubicBezTo>
                    <a:pt x="55" y="239"/>
                    <a:pt x="81" y="247"/>
                    <a:pt x="105" y="247"/>
                  </a:cubicBezTo>
                  <a:cubicBezTo>
                    <a:pt x="123" y="247"/>
                    <a:pt x="139" y="243"/>
                    <a:pt x="153" y="236"/>
                  </a:cubicBezTo>
                  <a:cubicBezTo>
                    <a:pt x="173" y="236"/>
                    <a:pt x="190" y="220"/>
                    <a:pt x="206" y="203"/>
                  </a:cubicBezTo>
                  <a:cubicBezTo>
                    <a:pt x="239" y="150"/>
                    <a:pt x="239" y="67"/>
                    <a:pt x="206"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
            <p:cNvSpPr/>
            <p:nvPr/>
          </p:nvSpPr>
          <p:spPr>
            <a:xfrm>
              <a:off x="4187975" y="2781275"/>
              <a:ext cx="6525" cy="6550"/>
            </a:xfrm>
            <a:custGeom>
              <a:avLst/>
              <a:gdLst/>
              <a:ahLst/>
              <a:cxnLst/>
              <a:rect l="l" t="t" r="r" b="b"/>
              <a:pathLst>
                <a:path w="261" h="262" extrusionOk="0">
                  <a:moveTo>
                    <a:pt x="152" y="1"/>
                  </a:moveTo>
                  <a:cubicBezTo>
                    <a:pt x="120" y="1"/>
                    <a:pt x="83" y="18"/>
                    <a:pt x="54" y="59"/>
                  </a:cubicBezTo>
                  <a:cubicBezTo>
                    <a:pt x="1" y="109"/>
                    <a:pt x="1" y="179"/>
                    <a:pt x="54" y="228"/>
                  </a:cubicBezTo>
                  <a:cubicBezTo>
                    <a:pt x="75" y="251"/>
                    <a:pt x="100" y="261"/>
                    <a:pt x="124" y="261"/>
                  </a:cubicBezTo>
                  <a:cubicBezTo>
                    <a:pt x="156" y="261"/>
                    <a:pt x="188" y="242"/>
                    <a:pt x="207" y="212"/>
                  </a:cubicBezTo>
                  <a:cubicBezTo>
                    <a:pt x="260" y="162"/>
                    <a:pt x="260" y="76"/>
                    <a:pt x="207" y="22"/>
                  </a:cubicBezTo>
                  <a:cubicBezTo>
                    <a:pt x="193" y="9"/>
                    <a:pt x="174"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
            <p:cNvSpPr/>
            <p:nvPr/>
          </p:nvSpPr>
          <p:spPr>
            <a:xfrm>
              <a:off x="4181175" y="2795625"/>
              <a:ext cx="6000" cy="6500"/>
            </a:xfrm>
            <a:custGeom>
              <a:avLst/>
              <a:gdLst/>
              <a:ahLst/>
              <a:cxnLst/>
              <a:rect l="l" t="t" r="r" b="b"/>
              <a:pathLst>
                <a:path w="240" h="260" extrusionOk="0">
                  <a:moveTo>
                    <a:pt x="153" y="0"/>
                  </a:moveTo>
                  <a:cubicBezTo>
                    <a:pt x="83" y="0"/>
                    <a:pt x="33" y="50"/>
                    <a:pt x="17" y="120"/>
                  </a:cubicBezTo>
                  <a:cubicBezTo>
                    <a:pt x="0" y="153"/>
                    <a:pt x="17" y="186"/>
                    <a:pt x="17" y="207"/>
                  </a:cubicBezTo>
                  <a:cubicBezTo>
                    <a:pt x="33" y="240"/>
                    <a:pt x="66" y="256"/>
                    <a:pt x="83" y="256"/>
                  </a:cubicBezTo>
                  <a:cubicBezTo>
                    <a:pt x="92" y="258"/>
                    <a:pt x="101" y="259"/>
                    <a:pt x="110" y="259"/>
                  </a:cubicBezTo>
                  <a:cubicBezTo>
                    <a:pt x="170" y="259"/>
                    <a:pt x="225" y="214"/>
                    <a:pt x="240" y="153"/>
                  </a:cubicBezTo>
                  <a:cubicBezTo>
                    <a:pt x="240" y="120"/>
                    <a:pt x="240" y="83"/>
                    <a:pt x="223" y="50"/>
                  </a:cubicBezTo>
                  <a:lnTo>
                    <a:pt x="207" y="33"/>
                  </a:lnTo>
                  <a:cubicBezTo>
                    <a:pt x="186"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
            <p:cNvSpPr/>
            <p:nvPr/>
          </p:nvSpPr>
          <p:spPr>
            <a:xfrm>
              <a:off x="4186325" y="2811900"/>
              <a:ext cx="6000" cy="6425"/>
            </a:xfrm>
            <a:custGeom>
              <a:avLst/>
              <a:gdLst/>
              <a:ahLst/>
              <a:cxnLst/>
              <a:rect l="l" t="t" r="r" b="b"/>
              <a:pathLst>
                <a:path w="240" h="257" extrusionOk="0">
                  <a:moveTo>
                    <a:pt x="137" y="1"/>
                  </a:moveTo>
                  <a:cubicBezTo>
                    <a:pt x="120" y="1"/>
                    <a:pt x="83" y="1"/>
                    <a:pt x="50" y="34"/>
                  </a:cubicBezTo>
                  <a:cubicBezTo>
                    <a:pt x="34" y="50"/>
                    <a:pt x="17" y="71"/>
                    <a:pt x="1" y="104"/>
                  </a:cubicBezTo>
                  <a:cubicBezTo>
                    <a:pt x="1" y="137"/>
                    <a:pt x="1" y="174"/>
                    <a:pt x="17" y="207"/>
                  </a:cubicBezTo>
                  <a:cubicBezTo>
                    <a:pt x="34" y="240"/>
                    <a:pt x="50" y="257"/>
                    <a:pt x="83" y="257"/>
                  </a:cubicBezTo>
                  <a:cubicBezTo>
                    <a:pt x="153" y="257"/>
                    <a:pt x="207" y="224"/>
                    <a:pt x="223" y="153"/>
                  </a:cubicBezTo>
                  <a:cubicBezTo>
                    <a:pt x="240" y="120"/>
                    <a:pt x="223" y="87"/>
                    <a:pt x="207" y="50"/>
                  </a:cubicBezTo>
                  <a:cubicBezTo>
                    <a:pt x="207" y="50"/>
                    <a:pt x="207" y="34"/>
                    <a:pt x="186" y="34"/>
                  </a:cubicBezTo>
                  <a:cubicBezTo>
                    <a:pt x="186" y="17"/>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
            <p:cNvSpPr/>
            <p:nvPr/>
          </p:nvSpPr>
          <p:spPr>
            <a:xfrm>
              <a:off x="4176850" y="2843125"/>
              <a:ext cx="6000" cy="6325"/>
            </a:xfrm>
            <a:custGeom>
              <a:avLst/>
              <a:gdLst/>
              <a:ahLst/>
              <a:cxnLst/>
              <a:rect l="l" t="t" r="r" b="b"/>
              <a:pathLst>
                <a:path w="240" h="253" extrusionOk="0">
                  <a:moveTo>
                    <a:pt x="138" y="0"/>
                  </a:moveTo>
                  <a:cubicBezTo>
                    <a:pt x="104" y="0"/>
                    <a:pt x="72" y="17"/>
                    <a:pt x="50" y="59"/>
                  </a:cubicBezTo>
                  <a:cubicBezTo>
                    <a:pt x="0" y="108"/>
                    <a:pt x="0" y="178"/>
                    <a:pt x="50" y="228"/>
                  </a:cubicBezTo>
                  <a:cubicBezTo>
                    <a:pt x="50" y="244"/>
                    <a:pt x="70" y="244"/>
                    <a:pt x="87" y="244"/>
                  </a:cubicBezTo>
                  <a:cubicBezTo>
                    <a:pt x="96" y="250"/>
                    <a:pt x="107" y="253"/>
                    <a:pt x="118" y="253"/>
                  </a:cubicBezTo>
                  <a:cubicBezTo>
                    <a:pt x="148" y="253"/>
                    <a:pt x="183" y="235"/>
                    <a:pt x="206" y="211"/>
                  </a:cubicBezTo>
                  <a:cubicBezTo>
                    <a:pt x="239" y="178"/>
                    <a:pt x="239" y="108"/>
                    <a:pt x="223" y="75"/>
                  </a:cubicBezTo>
                  <a:cubicBezTo>
                    <a:pt x="223" y="59"/>
                    <a:pt x="223" y="38"/>
                    <a:pt x="206" y="22"/>
                  </a:cubicBezTo>
                  <a:cubicBezTo>
                    <a:pt x="185" y="8"/>
                    <a:pt x="161"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
            <p:cNvSpPr/>
            <p:nvPr/>
          </p:nvSpPr>
          <p:spPr>
            <a:xfrm>
              <a:off x="4169525" y="2745850"/>
              <a:ext cx="6000" cy="6525"/>
            </a:xfrm>
            <a:custGeom>
              <a:avLst/>
              <a:gdLst/>
              <a:ahLst/>
              <a:cxnLst/>
              <a:rect l="l" t="t" r="r" b="b"/>
              <a:pathLst>
                <a:path w="240" h="261" extrusionOk="0">
                  <a:moveTo>
                    <a:pt x="135" y="0"/>
                  </a:moveTo>
                  <a:cubicBezTo>
                    <a:pt x="101" y="0"/>
                    <a:pt x="64" y="19"/>
                    <a:pt x="33" y="50"/>
                  </a:cubicBezTo>
                  <a:cubicBezTo>
                    <a:pt x="1" y="99"/>
                    <a:pt x="1" y="186"/>
                    <a:pt x="33" y="239"/>
                  </a:cubicBezTo>
                  <a:cubicBezTo>
                    <a:pt x="55" y="253"/>
                    <a:pt x="80" y="261"/>
                    <a:pt x="105" y="261"/>
                  </a:cubicBezTo>
                  <a:cubicBezTo>
                    <a:pt x="141" y="261"/>
                    <a:pt x="177" y="244"/>
                    <a:pt x="207" y="202"/>
                  </a:cubicBezTo>
                  <a:cubicBezTo>
                    <a:pt x="240" y="153"/>
                    <a:pt x="240" y="66"/>
                    <a:pt x="207" y="33"/>
                  </a:cubicBezTo>
                  <a:cubicBezTo>
                    <a:pt x="186" y="10"/>
                    <a:pt x="161"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
            <p:cNvSpPr/>
            <p:nvPr/>
          </p:nvSpPr>
          <p:spPr>
            <a:xfrm>
              <a:off x="4175500" y="2828125"/>
              <a:ext cx="6100" cy="6600"/>
            </a:xfrm>
            <a:custGeom>
              <a:avLst/>
              <a:gdLst/>
              <a:ahLst/>
              <a:cxnLst/>
              <a:rect l="l" t="t" r="r" b="b"/>
              <a:pathLst>
                <a:path w="244" h="264" extrusionOk="0">
                  <a:moveTo>
                    <a:pt x="132" y="0"/>
                  </a:moveTo>
                  <a:cubicBezTo>
                    <a:pt x="75" y="0"/>
                    <a:pt x="36" y="49"/>
                    <a:pt x="21" y="106"/>
                  </a:cubicBezTo>
                  <a:cubicBezTo>
                    <a:pt x="1" y="143"/>
                    <a:pt x="21" y="176"/>
                    <a:pt x="38" y="209"/>
                  </a:cubicBezTo>
                  <a:cubicBezTo>
                    <a:pt x="38" y="226"/>
                    <a:pt x="71" y="247"/>
                    <a:pt x="104" y="263"/>
                  </a:cubicBezTo>
                  <a:cubicBezTo>
                    <a:pt x="124" y="263"/>
                    <a:pt x="157" y="247"/>
                    <a:pt x="190" y="226"/>
                  </a:cubicBezTo>
                  <a:cubicBezTo>
                    <a:pt x="207" y="209"/>
                    <a:pt x="227" y="176"/>
                    <a:pt x="244" y="143"/>
                  </a:cubicBezTo>
                  <a:cubicBezTo>
                    <a:pt x="244" y="106"/>
                    <a:pt x="244" y="73"/>
                    <a:pt x="227" y="57"/>
                  </a:cubicBezTo>
                  <a:cubicBezTo>
                    <a:pt x="227" y="40"/>
                    <a:pt x="207" y="40"/>
                    <a:pt x="207" y="20"/>
                  </a:cubicBezTo>
                  <a:cubicBezTo>
                    <a:pt x="190" y="20"/>
                    <a:pt x="174" y="3"/>
                    <a:pt x="157"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
            <p:cNvSpPr/>
            <p:nvPr/>
          </p:nvSpPr>
          <p:spPr>
            <a:xfrm>
              <a:off x="4171700" y="2701525"/>
              <a:ext cx="6000" cy="6375"/>
            </a:xfrm>
            <a:custGeom>
              <a:avLst/>
              <a:gdLst/>
              <a:ahLst/>
              <a:cxnLst/>
              <a:rect l="l" t="t" r="r" b="b"/>
              <a:pathLst>
                <a:path w="240" h="255" extrusionOk="0">
                  <a:moveTo>
                    <a:pt x="103" y="0"/>
                  </a:moveTo>
                  <a:cubicBezTo>
                    <a:pt x="33" y="33"/>
                    <a:pt x="0" y="103"/>
                    <a:pt x="17" y="173"/>
                  </a:cubicBezTo>
                  <a:cubicBezTo>
                    <a:pt x="33" y="206"/>
                    <a:pt x="50" y="223"/>
                    <a:pt x="70" y="239"/>
                  </a:cubicBezTo>
                  <a:cubicBezTo>
                    <a:pt x="87" y="250"/>
                    <a:pt x="99" y="255"/>
                    <a:pt x="111" y="255"/>
                  </a:cubicBezTo>
                  <a:cubicBezTo>
                    <a:pt x="124" y="255"/>
                    <a:pt x="136" y="250"/>
                    <a:pt x="153" y="239"/>
                  </a:cubicBezTo>
                  <a:cubicBezTo>
                    <a:pt x="190" y="239"/>
                    <a:pt x="206" y="206"/>
                    <a:pt x="223" y="173"/>
                  </a:cubicBezTo>
                  <a:cubicBezTo>
                    <a:pt x="239" y="157"/>
                    <a:pt x="239" y="120"/>
                    <a:pt x="239" y="87"/>
                  </a:cubicBezTo>
                  <a:cubicBezTo>
                    <a:pt x="223" y="54"/>
                    <a:pt x="223" y="33"/>
                    <a:pt x="206" y="33"/>
                  </a:cubicBezTo>
                  <a:cubicBezTo>
                    <a:pt x="206" y="17"/>
                    <a:pt x="190" y="17"/>
                    <a:pt x="190"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
            <p:cNvSpPr/>
            <p:nvPr/>
          </p:nvSpPr>
          <p:spPr>
            <a:xfrm>
              <a:off x="4172100" y="2813650"/>
              <a:ext cx="6000" cy="6325"/>
            </a:xfrm>
            <a:custGeom>
              <a:avLst/>
              <a:gdLst/>
              <a:ahLst/>
              <a:cxnLst/>
              <a:rect l="l" t="t" r="r" b="b"/>
              <a:pathLst>
                <a:path w="240" h="253" extrusionOk="0">
                  <a:moveTo>
                    <a:pt x="87" y="1"/>
                  </a:moveTo>
                  <a:cubicBezTo>
                    <a:pt x="71" y="17"/>
                    <a:pt x="34" y="34"/>
                    <a:pt x="17" y="67"/>
                  </a:cubicBezTo>
                  <a:cubicBezTo>
                    <a:pt x="1" y="104"/>
                    <a:pt x="1" y="137"/>
                    <a:pt x="17" y="170"/>
                  </a:cubicBezTo>
                  <a:cubicBezTo>
                    <a:pt x="29" y="221"/>
                    <a:pt x="61" y="253"/>
                    <a:pt x="105" y="253"/>
                  </a:cubicBezTo>
                  <a:cubicBezTo>
                    <a:pt x="121" y="253"/>
                    <a:pt x="139" y="249"/>
                    <a:pt x="157" y="240"/>
                  </a:cubicBezTo>
                  <a:cubicBezTo>
                    <a:pt x="207" y="224"/>
                    <a:pt x="240" y="137"/>
                    <a:pt x="223" y="83"/>
                  </a:cubicBezTo>
                  <a:cubicBezTo>
                    <a:pt x="223" y="50"/>
                    <a:pt x="207" y="34"/>
                    <a:pt x="207" y="17"/>
                  </a:cubicBezTo>
                  <a:cubicBezTo>
                    <a:pt x="190" y="17"/>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
            <p:cNvSpPr/>
            <p:nvPr/>
          </p:nvSpPr>
          <p:spPr>
            <a:xfrm>
              <a:off x="4085825" y="2812325"/>
              <a:ext cx="6000" cy="6525"/>
            </a:xfrm>
            <a:custGeom>
              <a:avLst/>
              <a:gdLst/>
              <a:ahLst/>
              <a:cxnLst/>
              <a:rect l="l" t="t" r="r" b="b"/>
              <a:pathLst>
                <a:path w="240" h="261" extrusionOk="0">
                  <a:moveTo>
                    <a:pt x="153" y="0"/>
                  </a:moveTo>
                  <a:cubicBezTo>
                    <a:pt x="83" y="0"/>
                    <a:pt x="17" y="33"/>
                    <a:pt x="17" y="103"/>
                  </a:cubicBezTo>
                  <a:cubicBezTo>
                    <a:pt x="1" y="136"/>
                    <a:pt x="1" y="174"/>
                    <a:pt x="17" y="207"/>
                  </a:cubicBezTo>
                  <a:cubicBezTo>
                    <a:pt x="34" y="240"/>
                    <a:pt x="67" y="260"/>
                    <a:pt x="83" y="260"/>
                  </a:cubicBezTo>
                  <a:cubicBezTo>
                    <a:pt x="153" y="260"/>
                    <a:pt x="207" y="223"/>
                    <a:pt x="223" y="157"/>
                  </a:cubicBezTo>
                  <a:cubicBezTo>
                    <a:pt x="240" y="120"/>
                    <a:pt x="240" y="87"/>
                    <a:pt x="223" y="54"/>
                  </a:cubicBezTo>
                  <a:cubicBezTo>
                    <a:pt x="207" y="54"/>
                    <a:pt x="207" y="33"/>
                    <a:pt x="207" y="33"/>
                  </a:cubicBezTo>
                  <a:cubicBezTo>
                    <a:pt x="186"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
            <p:cNvSpPr/>
            <p:nvPr/>
          </p:nvSpPr>
          <p:spPr>
            <a:xfrm>
              <a:off x="4193550" y="2845825"/>
              <a:ext cx="6100" cy="4750"/>
            </a:xfrm>
            <a:custGeom>
              <a:avLst/>
              <a:gdLst/>
              <a:ahLst/>
              <a:cxnLst/>
              <a:rect l="l" t="t" r="r" b="b"/>
              <a:pathLst>
                <a:path w="244" h="190" extrusionOk="0">
                  <a:moveTo>
                    <a:pt x="157" y="0"/>
                  </a:moveTo>
                  <a:cubicBezTo>
                    <a:pt x="87" y="0"/>
                    <a:pt x="21" y="54"/>
                    <a:pt x="21" y="120"/>
                  </a:cubicBezTo>
                  <a:cubicBezTo>
                    <a:pt x="0" y="136"/>
                    <a:pt x="0" y="173"/>
                    <a:pt x="21" y="190"/>
                  </a:cubicBezTo>
                  <a:lnTo>
                    <a:pt x="206" y="190"/>
                  </a:lnTo>
                  <a:cubicBezTo>
                    <a:pt x="227" y="190"/>
                    <a:pt x="227" y="173"/>
                    <a:pt x="227" y="157"/>
                  </a:cubicBezTo>
                  <a:cubicBezTo>
                    <a:pt x="243" y="103"/>
                    <a:pt x="227" y="70"/>
                    <a:pt x="190" y="33"/>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
            <p:cNvSpPr/>
            <p:nvPr/>
          </p:nvSpPr>
          <p:spPr>
            <a:xfrm>
              <a:off x="4219300" y="2772425"/>
              <a:ext cx="6125" cy="6425"/>
            </a:xfrm>
            <a:custGeom>
              <a:avLst/>
              <a:gdLst/>
              <a:ahLst/>
              <a:cxnLst/>
              <a:rect l="l" t="t" r="r" b="b"/>
              <a:pathLst>
                <a:path w="245" h="257" extrusionOk="0">
                  <a:moveTo>
                    <a:pt x="141" y="1"/>
                  </a:moveTo>
                  <a:cubicBezTo>
                    <a:pt x="125" y="1"/>
                    <a:pt x="87" y="1"/>
                    <a:pt x="54" y="17"/>
                  </a:cubicBezTo>
                  <a:cubicBezTo>
                    <a:pt x="38" y="34"/>
                    <a:pt x="21" y="67"/>
                    <a:pt x="1" y="104"/>
                  </a:cubicBezTo>
                  <a:cubicBezTo>
                    <a:pt x="1" y="137"/>
                    <a:pt x="1" y="170"/>
                    <a:pt x="21" y="207"/>
                  </a:cubicBezTo>
                  <a:cubicBezTo>
                    <a:pt x="38" y="223"/>
                    <a:pt x="54" y="240"/>
                    <a:pt x="87" y="256"/>
                  </a:cubicBezTo>
                  <a:cubicBezTo>
                    <a:pt x="158" y="256"/>
                    <a:pt x="207" y="207"/>
                    <a:pt x="228" y="137"/>
                  </a:cubicBezTo>
                  <a:cubicBezTo>
                    <a:pt x="244" y="104"/>
                    <a:pt x="228" y="67"/>
                    <a:pt x="207" y="50"/>
                  </a:cubicBezTo>
                  <a:cubicBezTo>
                    <a:pt x="207" y="34"/>
                    <a:pt x="207" y="34"/>
                    <a:pt x="191" y="17"/>
                  </a:cubicBezTo>
                  <a:cubicBezTo>
                    <a:pt x="174" y="17"/>
                    <a:pt x="158"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
            <p:cNvSpPr/>
            <p:nvPr/>
          </p:nvSpPr>
          <p:spPr>
            <a:xfrm>
              <a:off x="4213325" y="2802675"/>
              <a:ext cx="6000" cy="6425"/>
            </a:xfrm>
            <a:custGeom>
              <a:avLst/>
              <a:gdLst/>
              <a:ahLst/>
              <a:cxnLst/>
              <a:rect l="l" t="t" r="r" b="b"/>
              <a:pathLst>
                <a:path w="240" h="257" extrusionOk="0">
                  <a:moveTo>
                    <a:pt x="133" y="0"/>
                  </a:moveTo>
                  <a:cubicBezTo>
                    <a:pt x="123" y="0"/>
                    <a:pt x="113" y="2"/>
                    <a:pt x="104" y="7"/>
                  </a:cubicBezTo>
                  <a:cubicBezTo>
                    <a:pt x="87" y="7"/>
                    <a:pt x="54" y="28"/>
                    <a:pt x="34" y="44"/>
                  </a:cubicBezTo>
                  <a:cubicBezTo>
                    <a:pt x="17" y="77"/>
                    <a:pt x="17" y="94"/>
                    <a:pt x="1" y="131"/>
                  </a:cubicBezTo>
                  <a:cubicBezTo>
                    <a:pt x="1" y="164"/>
                    <a:pt x="17" y="197"/>
                    <a:pt x="34" y="234"/>
                  </a:cubicBezTo>
                  <a:cubicBezTo>
                    <a:pt x="57" y="248"/>
                    <a:pt x="84" y="256"/>
                    <a:pt x="111" y="256"/>
                  </a:cubicBezTo>
                  <a:cubicBezTo>
                    <a:pt x="145" y="256"/>
                    <a:pt x="179" y="243"/>
                    <a:pt x="207" y="213"/>
                  </a:cubicBezTo>
                  <a:cubicBezTo>
                    <a:pt x="240" y="147"/>
                    <a:pt x="240" y="77"/>
                    <a:pt x="207" y="28"/>
                  </a:cubicBezTo>
                  <a:cubicBezTo>
                    <a:pt x="183" y="13"/>
                    <a:pt x="158"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
            <p:cNvSpPr/>
            <p:nvPr/>
          </p:nvSpPr>
          <p:spPr>
            <a:xfrm>
              <a:off x="4215075" y="2819550"/>
              <a:ext cx="6000" cy="6500"/>
            </a:xfrm>
            <a:custGeom>
              <a:avLst/>
              <a:gdLst/>
              <a:ahLst/>
              <a:cxnLst/>
              <a:rect l="l" t="t" r="r" b="b"/>
              <a:pathLst>
                <a:path w="240" h="260" extrusionOk="0">
                  <a:moveTo>
                    <a:pt x="128" y="1"/>
                  </a:moveTo>
                  <a:cubicBezTo>
                    <a:pt x="74" y="1"/>
                    <a:pt x="32" y="46"/>
                    <a:pt x="17" y="107"/>
                  </a:cubicBezTo>
                  <a:cubicBezTo>
                    <a:pt x="1" y="140"/>
                    <a:pt x="17" y="177"/>
                    <a:pt x="34" y="210"/>
                  </a:cubicBezTo>
                  <a:cubicBezTo>
                    <a:pt x="34" y="227"/>
                    <a:pt x="67" y="243"/>
                    <a:pt x="104" y="260"/>
                  </a:cubicBezTo>
                  <a:cubicBezTo>
                    <a:pt x="153" y="260"/>
                    <a:pt x="223" y="210"/>
                    <a:pt x="240" y="140"/>
                  </a:cubicBezTo>
                  <a:cubicBezTo>
                    <a:pt x="240" y="107"/>
                    <a:pt x="240" y="74"/>
                    <a:pt x="223" y="54"/>
                  </a:cubicBezTo>
                  <a:cubicBezTo>
                    <a:pt x="223" y="37"/>
                    <a:pt x="207" y="37"/>
                    <a:pt x="207" y="21"/>
                  </a:cubicBezTo>
                  <a:cubicBezTo>
                    <a:pt x="190" y="21"/>
                    <a:pt x="170" y="4"/>
                    <a:pt x="153" y="4"/>
                  </a:cubicBezTo>
                  <a:cubicBezTo>
                    <a:pt x="145" y="2"/>
                    <a:pt x="136"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
            <p:cNvSpPr/>
            <p:nvPr/>
          </p:nvSpPr>
          <p:spPr>
            <a:xfrm>
              <a:off x="4207775" y="2786900"/>
              <a:ext cx="6000" cy="6575"/>
            </a:xfrm>
            <a:custGeom>
              <a:avLst/>
              <a:gdLst/>
              <a:ahLst/>
              <a:cxnLst/>
              <a:rect l="l" t="t" r="r" b="b"/>
              <a:pathLst>
                <a:path w="240" h="263" extrusionOk="0">
                  <a:moveTo>
                    <a:pt x="129" y="0"/>
                  </a:moveTo>
                  <a:cubicBezTo>
                    <a:pt x="74" y="0"/>
                    <a:pt x="31" y="48"/>
                    <a:pt x="17" y="106"/>
                  </a:cubicBezTo>
                  <a:cubicBezTo>
                    <a:pt x="0" y="143"/>
                    <a:pt x="17" y="176"/>
                    <a:pt x="17" y="209"/>
                  </a:cubicBezTo>
                  <a:cubicBezTo>
                    <a:pt x="33" y="226"/>
                    <a:pt x="70" y="246"/>
                    <a:pt x="87" y="263"/>
                  </a:cubicBezTo>
                  <a:cubicBezTo>
                    <a:pt x="153" y="263"/>
                    <a:pt x="223" y="209"/>
                    <a:pt x="223" y="143"/>
                  </a:cubicBezTo>
                  <a:cubicBezTo>
                    <a:pt x="239" y="106"/>
                    <a:pt x="239" y="73"/>
                    <a:pt x="223" y="57"/>
                  </a:cubicBezTo>
                  <a:cubicBezTo>
                    <a:pt x="206" y="40"/>
                    <a:pt x="206" y="40"/>
                    <a:pt x="206" y="20"/>
                  </a:cubicBezTo>
                  <a:cubicBezTo>
                    <a:pt x="190" y="20"/>
                    <a:pt x="173" y="3"/>
                    <a:pt x="153" y="3"/>
                  </a:cubicBezTo>
                  <a:cubicBezTo>
                    <a:pt x="144" y="1"/>
                    <a:pt x="136"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
            <p:cNvSpPr/>
            <p:nvPr/>
          </p:nvSpPr>
          <p:spPr>
            <a:xfrm>
              <a:off x="3857725" y="2773600"/>
              <a:ext cx="6000" cy="6300"/>
            </a:xfrm>
            <a:custGeom>
              <a:avLst/>
              <a:gdLst/>
              <a:ahLst/>
              <a:cxnLst/>
              <a:rect l="l" t="t" r="r" b="b"/>
              <a:pathLst>
                <a:path w="240" h="252" extrusionOk="0">
                  <a:moveTo>
                    <a:pt x="131" y="0"/>
                  </a:moveTo>
                  <a:cubicBezTo>
                    <a:pt x="74" y="0"/>
                    <a:pt x="32" y="45"/>
                    <a:pt x="17" y="106"/>
                  </a:cubicBezTo>
                  <a:cubicBezTo>
                    <a:pt x="1" y="176"/>
                    <a:pt x="34" y="242"/>
                    <a:pt x="104" y="242"/>
                  </a:cubicBezTo>
                  <a:cubicBezTo>
                    <a:pt x="109" y="249"/>
                    <a:pt x="116" y="251"/>
                    <a:pt x="123" y="251"/>
                  </a:cubicBezTo>
                  <a:cubicBezTo>
                    <a:pt x="142" y="251"/>
                    <a:pt x="167" y="237"/>
                    <a:pt x="190" y="226"/>
                  </a:cubicBezTo>
                  <a:cubicBezTo>
                    <a:pt x="207" y="209"/>
                    <a:pt x="223" y="176"/>
                    <a:pt x="240" y="139"/>
                  </a:cubicBezTo>
                  <a:cubicBezTo>
                    <a:pt x="240" y="106"/>
                    <a:pt x="240" y="73"/>
                    <a:pt x="223" y="57"/>
                  </a:cubicBezTo>
                  <a:cubicBezTo>
                    <a:pt x="223" y="36"/>
                    <a:pt x="207" y="36"/>
                    <a:pt x="207" y="20"/>
                  </a:cubicBezTo>
                  <a:cubicBezTo>
                    <a:pt x="190" y="3"/>
                    <a:pt x="174" y="3"/>
                    <a:pt x="157" y="3"/>
                  </a:cubicBezTo>
                  <a:cubicBezTo>
                    <a:pt x="148" y="1"/>
                    <a:pt x="13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
            <p:cNvSpPr/>
            <p:nvPr/>
          </p:nvSpPr>
          <p:spPr>
            <a:xfrm>
              <a:off x="3868875" y="2849500"/>
              <a:ext cx="4350" cy="1075"/>
            </a:xfrm>
            <a:custGeom>
              <a:avLst/>
              <a:gdLst/>
              <a:ahLst/>
              <a:cxnLst/>
              <a:rect l="l" t="t" r="r" b="b"/>
              <a:pathLst>
                <a:path w="174" h="43" extrusionOk="0">
                  <a:moveTo>
                    <a:pt x="94" y="0"/>
                  </a:moveTo>
                  <a:cubicBezTo>
                    <a:pt x="63" y="0"/>
                    <a:pt x="29" y="14"/>
                    <a:pt x="0" y="43"/>
                  </a:cubicBezTo>
                  <a:lnTo>
                    <a:pt x="173" y="43"/>
                  </a:lnTo>
                  <a:cubicBezTo>
                    <a:pt x="173" y="43"/>
                    <a:pt x="173" y="26"/>
                    <a:pt x="157" y="26"/>
                  </a:cubicBezTo>
                  <a:cubicBezTo>
                    <a:pt x="142" y="10"/>
                    <a:pt x="119"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
            <p:cNvSpPr/>
            <p:nvPr/>
          </p:nvSpPr>
          <p:spPr>
            <a:xfrm>
              <a:off x="3856900" y="2819225"/>
              <a:ext cx="6000" cy="6425"/>
            </a:xfrm>
            <a:custGeom>
              <a:avLst/>
              <a:gdLst/>
              <a:ahLst/>
              <a:cxnLst/>
              <a:rect l="l" t="t" r="r" b="b"/>
              <a:pathLst>
                <a:path w="240" h="257" extrusionOk="0">
                  <a:moveTo>
                    <a:pt x="153" y="1"/>
                  </a:moveTo>
                  <a:cubicBezTo>
                    <a:pt x="120" y="1"/>
                    <a:pt x="87" y="1"/>
                    <a:pt x="67" y="17"/>
                  </a:cubicBezTo>
                  <a:cubicBezTo>
                    <a:pt x="34" y="34"/>
                    <a:pt x="17" y="67"/>
                    <a:pt x="17" y="104"/>
                  </a:cubicBezTo>
                  <a:cubicBezTo>
                    <a:pt x="1" y="137"/>
                    <a:pt x="17" y="170"/>
                    <a:pt x="34" y="207"/>
                  </a:cubicBezTo>
                  <a:cubicBezTo>
                    <a:pt x="34" y="223"/>
                    <a:pt x="67" y="240"/>
                    <a:pt x="104" y="256"/>
                  </a:cubicBezTo>
                  <a:cubicBezTo>
                    <a:pt x="153" y="256"/>
                    <a:pt x="223" y="207"/>
                    <a:pt x="240" y="137"/>
                  </a:cubicBezTo>
                  <a:cubicBezTo>
                    <a:pt x="240" y="104"/>
                    <a:pt x="240" y="67"/>
                    <a:pt x="223" y="50"/>
                  </a:cubicBezTo>
                  <a:cubicBezTo>
                    <a:pt x="223" y="34"/>
                    <a:pt x="207" y="34"/>
                    <a:pt x="207" y="17"/>
                  </a:cubicBezTo>
                  <a:cubicBezTo>
                    <a:pt x="19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
            <p:cNvSpPr/>
            <p:nvPr/>
          </p:nvSpPr>
          <p:spPr>
            <a:xfrm>
              <a:off x="3868050" y="2740425"/>
              <a:ext cx="6500" cy="6400"/>
            </a:xfrm>
            <a:custGeom>
              <a:avLst/>
              <a:gdLst/>
              <a:ahLst/>
              <a:cxnLst/>
              <a:rect l="l" t="t" r="r" b="b"/>
              <a:pathLst>
                <a:path w="260" h="256" extrusionOk="0">
                  <a:moveTo>
                    <a:pt x="141" y="1"/>
                  </a:moveTo>
                  <a:cubicBezTo>
                    <a:pt x="107" y="1"/>
                    <a:pt x="72" y="14"/>
                    <a:pt x="54" y="44"/>
                  </a:cubicBezTo>
                  <a:cubicBezTo>
                    <a:pt x="0" y="93"/>
                    <a:pt x="0" y="180"/>
                    <a:pt x="54" y="229"/>
                  </a:cubicBezTo>
                  <a:cubicBezTo>
                    <a:pt x="76" y="246"/>
                    <a:pt x="103" y="256"/>
                    <a:pt x="128" y="256"/>
                  </a:cubicBezTo>
                  <a:cubicBezTo>
                    <a:pt x="159" y="256"/>
                    <a:pt x="188" y="242"/>
                    <a:pt x="206" y="213"/>
                  </a:cubicBezTo>
                  <a:cubicBezTo>
                    <a:pt x="260" y="147"/>
                    <a:pt x="260" y="77"/>
                    <a:pt x="206" y="23"/>
                  </a:cubicBezTo>
                  <a:cubicBezTo>
                    <a:pt x="192" y="9"/>
                    <a:pt x="16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
            <p:cNvSpPr/>
            <p:nvPr/>
          </p:nvSpPr>
          <p:spPr>
            <a:xfrm>
              <a:off x="3870625" y="2696050"/>
              <a:ext cx="6000" cy="6325"/>
            </a:xfrm>
            <a:custGeom>
              <a:avLst/>
              <a:gdLst/>
              <a:ahLst/>
              <a:cxnLst/>
              <a:rect l="l" t="t" r="r" b="b"/>
              <a:pathLst>
                <a:path w="240" h="253" extrusionOk="0">
                  <a:moveTo>
                    <a:pt x="136" y="1"/>
                  </a:moveTo>
                  <a:cubicBezTo>
                    <a:pt x="121" y="1"/>
                    <a:pt x="103" y="5"/>
                    <a:pt x="87" y="13"/>
                  </a:cubicBezTo>
                  <a:cubicBezTo>
                    <a:pt x="33" y="30"/>
                    <a:pt x="0" y="116"/>
                    <a:pt x="17" y="170"/>
                  </a:cubicBezTo>
                  <a:cubicBezTo>
                    <a:pt x="17" y="203"/>
                    <a:pt x="33" y="236"/>
                    <a:pt x="70" y="236"/>
                  </a:cubicBezTo>
                  <a:cubicBezTo>
                    <a:pt x="87" y="252"/>
                    <a:pt x="120" y="252"/>
                    <a:pt x="157" y="252"/>
                  </a:cubicBezTo>
                  <a:cubicBezTo>
                    <a:pt x="190" y="236"/>
                    <a:pt x="206" y="203"/>
                    <a:pt x="223" y="186"/>
                  </a:cubicBezTo>
                  <a:cubicBezTo>
                    <a:pt x="239" y="149"/>
                    <a:pt x="239" y="116"/>
                    <a:pt x="223" y="83"/>
                  </a:cubicBezTo>
                  <a:cubicBezTo>
                    <a:pt x="223" y="67"/>
                    <a:pt x="206" y="46"/>
                    <a:pt x="206" y="30"/>
                  </a:cubicBezTo>
                  <a:cubicBezTo>
                    <a:pt x="190" y="13"/>
                    <a:pt x="190" y="13"/>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
            <p:cNvSpPr/>
            <p:nvPr/>
          </p:nvSpPr>
          <p:spPr>
            <a:xfrm>
              <a:off x="3862875" y="2834375"/>
              <a:ext cx="6025" cy="6500"/>
            </a:xfrm>
            <a:custGeom>
              <a:avLst/>
              <a:gdLst/>
              <a:ahLst/>
              <a:cxnLst/>
              <a:rect l="l" t="t" r="r" b="b"/>
              <a:pathLst>
                <a:path w="241" h="260" extrusionOk="0">
                  <a:moveTo>
                    <a:pt x="137" y="1"/>
                  </a:moveTo>
                  <a:cubicBezTo>
                    <a:pt x="121" y="1"/>
                    <a:pt x="104" y="5"/>
                    <a:pt x="87" y="13"/>
                  </a:cubicBezTo>
                  <a:cubicBezTo>
                    <a:pt x="34" y="30"/>
                    <a:pt x="1" y="116"/>
                    <a:pt x="17" y="182"/>
                  </a:cubicBezTo>
                  <a:cubicBezTo>
                    <a:pt x="17" y="203"/>
                    <a:pt x="34" y="236"/>
                    <a:pt x="71" y="252"/>
                  </a:cubicBezTo>
                  <a:cubicBezTo>
                    <a:pt x="82" y="252"/>
                    <a:pt x="100" y="260"/>
                    <a:pt x="122" y="260"/>
                  </a:cubicBezTo>
                  <a:cubicBezTo>
                    <a:pt x="133" y="260"/>
                    <a:pt x="145" y="258"/>
                    <a:pt x="158" y="252"/>
                  </a:cubicBezTo>
                  <a:cubicBezTo>
                    <a:pt x="174" y="236"/>
                    <a:pt x="207" y="219"/>
                    <a:pt x="224" y="182"/>
                  </a:cubicBezTo>
                  <a:cubicBezTo>
                    <a:pt x="240" y="149"/>
                    <a:pt x="240" y="116"/>
                    <a:pt x="224" y="79"/>
                  </a:cubicBezTo>
                  <a:cubicBezTo>
                    <a:pt x="224" y="63"/>
                    <a:pt x="207" y="46"/>
                    <a:pt x="207" y="30"/>
                  </a:cubicBezTo>
                  <a:cubicBezTo>
                    <a:pt x="191" y="30"/>
                    <a:pt x="191" y="13"/>
                    <a:pt x="174" y="13"/>
                  </a:cubicBezTo>
                  <a:cubicBezTo>
                    <a:pt x="166" y="5"/>
                    <a:pt x="15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
            <p:cNvSpPr/>
            <p:nvPr/>
          </p:nvSpPr>
          <p:spPr>
            <a:xfrm>
              <a:off x="3882250" y="2686475"/>
              <a:ext cx="6025" cy="4350"/>
            </a:xfrm>
            <a:custGeom>
              <a:avLst/>
              <a:gdLst/>
              <a:ahLst/>
              <a:cxnLst/>
              <a:rect l="l" t="t" r="r" b="b"/>
              <a:pathLst>
                <a:path w="241" h="174" extrusionOk="0">
                  <a:moveTo>
                    <a:pt x="17" y="0"/>
                  </a:moveTo>
                  <a:lnTo>
                    <a:pt x="17" y="17"/>
                  </a:lnTo>
                  <a:cubicBezTo>
                    <a:pt x="1" y="54"/>
                    <a:pt x="1" y="87"/>
                    <a:pt x="17" y="120"/>
                  </a:cubicBezTo>
                  <a:cubicBezTo>
                    <a:pt x="34" y="140"/>
                    <a:pt x="67" y="157"/>
                    <a:pt x="83" y="173"/>
                  </a:cubicBezTo>
                  <a:cubicBezTo>
                    <a:pt x="121" y="173"/>
                    <a:pt x="154" y="157"/>
                    <a:pt x="170" y="140"/>
                  </a:cubicBezTo>
                  <a:cubicBezTo>
                    <a:pt x="207" y="120"/>
                    <a:pt x="224" y="87"/>
                    <a:pt x="224" y="54"/>
                  </a:cubicBezTo>
                  <a:lnTo>
                    <a:pt x="240" y="37"/>
                  </a:lnTo>
                  <a:cubicBezTo>
                    <a:pt x="154" y="17"/>
                    <a:pt x="83"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
            <p:cNvSpPr/>
            <p:nvPr/>
          </p:nvSpPr>
          <p:spPr>
            <a:xfrm>
              <a:off x="4223225" y="2742750"/>
              <a:ext cx="5600" cy="6525"/>
            </a:xfrm>
            <a:custGeom>
              <a:avLst/>
              <a:gdLst/>
              <a:ahLst/>
              <a:cxnLst/>
              <a:rect l="l" t="t" r="r" b="b"/>
              <a:pathLst>
                <a:path w="224" h="261" extrusionOk="0">
                  <a:moveTo>
                    <a:pt x="137" y="0"/>
                  </a:moveTo>
                  <a:cubicBezTo>
                    <a:pt x="120" y="0"/>
                    <a:pt x="87" y="0"/>
                    <a:pt x="50" y="17"/>
                  </a:cubicBezTo>
                  <a:cubicBezTo>
                    <a:pt x="34" y="33"/>
                    <a:pt x="17" y="71"/>
                    <a:pt x="1" y="103"/>
                  </a:cubicBezTo>
                  <a:cubicBezTo>
                    <a:pt x="1" y="136"/>
                    <a:pt x="1" y="174"/>
                    <a:pt x="17" y="207"/>
                  </a:cubicBezTo>
                  <a:cubicBezTo>
                    <a:pt x="34" y="223"/>
                    <a:pt x="50" y="240"/>
                    <a:pt x="87" y="260"/>
                  </a:cubicBezTo>
                  <a:cubicBezTo>
                    <a:pt x="153" y="260"/>
                    <a:pt x="207" y="207"/>
                    <a:pt x="223" y="136"/>
                  </a:cubicBezTo>
                  <a:cubicBezTo>
                    <a:pt x="223" y="103"/>
                    <a:pt x="223" y="71"/>
                    <a:pt x="207" y="54"/>
                  </a:cubicBezTo>
                  <a:cubicBezTo>
                    <a:pt x="207" y="33"/>
                    <a:pt x="207" y="33"/>
                    <a:pt x="190" y="17"/>
                  </a:cubicBezTo>
                  <a:cubicBezTo>
                    <a:pt x="174"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
            <p:cNvSpPr/>
            <p:nvPr/>
          </p:nvSpPr>
          <p:spPr>
            <a:xfrm>
              <a:off x="4221475" y="2787075"/>
              <a:ext cx="6100" cy="6400"/>
            </a:xfrm>
            <a:custGeom>
              <a:avLst/>
              <a:gdLst/>
              <a:ahLst/>
              <a:cxnLst/>
              <a:rect l="l" t="t" r="r" b="b"/>
              <a:pathLst>
                <a:path w="244" h="256" extrusionOk="0">
                  <a:moveTo>
                    <a:pt x="132" y="0"/>
                  </a:moveTo>
                  <a:cubicBezTo>
                    <a:pt x="101" y="0"/>
                    <a:pt x="66" y="19"/>
                    <a:pt x="38" y="50"/>
                  </a:cubicBezTo>
                  <a:cubicBezTo>
                    <a:pt x="0" y="99"/>
                    <a:pt x="0" y="186"/>
                    <a:pt x="38" y="219"/>
                  </a:cubicBezTo>
                  <a:cubicBezTo>
                    <a:pt x="54" y="239"/>
                    <a:pt x="71" y="239"/>
                    <a:pt x="87" y="256"/>
                  </a:cubicBezTo>
                  <a:cubicBezTo>
                    <a:pt x="120" y="256"/>
                    <a:pt x="174" y="239"/>
                    <a:pt x="190" y="202"/>
                  </a:cubicBezTo>
                  <a:cubicBezTo>
                    <a:pt x="223" y="169"/>
                    <a:pt x="244" y="116"/>
                    <a:pt x="223" y="66"/>
                  </a:cubicBezTo>
                  <a:cubicBezTo>
                    <a:pt x="223" y="50"/>
                    <a:pt x="207"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
            <p:cNvSpPr/>
            <p:nvPr/>
          </p:nvSpPr>
          <p:spPr>
            <a:xfrm>
              <a:off x="4215900" y="2835425"/>
              <a:ext cx="6525" cy="6600"/>
            </a:xfrm>
            <a:custGeom>
              <a:avLst/>
              <a:gdLst/>
              <a:ahLst/>
              <a:cxnLst/>
              <a:rect l="l" t="t" r="r" b="b"/>
              <a:pathLst>
                <a:path w="261" h="264" extrusionOk="0">
                  <a:moveTo>
                    <a:pt x="136" y="1"/>
                  </a:moveTo>
                  <a:cubicBezTo>
                    <a:pt x="86" y="1"/>
                    <a:pt x="32" y="46"/>
                    <a:pt x="17" y="107"/>
                  </a:cubicBezTo>
                  <a:cubicBezTo>
                    <a:pt x="1" y="177"/>
                    <a:pt x="54" y="243"/>
                    <a:pt x="104" y="264"/>
                  </a:cubicBezTo>
                  <a:cubicBezTo>
                    <a:pt x="137" y="264"/>
                    <a:pt x="174" y="243"/>
                    <a:pt x="190" y="227"/>
                  </a:cubicBezTo>
                  <a:cubicBezTo>
                    <a:pt x="223" y="210"/>
                    <a:pt x="240" y="177"/>
                    <a:pt x="240" y="140"/>
                  </a:cubicBezTo>
                  <a:cubicBezTo>
                    <a:pt x="261" y="107"/>
                    <a:pt x="240" y="74"/>
                    <a:pt x="223" y="58"/>
                  </a:cubicBezTo>
                  <a:cubicBezTo>
                    <a:pt x="223" y="37"/>
                    <a:pt x="223" y="37"/>
                    <a:pt x="207" y="21"/>
                  </a:cubicBezTo>
                  <a:cubicBezTo>
                    <a:pt x="207" y="21"/>
                    <a:pt x="190" y="4"/>
                    <a:pt x="157" y="4"/>
                  </a:cubicBezTo>
                  <a:cubicBezTo>
                    <a:pt x="150" y="2"/>
                    <a:pt x="14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
            <p:cNvSpPr/>
            <p:nvPr/>
          </p:nvSpPr>
          <p:spPr>
            <a:xfrm>
              <a:off x="4221050" y="2729050"/>
              <a:ext cx="2200" cy="3000"/>
            </a:xfrm>
            <a:custGeom>
              <a:avLst/>
              <a:gdLst/>
              <a:ahLst/>
              <a:cxnLst/>
              <a:rect l="l" t="t" r="r" b="b"/>
              <a:pathLst>
                <a:path w="88" h="120" extrusionOk="0">
                  <a:moveTo>
                    <a:pt x="1" y="0"/>
                  </a:moveTo>
                  <a:cubicBezTo>
                    <a:pt x="1" y="17"/>
                    <a:pt x="17" y="50"/>
                    <a:pt x="17" y="66"/>
                  </a:cubicBezTo>
                  <a:cubicBezTo>
                    <a:pt x="34" y="87"/>
                    <a:pt x="55" y="103"/>
                    <a:pt x="88" y="120"/>
                  </a:cubicBezTo>
                  <a:cubicBezTo>
                    <a:pt x="88" y="103"/>
                    <a:pt x="88" y="103"/>
                    <a:pt x="71" y="87"/>
                  </a:cubicBezTo>
                  <a:cubicBezTo>
                    <a:pt x="55" y="66"/>
                    <a:pt x="34"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
            <p:cNvSpPr/>
            <p:nvPr/>
          </p:nvSpPr>
          <p:spPr>
            <a:xfrm>
              <a:off x="4166525" y="2691625"/>
              <a:ext cx="3450" cy="950"/>
            </a:xfrm>
            <a:custGeom>
              <a:avLst/>
              <a:gdLst/>
              <a:ahLst/>
              <a:cxnLst/>
              <a:rect l="l" t="t" r="r" b="b"/>
              <a:pathLst>
                <a:path w="138" h="38" extrusionOk="0">
                  <a:moveTo>
                    <a:pt x="1" y="0"/>
                  </a:moveTo>
                  <a:cubicBezTo>
                    <a:pt x="17" y="17"/>
                    <a:pt x="50" y="38"/>
                    <a:pt x="71" y="38"/>
                  </a:cubicBezTo>
                  <a:cubicBezTo>
                    <a:pt x="88" y="38"/>
                    <a:pt x="121" y="38"/>
                    <a:pt x="137" y="17"/>
                  </a:cubicBezTo>
                  <a:cubicBezTo>
                    <a:pt x="104" y="17"/>
                    <a:pt x="5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
            <p:cNvSpPr/>
            <p:nvPr/>
          </p:nvSpPr>
          <p:spPr>
            <a:xfrm>
              <a:off x="3916175" y="2706250"/>
              <a:ext cx="5175" cy="5600"/>
            </a:xfrm>
            <a:custGeom>
              <a:avLst/>
              <a:gdLst/>
              <a:ahLst/>
              <a:cxnLst/>
              <a:rect l="l" t="t" r="r" b="b"/>
              <a:pathLst>
                <a:path w="207" h="224" extrusionOk="0">
                  <a:moveTo>
                    <a:pt x="50" y="1"/>
                  </a:moveTo>
                  <a:cubicBezTo>
                    <a:pt x="33" y="34"/>
                    <a:pt x="17" y="50"/>
                    <a:pt x="0" y="87"/>
                  </a:cubicBezTo>
                  <a:cubicBezTo>
                    <a:pt x="0" y="120"/>
                    <a:pt x="0" y="153"/>
                    <a:pt x="17" y="174"/>
                  </a:cubicBezTo>
                  <a:cubicBezTo>
                    <a:pt x="33" y="207"/>
                    <a:pt x="50" y="224"/>
                    <a:pt x="87" y="224"/>
                  </a:cubicBezTo>
                  <a:cubicBezTo>
                    <a:pt x="120" y="224"/>
                    <a:pt x="153" y="224"/>
                    <a:pt x="169" y="207"/>
                  </a:cubicBezTo>
                  <a:cubicBezTo>
                    <a:pt x="190" y="191"/>
                    <a:pt x="190" y="191"/>
                    <a:pt x="207" y="174"/>
                  </a:cubicBezTo>
                  <a:cubicBezTo>
                    <a:pt x="153" y="120"/>
                    <a:pt x="103" y="7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
            <p:cNvSpPr/>
            <p:nvPr/>
          </p:nvSpPr>
          <p:spPr>
            <a:xfrm>
              <a:off x="3904525" y="2717500"/>
              <a:ext cx="6100" cy="6300"/>
            </a:xfrm>
            <a:custGeom>
              <a:avLst/>
              <a:gdLst/>
              <a:ahLst/>
              <a:cxnLst/>
              <a:rect l="l" t="t" r="r" b="b"/>
              <a:pathLst>
                <a:path w="244" h="252" extrusionOk="0">
                  <a:moveTo>
                    <a:pt x="137" y="0"/>
                  </a:moveTo>
                  <a:cubicBezTo>
                    <a:pt x="121" y="0"/>
                    <a:pt x="104" y="4"/>
                    <a:pt x="87" y="13"/>
                  </a:cubicBezTo>
                  <a:cubicBezTo>
                    <a:pt x="38" y="33"/>
                    <a:pt x="1" y="99"/>
                    <a:pt x="17" y="169"/>
                  </a:cubicBezTo>
                  <a:cubicBezTo>
                    <a:pt x="17" y="202"/>
                    <a:pt x="38" y="239"/>
                    <a:pt x="71" y="239"/>
                  </a:cubicBezTo>
                  <a:cubicBezTo>
                    <a:pt x="79" y="248"/>
                    <a:pt x="91" y="252"/>
                    <a:pt x="106" y="252"/>
                  </a:cubicBezTo>
                  <a:cubicBezTo>
                    <a:pt x="121" y="252"/>
                    <a:pt x="139" y="248"/>
                    <a:pt x="157" y="239"/>
                  </a:cubicBezTo>
                  <a:cubicBezTo>
                    <a:pt x="190" y="239"/>
                    <a:pt x="207" y="202"/>
                    <a:pt x="223" y="169"/>
                  </a:cubicBezTo>
                  <a:cubicBezTo>
                    <a:pt x="244" y="153"/>
                    <a:pt x="244" y="116"/>
                    <a:pt x="244" y="83"/>
                  </a:cubicBezTo>
                  <a:cubicBezTo>
                    <a:pt x="223" y="50"/>
                    <a:pt x="223" y="33"/>
                    <a:pt x="207" y="33"/>
                  </a:cubicBezTo>
                  <a:cubicBezTo>
                    <a:pt x="190" y="13"/>
                    <a:pt x="190" y="13"/>
                    <a:pt x="174" y="13"/>
                  </a:cubicBezTo>
                  <a:cubicBezTo>
                    <a:pt x="165" y="4"/>
                    <a:pt x="152"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
            <p:cNvSpPr/>
            <p:nvPr/>
          </p:nvSpPr>
          <p:spPr>
            <a:xfrm>
              <a:off x="3866800" y="2788400"/>
              <a:ext cx="6000" cy="6625"/>
            </a:xfrm>
            <a:custGeom>
              <a:avLst/>
              <a:gdLst/>
              <a:ahLst/>
              <a:cxnLst/>
              <a:rect l="l" t="t" r="r" b="b"/>
              <a:pathLst>
                <a:path w="240" h="265" extrusionOk="0">
                  <a:moveTo>
                    <a:pt x="134" y="1"/>
                  </a:moveTo>
                  <a:cubicBezTo>
                    <a:pt x="119" y="1"/>
                    <a:pt x="102" y="5"/>
                    <a:pt x="83" y="13"/>
                  </a:cubicBezTo>
                  <a:cubicBezTo>
                    <a:pt x="34" y="46"/>
                    <a:pt x="1" y="116"/>
                    <a:pt x="17" y="186"/>
                  </a:cubicBezTo>
                  <a:cubicBezTo>
                    <a:pt x="17" y="219"/>
                    <a:pt x="34" y="236"/>
                    <a:pt x="67" y="252"/>
                  </a:cubicBezTo>
                  <a:cubicBezTo>
                    <a:pt x="75" y="261"/>
                    <a:pt x="88" y="265"/>
                    <a:pt x="104" y="265"/>
                  </a:cubicBezTo>
                  <a:cubicBezTo>
                    <a:pt x="119" y="265"/>
                    <a:pt x="137" y="261"/>
                    <a:pt x="153" y="252"/>
                  </a:cubicBezTo>
                  <a:cubicBezTo>
                    <a:pt x="207" y="219"/>
                    <a:pt x="240" y="149"/>
                    <a:pt x="223" y="83"/>
                  </a:cubicBezTo>
                  <a:cubicBezTo>
                    <a:pt x="223" y="63"/>
                    <a:pt x="207" y="46"/>
                    <a:pt x="207" y="30"/>
                  </a:cubicBezTo>
                  <a:cubicBezTo>
                    <a:pt x="186" y="30"/>
                    <a:pt x="186" y="13"/>
                    <a:pt x="170" y="13"/>
                  </a:cubicBezTo>
                  <a:cubicBezTo>
                    <a:pt x="161" y="5"/>
                    <a:pt x="149"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
            <p:cNvSpPr/>
            <p:nvPr/>
          </p:nvSpPr>
          <p:spPr>
            <a:xfrm>
              <a:off x="3911425" y="2751825"/>
              <a:ext cx="6000" cy="6400"/>
            </a:xfrm>
            <a:custGeom>
              <a:avLst/>
              <a:gdLst/>
              <a:ahLst/>
              <a:cxnLst/>
              <a:rect l="l" t="t" r="r" b="b"/>
              <a:pathLst>
                <a:path w="240" h="256" extrusionOk="0">
                  <a:moveTo>
                    <a:pt x="120" y="0"/>
                  </a:moveTo>
                  <a:cubicBezTo>
                    <a:pt x="71" y="0"/>
                    <a:pt x="34" y="50"/>
                    <a:pt x="17" y="103"/>
                  </a:cubicBezTo>
                  <a:cubicBezTo>
                    <a:pt x="1" y="136"/>
                    <a:pt x="17" y="169"/>
                    <a:pt x="34" y="206"/>
                  </a:cubicBezTo>
                  <a:cubicBezTo>
                    <a:pt x="34" y="223"/>
                    <a:pt x="71" y="256"/>
                    <a:pt x="104" y="256"/>
                  </a:cubicBezTo>
                  <a:cubicBezTo>
                    <a:pt x="153" y="256"/>
                    <a:pt x="223" y="223"/>
                    <a:pt x="240" y="153"/>
                  </a:cubicBezTo>
                  <a:lnTo>
                    <a:pt x="240" y="120"/>
                  </a:lnTo>
                  <a:cubicBezTo>
                    <a:pt x="240" y="83"/>
                    <a:pt x="223" y="50"/>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
            <p:cNvSpPr/>
            <p:nvPr/>
          </p:nvSpPr>
          <p:spPr>
            <a:xfrm>
              <a:off x="4201275" y="2708825"/>
              <a:ext cx="5175" cy="5200"/>
            </a:xfrm>
            <a:custGeom>
              <a:avLst/>
              <a:gdLst/>
              <a:ahLst/>
              <a:cxnLst/>
              <a:rect l="l" t="t" r="r" b="b"/>
              <a:pathLst>
                <a:path w="207" h="208" extrusionOk="0">
                  <a:moveTo>
                    <a:pt x="37" y="1"/>
                  </a:moveTo>
                  <a:cubicBezTo>
                    <a:pt x="37" y="17"/>
                    <a:pt x="21" y="34"/>
                    <a:pt x="21" y="71"/>
                  </a:cubicBezTo>
                  <a:cubicBezTo>
                    <a:pt x="0" y="88"/>
                    <a:pt x="0" y="121"/>
                    <a:pt x="21" y="154"/>
                  </a:cubicBezTo>
                  <a:cubicBezTo>
                    <a:pt x="37" y="191"/>
                    <a:pt x="70" y="207"/>
                    <a:pt x="87" y="207"/>
                  </a:cubicBezTo>
                  <a:cubicBezTo>
                    <a:pt x="141" y="207"/>
                    <a:pt x="174" y="191"/>
                    <a:pt x="207" y="154"/>
                  </a:cubicBezTo>
                  <a:cubicBezTo>
                    <a:pt x="157" y="104"/>
                    <a:pt x="103" y="50"/>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
            <p:cNvSpPr/>
            <p:nvPr/>
          </p:nvSpPr>
          <p:spPr>
            <a:xfrm>
              <a:off x="4155825" y="2700700"/>
              <a:ext cx="5575" cy="6500"/>
            </a:xfrm>
            <a:custGeom>
              <a:avLst/>
              <a:gdLst/>
              <a:ahLst/>
              <a:cxnLst/>
              <a:rect l="l" t="t" r="r" b="b"/>
              <a:pathLst>
                <a:path w="223" h="260" extrusionOk="0">
                  <a:moveTo>
                    <a:pt x="120" y="0"/>
                  </a:moveTo>
                  <a:cubicBezTo>
                    <a:pt x="66" y="17"/>
                    <a:pt x="17" y="50"/>
                    <a:pt x="0" y="120"/>
                  </a:cubicBezTo>
                  <a:cubicBezTo>
                    <a:pt x="0" y="153"/>
                    <a:pt x="0" y="190"/>
                    <a:pt x="17" y="206"/>
                  </a:cubicBezTo>
                  <a:cubicBezTo>
                    <a:pt x="33" y="239"/>
                    <a:pt x="50" y="256"/>
                    <a:pt x="87" y="256"/>
                  </a:cubicBezTo>
                  <a:cubicBezTo>
                    <a:pt x="93" y="258"/>
                    <a:pt x="100" y="259"/>
                    <a:pt x="107" y="259"/>
                  </a:cubicBezTo>
                  <a:cubicBezTo>
                    <a:pt x="154" y="259"/>
                    <a:pt x="208" y="214"/>
                    <a:pt x="223" y="153"/>
                  </a:cubicBezTo>
                  <a:lnTo>
                    <a:pt x="223" y="120"/>
                  </a:lnTo>
                  <a:cubicBezTo>
                    <a:pt x="223" y="87"/>
                    <a:pt x="206" y="50"/>
                    <a:pt x="190" y="33"/>
                  </a:cubicBezTo>
                  <a:cubicBezTo>
                    <a:pt x="169" y="17"/>
                    <a:pt x="153"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
            <p:cNvSpPr/>
            <p:nvPr/>
          </p:nvSpPr>
          <p:spPr>
            <a:xfrm>
              <a:off x="4127475" y="2695550"/>
              <a:ext cx="5600" cy="4650"/>
            </a:xfrm>
            <a:custGeom>
              <a:avLst/>
              <a:gdLst/>
              <a:ahLst/>
              <a:cxnLst/>
              <a:rect l="l" t="t" r="r" b="b"/>
              <a:pathLst>
                <a:path w="224" h="186" extrusionOk="0">
                  <a:moveTo>
                    <a:pt x="207" y="0"/>
                  </a:moveTo>
                  <a:lnTo>
                    <a:pt x="207" y="0"/>
                  </a:lnTo>
                  <a:cubicBezTo>
                    <a:pt x="136" y="33"/>
                    <a:pt x="66" y="50"/>
                    <a:pt x="0" y="87"/>
                  </a:cubicBezTo>
                  <a:cubicBezTo>
                    <a:pt x="0" y="103"/>
                    <a:pt x="0" y="136"/>
                    <a:pt x="17" y="153"/>
                  </a:cubicBezTo>
                  <a:cubicBezTo>
                    <a:pt x="38" y="175"/>
                    <a:pt x="63" y="186"/>
                    <a:pt x="88" y="186"/>
                  </a:cubicBezTo>
                  <a:cubicBezTo>
                    <a:pt x="123" y="186"/>
                    <a:pt x="159" y="167"/>
                    <a:pt x="190" y="136"/>
                  </a:cubicBezTo>
                  <a:cubicBezTo>
                    <a:pt x="223" y="103"/>
                    <a:pt x="223" y="5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
            <p:cNvSpPr/>
            <p:nvPr/>
          </p:nvSpPr>
          <p:spPr>
            <a:xfrm>
              <a:off x="3907100" y="2733775"/>
              <a:ext cx="6100" cy="6500"/>
            </a:xfrm>
            <a:custGeom>
              <a:avLst/>
              <a:gdLst/>
              <a:ahLst/>
              <a:cxnLst/>
              <a:rect l="l" t="t" r="r" b="b"/>
              <a:pathLst>
                <a:path w="244" h="260" extrusionOk="0">
                  <a:moveTo>
                    <a:pt x="157" y="1"/>
                  </a:moveTo>
                  <a:cubicBezTo>
                    <a:pt x="87" y="1"/>
                    <a:pt x="38" y="34"/>
                    <a:pt x="17" y="104"/>
                  </a:cubicBezTo>
                  <a:cubicBezTo>
                    <a:pt x="1" y="137"/>
                    <a:pt x="17" y="170"/>
                    <a:pt x="17" y="207"/>
                  </a:cubicBezTo>
                  <a:cubicBezTo>
                    <a:pt x="38" y="240"/>
                    <a:pt x="71" y="256"/>
                    <a:pt x="87" y="256"/>
                  </a:cubicBezTo>
                  <a:cubicBezTo>
                    <a:pt x="96" y="259"/>
                    <a:pt x="105" y="260"/>
                    <a:pt x="114" y="260"/>
                  </a:cubicBezTo>
                  <a:cubicBezTo>
                    <a:pt x="173" y="260"/>
                    <a:pt x="223" y="214"/>
                    <a:pt x="223" y="153"/>
                  </a:cubicBezTo>
                  <a:cubicBezTo>
                    <a:pt x="244" y="120"/>
                    <a:pt x="244" y="83"/>
                    <a:pt x="223" y="50"/>
                  </a:cubicBezTo>
                  <a:cubicBezTo>
                    <a:pt x="207" y="50"/>
                    <a:pt x="207" y="34"/>
                    <a:pt x="207" y="34"/>
                  </a:cubicBezTo>
                  <a:cubicBezTo>
                    <a:pt x="190" y="17"/>
                    <a:pt x="17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
            <p:cNvSpPr/>
            <p:nvPr/>
          </p:nvSpPr>
          <p:spPr>
            <a:xfrm>
              <a:off x="3877525" y="2727800"/>
              <a:ext cx="6000" cy="6725"/>
            </a:xfrm>
            <a:custGeom>
              <a:avLst/>
              <a:gdLst/>
              <a:ahLst/>
              <a:cxnLst/>
              <a:rect l="l" t="t" r="r" b="b"/>
              <a:pathLst>
                <a:path w="240" h="269" extrusionOk="0">
                  <a:moveTo>
                    <a:pt x="139" y="1"/>
                  </a:moveTo>
                  <a:cubicBezTo>
                    <a:pt x="124" y="1"/>
                    <a:pt x="112" y="5"/>
                    <a:pt x="103" y="13"/>
                  </a:cubicBezTo>
                  <a:cubicBezTo>
                    <a:pt x="33" y="50"/>
                    <a:pt x="0" y="116"/>
                    <a:pt x="17" y="186"/>
                  </a:cubicBezTo>
                  <a:cubicBezTo>
                    <a:pt x="33" y="219"/>
                    <a:pt x="50" y="240"/>
                    <a:pt x="66" y="256"/>
                  </a:cubicBezTo>
                  <a:cubicBezTo>
                    <a:pt x="85" y="264"/>
                    <a:pt x="98" y="269"/>
                    <a:pt x="111" y="269"/>
                  </a:cubicBezTo>
                  <a:cubicBezTo>
                    <a:pt x="124" y="269"/>
                    <a:pt x="136" y="264"/>
                    <a:pt x="153" y="256"/>
                  </a:cubicBezTo>
                  <a:cubicBezTo>
                    <a:pt x="190" y="240"/>
                    <a:pt x="206" y="219"/>
                    <a:pt x="223" y="186"/>
                  </a:cubicBezTo>
                  <a:cubicBezTo>
                    <a:pt x="239" y="153"/>
                    <a:pt x="239" y="116"/>
                    <a:pt x="239" y="83"/>
                  </a:cubicBezTo>
                  <a:cubicBezTo>
                    <a:pt x="223" y="67"/>
                    <a:pt x="223" y="50"/>
                    <a:pt x="206" y="34"/>
                  </a:cubicBezTo>
                  <a:lnTo>
                    <a:pt x="190" y="13"/>
                  </a:lnTo>
                  <a:cubicBezTo>
                    <a:pt x="171" y="5"/>
                    <a:pt x="154"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
            <p:cNvSpPr/>
            <p:nvPr/>
          </p:nvSpPr>
          <p:spPr>
            <a:xfrm>
              <a:off x="3900300" y="2701925"/>
              <a:ext cx="6000" cy="6600"/>
            </a:xfrm>
            <a:custGeom>
              <a:avLst/>
              <a:gdLst/>
              <a:ahLst/>
              <a:cxnLst/>
              <a:rect l="l" t="t" r="r" b="b"/>
              <a:pathLst>
                <a:path w="240" h="264" extrusionOk="0">
                  <a:moveTo>
                    <a:pt x="137" y="1"/>
                  </a:moveTo>
                  <a:cubicBezTo>
                    <a:pt x="83" y="1"/>
                    <a:pt x="17" y="54"/>
                    <a:pt x="0" y="120"/>
                  </a:cubicBezTo>
                  <a:cubicBezTo>
                    <a:pt x="0" y="157"/>
                    <a:pt x="0" y="190"/>
                    <a:pt x="17" y="207"/>
                  </a:cubicBezTo>
                  <a:cubicBezTo>
                    <a:pt x="33" y="244"/>
                    <a:pt x="50" y="260"/>
                    <a:pt x="83" y="260"/>
                  </a:cubicBezTo>
                  <a:cubicBezTo>
                    <a:pt x="90" y="263"/>
                    <a:pt x="97" y="264"/>
                    <a:pt x="104" y="264"/>
                  </a:cubicBezTo>
                  <a:cubicBezTo>
                    <a:pt x="153" y="264"/>
                    <a:pt x="209" y="215"/>
                    <a:pt x="223" y="157"/>
                  </a:cubicBezTo>
                  <a:cubicBezTo>
                    <a:pt x="240" y="104"/>
                    <a:pt x="223" y="71"/>
                    <a:pt x="186" y="38"/>
                  </a:cubicBezTo>
                  <a:cubicBezTo>
                    <a:pt x="170" y="17"/>
                    <a:pt x="153"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
            <p:cNvSpPr/>
            <p:nvPr/>
          </p:nvSpPr>
          <p:spPr>
            <a:xfrm>
              <a:off x="3870625" y="2756775"/>
              <a:ext cx="6000" cy="6525"/>
            </a:xfrm>
            <a:custGeom>
              <a:avLst/>
              <a:gdLst/>
              <a:ahLst/>
              <a:cxnLst/>
              <a:rect l="l" t="t" r="r" b="b"/>
              <a:pathLst>
                <a:path w="240" h="261" extrusionOk="0">
                  <a:moveTo>
                    <a:pt x="136" y="0"/>
                  </a:moveTo>
                  <a:cubicBezTo>
                    <a:pt x="101" y="0"/>
                    <a:pt x="64" y="17"/>
                    <a:pt x="33" y="58"/>
                  </a:cubicBezTo>
                  <a:cubicBezTo>
                    <a:pt x="0" y="111"/>
                    <a:pt x="0" y="194"/>
                    <a:pt x="33" y="231"/>
                  </a:cubicBezTo>
                  <a:cubicBezTo>
                    <a:pt x="56" y="252"/>
                    <a:pt x="81" y="261"/>
                    <a:pt x="106" y="261"/>
                  </a:cubicBezTo>
                  <a:cubicBezTo>
                    <a:pt x="142" y="261"/>
                    <a:pt x="177" y="243"/>
                    <a:pt x="206" y="215"/>
                  </a:cubicBezTo>
                  <a:cubicBezTo>
                    <a:pt x="239" y="161"/>
                    <a:pt x="239" y="74"/>
                    <a:pt x="206" y="25"/>
                  </a:cubicBezTo>
                  <a:cubicBezTo>
                    <a:pt x="185" y="9"/>
                    <a:pt x="161"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
            <p:cNvSpPr/>
            <p:nvPr/>
          </p:nvSpPr>
          <p:spPr>
            <a:xfrm>
              <a:off x="3875775" y="2711075"/>
              <a:ext cx="6000" cy="6525"/>
            </a:xfrm>
            <a:custGeom>
              <a:avLst/>
              <a:gdLst/>
              <a:ahLst/>
              <a:cxnLst/>
              <a:rect l="l" t="t" r="r" b="b"/>
              <a:pathLst>
                <a:path w="240" h="261" extrusionOk="0">
                  <a:moveTo>
                    <a:pt x="133" y="1"/>
                  </a:moveTo>
                  <a:cubicBezTo>
                    <a:pt x="101" y="1"/>
                    <a:pt x="64" y="18"/>
                    <a:pt x="33" y="47"/>
                  </a:cubicBezTo>
                  <a:cubicBezTo>
                    <a:pt x="17" y="64"/>
                    <a:pt x="17" y="84"/>
                    <a:pt x="0" y="101"/>
                  </a:cubicBezTo>
                  <a:cubicBezTo>
                    <a:pt x="0" y="150"/>
                    <a:pt x="0" y="204"/>
                    <a:pt x="33" y="237"/>
                  </a:cubicBezTo>
                  <a:cubicBezTo>
                    <a:pt x="59" y="248"/>
                    <a:pt x="92" y="260"/>
                    <a:pt x="122" y="260"/>
                  </a:cubicBezTo>
                  <a:cubicBezTo>
                    <a:pt x="134" y="260"/>
                    <a:pt x="146" y="258"/>
                    <a:pt x="157" y="253"/>
                  </a:cubicBezTo>
                  <a:cubicBezTo>
                    <a:pt x="173" y="237"/>
                    <a:pt x="190" y="220"/>
                    <a:pt x="190" y="204"/>
                  </a:cubicBezTo>
                  <a:cubicBezTo>
                    <a:pt x="239" y="150"/>
                    <a:pt x="239" y="84"/>
                    <a:pt x="190" y="31"/>
                  </a:cubicBezTo>
                  <a:cubicBezTo>
                    <a:pt x="176" y="10"/>
                    <a:pt x="156"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
            <p:cNvSpPr/>
            <p:nvPr/>
          </p:nvSpPr>
          <p:spPr>
            <a:xfrm>
              <a:off x="3896800" y="2746775"/>
              <a:ext cx="6525" cy="6625"/>
            </a:xfrm>
            <a:custGeom>
              <a:avLst/>
              <a:gdLst/>
              <a:ahLst/>
              <a:cxnLst/>
              <a:rect l="l" t="t" r="r" b="b"/>
              <a:pathLst>
                <a:path w="261" h="265" extrusionOk="0">
                  <a:moveTo>
                    <a:pt x="140" y="0"/>
                  </a:moveTo>
                  <a:cubicBezTo>
                    <a:pt x="125" y="0"/>
                    <a:pt x="112" y="4"/>
                    <a:pt x="103" y="13"/>
                  </a:cubicBezTo>
                  <a:cubicBezTo>
                    <a:pt x="37" y="29"/>
                    <a:pt x="0" y="116"/>
                    <a:pt x="17" y="182"/>
                  </a:cubicBezTo>
                  <a:cubicBezTo>
                    <a:pt x="17" y="202"/>
                    <a:pt x="54" y="235"/>
                    <a:pt x="70" y="252"/>
                  </a:cubicBezTo>
                  <a:cubicBezTo>
                    <a:pt x="87" y="260"/>
                    <a:pt x="99" y="264"/>
                    <a:pt x="112" y="264"/>
                  </a:cubicBezTo>
                  <a:cubicBezTo>
                    <a:pt x="125" y="264"/>
                    <a:pt x="138" y="260"/>
                    <a:pt x="157" y="252"/>
                  </a:cubicBezTo>
                  <a:cubicBezTo>
                    <a:pt x="223" y="219"/>
                    <a:pt x="260" y="149"/>
                    <a:pt x="244" y="79"/>
                  </a:cubicBezTo>
                  <a:cubicBezTo>
                    <a:pt x="223" y="62"/>
                    <a:pt x="223" y="46"/>
                    <a:pt x="206" y="29"/>
                  </a:cubicBezTo>
                  <a:lnTo>
                    <a:pt x="190" y="13"/>
                  </a:lnTo>
                  <a:cubicBezTo>
                    <a:pt x="173" y="4"/>
                    <a:pt x="156"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
            <p:cNvSpPr/>
            <p:nvPr/>
          </p:nvSpPr>
          <p:spPr>
            <a:xfrm>
              <a:off x="3883075" y="2744750"/>
              <a:ext cx="6025" cy="6325"/>
            </a:xfrm>
            <a:custGeom>
              <a:avLst/>
              <a:gdLst/>
              <a:ahLst/>
              <a:cxnLst/>
              <a:rect l="l" t="t" r="r" b="b"/>
              <a:pathLst>
                <a:path w="241" h="253" extrusionOk="0">
                  <a:moveTo>
                    <a:pt x="127" y="1"/>
                  </a:moveTo>
                  <a:cubicBezTo>
                    <a:pt x="97" y="1"/>
                    <a:pt x="63" y="13"/>
                    <a:pt x="34" y="40"/>
                  </a:cubicBezTo>
                  <a:cubicBezTo>
                    <a:pt x="1" y="110"/>
                    <a:pt x="1" y="180"/>
                    <a:pt x="34" y="230"/>
                  </a:cubicBezTo>
                  <a:cubicBezTo>
                    <a:pt x="58" y="244"/>
                    <a:pt x="85" y="253"/>
                    <a:pt x="111" y="253"/>
                  </a:cubicBezTo>
                  <a:cubicBezTo>
                    <a:pt x="144" y="253"/>
                    <a:pt x="178" y="240"/>
                    <a:pt x="207" y="213"/>
                  </a:cubicBezTo>
                  <a:cubicBezTo>
                    <a:pt x="240" y="143"/>
                    <a:pt x="240" y="77"/>
                    <a:pt x="191" y="23"/>
                  </a:cubicBezTo>
                  <a:cubicBezTo>
                    <a:pt x="174" y="9"/>
                    <a:pt x="15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
            <p:cNvSpPr/>
            <p:nvPr/>
          </p:nvSpPr>
          <p:spPr>
            <a:xfrm>
              <a:off x="3883500" y="2699225"/>
              <a:ext cx="6000" cy="6400"/>
            </a:xfrm>
            <a:custGeom>
              <a:avLst/>
              <a:gdLst/>
              <a:ahLst/>
              <a:cxnLst/>
              <a:rect l="l" t="t" r="r" b="b"/>
              <a:pathLst>
                <a:path w="240" h="256" extrusionOk="0">
                  <a:moveTo>
                    <a:pt x="138" y="1"/>
                  </a:moveTo>
                  <a:cubicBezTo>
                    <a:pt x="103" y="1"/>
                    <a:pt x="65" y="18"/>
                    <a:pt x="33" y="59"/>
                  </a:cubicBezTo>
                  <a:cubicBezTo>
                    <a:pt x="0" y="109"/>
                    <a:pt x="0" y="179"/>
                    <a:pt x="33" y="228"/>
                  </a:cubicBezTo>
                  <a:cubicBezTo>
                    <a:pt x="54" y="249"/>
                    <a:pt x="71" y="249"/>
                    <a:pt x="87" y="249"/>
                  </a:cubicBezTo>
                  <a:cubicBezTo>
                    <a:pt x="96" y="253"/>
                    <a:pt x="106" y="255"/>
                    <a:pt x="117" y="255"/>
                  </a:cubicBezTo>
                  <a:cubicBezTo>
                    <a:pt x="147" y="255"/>
                    <a:pt x="182" y="239"/>
                    <a:pt x="207" y="212"/>
                  </a:cubicBezTo>
                  <a:cubicBezTo>
                    <a:pt x="240" y="162"/>
                    <a:pt x="240" y="109"/>
                    <a:pt x="223" y="76"/>
                  </a:cubicBezTo>
                  <a:cubicBezTo>
                    <a:pt x="223" y="59"/>
                    <a:pt x="207" y="43"/>
                    <a:pt x="207" y="22"/>
                  </a:cubicBezTo>
                  <a:cubicBezTo>
                    <a:pt x="186" y="9"/>
                    <a:pt x="163"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
            <p:cNvSpPr/>
            <p:nvPr/>
          </p:nvSpPr>
          <p:spPr>
            <a:xfrm>
              <a:off x="3862875" y="2725000"/>
              <a:ext cx="6025" cy="6400"/>
            </a:xfrm>
            <a:custGeom>
              <a:avLst/>
              <a:gdLst/>
              <a:ahLst/>
              <a:cxnLst/>
              <a:rect l="l" t="t" r="r" b="b"/>
              <a:pathLst>
                <a:path w="241" h="256" extrusionOk="0">
                  <a:moveTo>
                    <a:pt x="140" y="1"/>
                  </a:moveTo>
                  <a:cubicBezTo>
                    <a:pt x="107" y="1"/>
                    <a:pt x="74" y="17"/>
                    <a:pt x="54" y="59"/>
                  </a:cubicBezTo>
                  <a:cubicBezTo>
                    <a:pt x="1" y="108"/>
                    <a:pt x="1" y="179"/>
                    <a:pt x="54" y="228"/>
                  </a:cubicBezTo>
                  <a:cubicBezTo>
                    <a:pt x="71" y="249"/>
                    <a:pt x="71" y="249"/>
                    <a:pt x="87" y="249"/>
                  </a:cubicBezTo>
                  <a:cubicBezTo>
                    <a:pt x="100" y="253"/>
                    <a:pt x="113" y="255"/>
                    <a:pt x="124" y="255"/>
                  </a:cubicBezTo>
                  <a:cubicBezTo>
                    <a:pt x="156" y="255"/>
                    <a:pt x="183" y="239"/>
                    <a:pt x="207" y="212"/>
                  </a:cubicBezTo>
                  <a:cubicBezTo>
                    <a:pt x="240" y="179"/>
                    <a:pt x="240" y="125"/>
                    <a:pt x="240" y="75"/>
                  </a:cubicBezTo>
                  <a:cubicBezTo>
                    <a:pt x="224" y="59"/>
                    <a:pt x="224" y="43"/>
                    <a:pt x="207" y="22"/>
                  </a:cubicBezTo>
                  <a:cubicBezTo>
                    <a:pt x="187" y="8"/>
                    <a:pt x="16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
            <p:cNvSpPr/>
            <p:nvPr/>
          </p:nvSpPr>
          <p:spPr>
            <a:xfrm>
              <a:off x="4245075" y="2837750"/>
              <a:ext cx="6525" cy="6550"/>
            </a:xfrm>
            <a:custGeom>
              <a:avLst/>
              <a:gdLst/>
              <a:ahLst/>
              <a:cxnLst/>
              <a:rect l="l" t="t" r="r" b="b"/>
              <a:pathLst>
                <a:path w="261" h="262" extrusionOk="0">
                  <a:moveTo>
                    <a:pt x="150" y="1"/>
                  </a:moveTo>
                  <a:cubicBezTo>
                    <a:pt x="119" y="1"/>
                    <a:pt x="83" y="18"/>
                    <a:pt x="54" y="47"/>
                  </a:cubicBezTo>
                  <a:cubicBezTo>
                    <a:pt x="1" y="101"/>
                    <a:pt x="1" y="187"/>
                    <a:pt x="54" y="237"/>
                  </a:cubicBezTo>
                  <a:cubicBezTo>
                    <a:pt x="75" y="252"/>
                    <a:pt x="100" y="261"/>
                    <a:pt x="123" y="261"/>
                  </a:cubicBezTo>
                  <a:cubicBezTo>
                    <a:pt x="156" y="261"/>
                    <a:pt x="188" y="244"/>
                    <a:pt x="207" y="204"/>
                  </a:cubicBezTo>
                  <a:cubicBezTo>
                    <a:pt x="260" y="150"/>
                    <a:pt x="260" y="68"/>
                    <a:pt x="207" y="31"/>
                  </a:cubicBezTo>
                  <a:cubicBezTo>
                    <a:pt x="193" y="10"/>
                    <a:pt x="173"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
            <p:cNvSpPr/>
            <p:nvPr/>
          </p:nvSpPr>
          <p:spPr>
            <a:xfrm>
              <a:off x="4249000" y="2791525"/>
              <a:ext cx="6000" cy="6300"/>
            </a:xfrm>
            <a:custGeom>
              <a:avLst/>
              <a:gdLst/>
              <a:ahLst/>
              <a:cxnLst/>
              <a:rect l="l" t="t" r="r" b="b"/>
              <a:pathLst>
                <a:path w="240" h="252" extrusionOk="0">
                  <a:moveTo>
                    <a:pt x="116" y="0"/>
                  </a:moveTo>
                  <a:cubicBezTo>
                    <a:pt x="100" y="0"/>
                    <a:pt x="81" y="8"/>
                    <a:pt x="70" y="8"/>
                  </a:cubicBezTo>
                  <a:cubicBezTo>
                    <a:pt x="33" y="24"/>
                    <a:pt x="17" y="61"/>
                    <a:pt x="0" y="111"/>
                  </a:cubicBezTo>
                  <a:cubicBezTo>
                    <a:pt x="0" y="144"/>
                    <a:pt x="0" y="181"/>
                    <a:pt x="17" y="197"/>
                  </a:cubicBezTo>
                  <a:cubicBezTo>
                    <a:pt x="33" y="230"/>
                    <a:pt x="50" y="247"/>
                    <a:pt x="87" y="247"/>
                  </a:cubicBezTo>
                  <a:cubicBezTo>
                    <a:pt x="94" y="250"/>
                    <a:pt x="102" y="251"/>
                    <a:pt x="110" y="251"/>
                  </a:cubicBezTo>
                  <a:cubicBezTo>
                    <a:pt x="156" y="251"/>
                    <a:pt x="209" y="206"/>
                    <a:pt x="223" y="164"/>
                  </a:cubicBezTo>
                  <a:lnTo>
                    <a:pt x="223" y="144"/>
                  </a:lnTo>
                  <a:cubicBezTo>
                    <a:pt x="239" y="94"/>
                    <a:pt x="223" y="61"/>
                    <a:pt x="190" y="24"/>
                  </a:cubicBezTo>
                  <a:cubicBezTo>
                    <a:pt x="173" y="8"/>
                    <a:pt x="153" y="8"/>
                    <a:pt x="136" y="8"/>
                  </a:cubicBezTo>
                  <a:cubicBezTo>
                    <a:pt x="131" y="2"/>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
            <p:cNvSpPr/>
            <p:nvPr/>
          </p:nvSpPr>
          <p:spPr>
            <a:xfrm>
              <a:off x="4248175" y="2776650"/>
              <a:ext cx="6000" cy="6600"/>
            </a:xfrm>
            <a:custGeom>
              <a:avLst/>
              <a:gdLst/>
              <a:ahLst/>
              <a:cxnLst/>
              <a:rect l="l" t="t" r="r" b="b"/>
              <a:pathLst>
                <a:path w="240" h="264" extrusionOk="0">
                  <a:moveTo>
                    <a:pt x="136" y="1"/>
                  </a:moveTo>
                  <a:cubicBezTo>
                    <a:pt x="120" y="1"/>
                    <a:pt x="83" y="17"/>
                    <a:pt x="50" y="38"/>
                  </a:cubicBezTo>
                  <a:cubicBezTo>
                    <a:pt x="33" y="54"/>
                    <a:pt x="17" y="87"/>
                    <a:pt x="0" y="120"/>
                  </a:cubicBezTo>
                  <a:cubicBezTo>
                    <a:pt x="0" y="158"/>
                    <a:pt x="0" y="191"/>
                    <a:pt x="17" y="207"/>
                  </a:cubicBezTo>
                  <a:cubicBezTo>
                    <a:pt x="33" y="244"/>
                    <a:pt x="50" y="261"/>
                    <a:pt x="83" y="261"/>
                  </a:cubicBezTo>
                  <a:cubicBezTo>
                    <a:pt x="91" y="263"/>
                    <a:pt x="100" y="264"/>
                    <a:pt x="108" y="264"/>
                  </a:cubicBezTo>
                  <a:cubicBezTo>
                    <a:pt x="166" y="264"/>
                    <a:pt x="208" y="215"/>
                    <a:pt x="223" y="158"/>
                  </a:cubicBezTo>
                  <a:cubicBezTo>
                    <a:pt x="239" y="120"/>
                    <a:pt x="223" y="87"/>
                    <a:pt x="206" y="54"/>
                  </a:cubicBezTo>
                  <a:cubicBezTo>
                    <a:pt x="206" y="54"/>
                    <a:pt x="206" y="38"/>
                    <a:pt x="186" y="38"/>
                  </a:cubicBezTo>
                  <a:cubicBezTo>
                    <a:pt x="186" y="17"/>
                    <a:pt x="169"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
            <p:cNvSpPr/>
            <p:nvPr/>
          </p:nvSpPr>
          <p:spPr>
            <a:xfrm>
              <a:off x="4241675" y="2761200"/>
              <a:ext cx="5600" cy="6525"/>
            </a:xfrm>
            <a:custGeom>
              <a:avLst/>
              <a:gdLst/>
              <a:ahLst/>
              <a:cxnLst/>
              <a:rect l="l" t="t" r="r" b="b"/>
              <a:pathLst>
                <a:path w="224" h="261" extrusionOk="0">
                  <a:moveTo>
                    <a:pt x="104" y="0"/>
                  </a:moveTo>
                  <a:cubicBezTo>
                    <a:pt x="87" y="17"/>
                    <a:pt x="71" y="38"/>
                    <a:pt x="54" y="54"/>
                  </a:cubicBezTo>
                  <a:cubicBezTo>
                    <a:pt x="1" y="103"/>
                    <a:pt x="1" y="190"/>
                    <a:pt x="54" y="223"/>
                  </a:cubicBezTo>
                  <a:cubicBezTo>
                    <a:pt x="54" y="244"/>
                    <a:pt x="71" y="244"/>
                    <a:pt x="87" y="260"/>
                  </a:cubicBezTo>
                  <a:cubicBezTo>
                    <a:pt x="137" y="260"/>
                    <a:pt x="174" y="244"/>
                    <a:pt x="207" y="207"/>
                  </a:cubicBezTo>
                  <a:cubicBezTo>
                    <a:pt x="207" y="207"/>
                    <a:pt x="207" y="190"/>
                    <a:pt x="223" y="190"/>
                  </a:cubicBezTo>
                  <a:cubicBezTo>
                    <a:pt x="174" y="141"/>
                    <a:pt x="137" y="71"/>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
            <p:cNvSpPr/>
            <p:nvPr/>
          </p:nvSpPr>
          <p:spPr>
            <a:xfrm>
              <a:off x="4235700" y="2789950"/>
              <a:ext cx="6425" cy="6425"/>
            </a:xfrm>
            <a:custGeom>
              <a:avLst/>
              <a:gdLst/>
              <a:ahLst/>
              <a:cxnLst/>
              <a:rect l="l" t="t" r="r" b="b"/>
              <a:pathLst>
                <a:path w="257" h="257" extrusionOk="0">
                  <a:moveTo>
                    <a:pt x="103" y="1"/>
                  </a:moveTo>
                  <a:cubicBezTo>
                    <a:pt x="50" y="38"/>
                    <a:pt x="0" y="104"/>
                    <a:pt x="17" y="174"/>
                  </a:cubicBezTo>
                  <a:cubicBezTo>
                    <a:pt x="33" y="207"/>
                    <a:pt x="50" y="227"/>
                    <a:pt x="87" y="244"/>
                  </a:cubicBezTo>
                  <a:cubicBezTo>
                    <a:pt x="95" y="252"/>
                    <a:pt x="108" y="256"/>
                    <a:pt x="122" y="256"/>
                  </a:cubicBezTo>
                  <a:cubicBezTo>
                    <a:pt x="136" y="256"/>
                    <a:pt x="153" y="252"/>
                    <a:pt x="169" y="244"/>
                  </a:cubicBezTo>
                  <a:cubicBezTo>
                    <a:pt x="190" y="227"/>
                    <a:pt x="223" y="207"/>
                    <a:pt x="240" y="174"/>
                  </a:cubicBezTo>
                  <a:cubicBezTo>
                    <a:pt x="240" y="141"/>
                    <a:pt x="256" y="104"/>
                    <a:pt x="240" y="87"/>
                  </a:cubicBezTo>
                  <a:cubicBezTo>
                    <a:pt x="240" y="54"/>
                    <a:pt x="223" y="38"/>
                    <a:pt x="207" y="21"/>
                  </a:cubicBezTo>
                  <a:lnTo>
                    <a:pt x="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
            <p:cNvSpPr/>
            <p:nvPr/>
          </p:nvSpPr>
          <p:spPr>
            <a:xfrm>
              <a:off x="4243850" y="2822125"/>
              <a:ext cx="5575" cy="6500"/>
            </a:xfrm>
            <a:custGeom>
              <a:avLst/>
              <a:gdLst/>
              <a:ahLst/>
              <a:cxnLst/>
              <a:rect l="l" t="t" r="r" b="b"/>
              <a:pathLst>
                <a:path w="223" h="260" extrusionOk="0">
                  <a:moveTo>
                    <a:pt x="116" y="1"/>
                  </a:moveTo>
                  <a:cubicBezTo>
                    <a:pt x="69" y="1"/>
                    <a:pt x="14" y="46"/>
                    <a:pt x="0" y="107"/>
                  </a:cubicBezTo>
                  <a:cubicBezTo>
                    <a:pt x="0" y="140"/>
                    <a:pt x="0" y="177"/>
                    <a:pt x="17" y="210"/>
                  </a:cubicBezTo>
                  <a:cubicBezTo>
                    <a:pt x="33" y="227"/>
                    <a:pt x="50" y="260"/>
                    <a:pt x="87" y="260"/>
                  </a:cubicBezTo>
                  <a:cubicBezTo>
                    <a:pt x="136" y="260"/>
                    <a:pt x="206" y="227"/>
                    <a:pt x="223" y="157"/>
                  </a:cubicBezTo>
                  <a:cubicBezTo>
                    <a:pt x="223" y="124"/>
                    <a:pt x="223" y="91"/>
                    <a:pt x="206" y="54"/>
                  </a:cubicBezTo>
                  <a:cubicBezTo>
                    <a:pt x="206" y="37"/>
                    <a:pt x="190" y="37"/>
                    <a:pt x="190" y="37"/>
                  </a:cubicBezTo>
                  <a:cubicBezTo>
                    <a:pt x="173" y="21"/>
                    <a:pt x="153" y="4"/>
                    <a:pt x="136" y="4"/>
                  </a:cubicBezTo>
                  <a:cubicBezTo>
                    <a:pt x="130" y="2"/>
                    <a:pt x="123"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
            <p:cNvSpPr/>
            <p:nvPr/>
          </p:nvSpPr>
          <p:spPr>
            <a:xfrm>
              <a:off x="4241275" y="2806625"/>
              <a:ext cx="6000" cy="6500"/>
            </a:xfrm>
            <a:custGeom>
              <a:avLst/>
              <a:gdLst/>
              <a:ahLst/>
              <a:cxnLst/>
              <a:rect l="l" t="t" r="r" b="b"/>
              <a:pathLst>
                <a:path w="240" h="260" extrusionOk="0">
                  <a:moveTo>
                    <a:pt x="136" y="1"/>
                  </a:moveTo>
                  <a:cubicBezTo>
                    <a:pt x="103" y="1"/>
                    <a:pt x="71" y="17"/>
                    <a:pt x="50" y="55"/>
                  </a:cubicBezTo>
                  <a:cubicBezTo>
                    <a:pt x="0" y="109"/>
                    <a:pt x="0" y="195"/>
                    <a:pt x="50" y="228"/>
                  </a:cubicBezTo>
                  <a:cubicBezTo>
                    <a:pt x="65" y="251"/>
                    <a:pt x="85" y="260"/>
                    <a:pt x="107" y="260"/>
                  </a:cubicBezTo>
                  <a:cubicBezTo>
                    <a:pt x="139" y="260"/>
                    <a:pt x="175" y="241"/>
                    <a:pt x="206" y="212"/>
                  </a:cubicBezTo>
                  <a:cubicBezTo>
                    <a:pt x="239" y="158"/>
                    <a:pt x="239" y="76"/>
                    <a:pt x="206" y="22"/>
                  </a:cubicBezTo>
                  <a:cubicBezTo>
                    <a:pt x="184" y="9"/>
                    <a:pt x="160"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
            <p:cNvSpPr/>
            <p:nvPr/>
          </p:nvSpPr>
          <p:spPr>
            <a:xfrm>
              <a:off x="4227550" y="2850550"/>
              <a:ext cx="1675" cy="25"/>
            </a:xfrm>
            <a:custGeom>
              <a:avLst/>
              <a:gdLst/>
              <a:ahLst/>
              <a:cxnLst/>
              <a:rect l="l" t="t" r="r" b="b"/>
              <a:pathLst>
                <a:path w="67" h="1" extrusionOk="0">
                  <a:moveTo>
                    <a:pt x="1" y="1"/>
                  </a:moveTo>
                  <a:lnTo>
                    <a:pt x="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
            <p:cNvSpPr/>
            <p:nvPr/>
          </p:nvSpPr>
          <p:spPr>
            <a:xfrm>
              <a:off x="3866800" y="2686475"/>
              <a:ext cx="2100" cy="650"/>
            </a:xfrm>
            <a:custGeom>
              <a:avLst/>
              <a:gdLst/>
              <a:ahLst/>
              <a:cxnLst/>
              <a:rect l="l" t="t" r="r" b="b"/>
              <a:pathLst>
                <a:path w="84" h="26" extrusionOk="0">
                  <a:moveTo>
                    <a:pt x="83" y="0"/>
                  </a:moveTo>
                  <a:cubicBezTo>
                    <a:pt x="50" y="0"/>
                    <a:pt x="34" y="17"/>
                    <a:pt x="1" y="17"/>
                  </a:cubicBezTo>
                  <a:lnTo>
                    <a:pt x="17" y="17"/>
                  </a:lnTo>
                  <a:cubicBezTo>
                    <a:pt x="22" y="23"/>
                    <a:pt x="28" y="25"/>
                    <a:pt x="35" y="25"/>
                  </a:cubicBezTo>
                  <a:cubicBezTo>
                    <a:pt x="52" y="25"/>
                    <a:pt x="71" y="12"/>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
            <p:cNvSpPr/>
            <p:nvPr/>
          </p:nvSpPr>
          <p:spPr>
            <a:xfrm>
              <a:off x="3840100" y="2692025"/>
              <a:ext cx="6100" cy="4675"/>
            </a:xfrm>
            <a:custGeom>
              <a:avLst/>
              <a:gdLst/>
              <a:ahLst/>
              <a:cxnLst/>
              <a:rect l="l" t="t" r="r" b="b"/>
              <a:pathLst>
                <a:path w="244" h="187" extrusionOk="0">
                  <a:moveTo>
                    <a:pt x="207" y="1"/>
                  </a:moveTo>
                  <a:cubicBezTo>
                    <a:pt x="120" y="38"/>
                    <a:pt x="54" y="71"/>
                    <a:pt x="1" y="88"/>
                  </a:cubicBezTo>
                  <a:lnTo>
                    <a:pt x="1" y="104"/>
                  </a:lnTo>
                  <a:cubicBezTo>
                    <a:pt x="1" y="141"/>
                    <a:pt x="17" y="158"/>
                    <a:pt x="54" y="174"/>
                  </a:cubicBezTo>
                  <a:cubicBezTo>
                    <a:pt x="71" y="182"/>
                    <a:pt x="83" y="186"/>
                    <a:pt x="96" y="186"/>
                  </a:cubicBezTo>
                  <a:cubicBezTo>
                    <a:pt x="109" y="186"/>
                    <a:pt x="122" y="182"/>
                    <a:pt x="141" y="174"/>
                  </a:cubicBezTo>
                  <a:cubicBezTo>
                    <a:pt x="190" y="158"/>
                    <a:pt x="244" y="88"/>
                    <a:pt x="223" y="22"/>
                  </a:cubicBez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
            <p:cNvSpPr/>
            <p:nvPr/>
          </p:nvSpPr>
          <p:spPr>
            <a:xfrm>
              <a:off x="4230950" y="2835425"/>
              <a:ext cx="6000" cy="6600"/>
            </a:xfrm>
            <a:custGeom>
              <a:avLst/>
              <a:gdLst/>
              <a:ahLst/>
              <a:cxnLst/>
              <a:rect l="l" t="t" r="r" b="b"/>
              <a:pathLst>
                <a:path w="240" h="264" extrusionOk="0">
                  <a:moveTo>
                    <a:pt x="127" y="1"/>
                  </a:moveTo>
                  <a:cubicBezTo>
                    <a:pt x="70" y="1"/>
                    <a:pt x="17" y="46"/>
                    <a:pt x="17" y="107"/>
                  </a:cubicBezTo>
                  <a:cubicBezTo>
                    <a:pt x="1" y="140"/>
                    <a:pt x="1" y="177"/>
                    <a:pt x="17" y="210"/>
                  </a:cubicBezTo>
                  <a:cubicBezTo>
                    <a:pt x="34" y="227"/>
                    <a:pt x="71" y="243"/>
                    <a:pt x="87" y="264"/>
                  </a:cubicBezTo>
                  <a:cubicBezTo>
                    <a:pt x="153" y="264"/>
                    <a:pt x="207" y="210"/>
                    <a:pt x="223" y="140"/>
                  </a:cubicBezTo>
                  <a:cubicBezTo>
                    <a:pt x="240" y="107"/>
                    <a:pt x="240" y="74"/>
                    <a:pt x="223" y="58"/>
                  </a:cubicBezTo>
                  <a:cubicBezTo>
                    <a:pt x="207" y="37"/>
                    <a:pt x="207" y="37"/>
                    <a:pt x="207" y="21"/>
                  </a:cubicBezTo>
                  <a:cubicBezTo>
                    <a:pt x="190" y="21"/>
                    <a:pt x="174" y="4"/>
                    <a:pt x="153" y="4"/>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
            <p:cNvSpPr/>
            <p:nvPr/>
          </p:nvSpPr>
          <p:spPr>
            <a:xfrm>
              <a:off x="4270025" y="2814900"/>
              <a:ext cx="2600" cy="5175"/>
            </a:xfrm>
            <a:custGeom>
              <a:avLst/>
              <a:gdLst/>
              <a:ahLst/>
              <a:cxnLst/>
              <a:rect l="l" t="t" r="r" b="b"/>
              <a:pathLst>
                <a:path w="104" h="207" extrusionOk="0">
                  <a:moveTo>
                    <a:pt x="33" y="0"/>
                  </a:moveTo>
                  <a:cubicBezTo>
                    <a:pt x="17" y="17"/>
                    <a:pt x="17" y="33"/>
                    <a:pt x="0" y="71"/>
                  </a:cubicBezTo>
                  <a:cubicBezTo>
                    <a:pt x="0" y="104"/>
                    <a:pt x="0" y="137"/>
                    <a:pt x="17" y="157"/>
                  </a:cubicBezTo>
                  <a:cubicBezTo>
                    <a:pt x="33" y="190"/>
                    <a:pt x="54" y="207"/>
                    <a:pt x="87" y="207"/>
                  </a:cubicBezTo>
                  <a:lnTo>
                    <a:pt x="103" y="207"/>
                  </a:lnTo>
                  <a:cubicBezTo>
                    <a:pt x="70" y="137"/>
                    <a:pt x="54" y="71"/>
                    <a:pt x="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
            <p:cNvSpPr/>
            <p:nvPr/>
          </p:nvSpPr>
          <p:spPr>
            <a:xfrm>
              <a:off x="4116750" y="2722475"/>
              <a:ext cx="6000" cy="6600"/>
            </a:xfrm>
            <a:custGeom>
              <a:avLst/>
              <a:gdLst/>
              <a:ahLst/>
              <a:cxnLst/>
              <a:rect l="l" t="t" r="r" b="b"/>
              <a:pathLst>
                <a:path w="240" h="264" extrusionOk="0">
                  <a:moveTo>
                    <a:pt x="127" y="0"/>
                  </a:moveTo>
                  <a:cubicBezTo>
                    <a:pt x="67" y="0"/>
                    <a:pt x="15" y="49"/>
                    <a:pt x="1" y="106"/>
                  </a:cubicBezTo>
                  <a:cubicBezTo>
                    <a:pt x="1" y="144"/>
                    <a:pt x="1" y="176"/>
                    <a:pt x="17" y="209"/>
                  </a:cubicBezTo>
                  <a:cubicBezTo>
                    <a:pt x="34" y="226"/>
                    <a:pt x="67" y="247"/>
                    <a:pt x="83" y="263"/>
                  </a:cubicBezTo>
                  <a:cubicBezTo>
                    <a:pt x="153" y="263"/>
                    <a:pt x="207" y="209"/>
                    <a:pt x="223" y="144"/>
                  </a:cubicBezTo>
                  <a:cubicBezTo>
                    <a:pt x="240" y="106"/>
                    <a:pt x="223" y="73"/>
                    <a:pt x="223" y="57"/>
                  </a:cubicBezTo>
                  <a:lnTo>
                    <a:pt x="186" y="20"/>
                  </a:lnTo>
                  <a:cubicBezTo>
                    <a:pt x="186" y="20"/>
                    <a:pt x="170" y="3"/>
                    <a:pt x="153" y="3"/>
                  </a:cubicBezTo>
                  <a:cubicBezTo>
                    <a:pt x="144"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
            <p:cNvSpPr/>
            <p:nvPr/>
          </p:nvSpPr>
          <p:spPr>
            <a:xfrm>
              <a:off x="4254975" y="2808725"/>
              <a:ext cx="6525" cy="6500"/>
            </a:xfrm>
            <a:custGeom>
              <a:avLst/>
              <a:gdLst/>
              <a:ahLst/>
              <a:cxnLst/>
              <a:rect l="l" t="t" r="r" b="b"/>
              <a:pathLst>
                <a:path w="261" h="260" extrusionOk="0">
                  <a:moveTo>
                    <a:pt x="135" y="1"/>
                  </a:moveTo>
                  <a:cubicBezTo>
                    <a:pt x="126" y="1"/>
                    <a:pt x="116" y="3"/>
                    <a:pt x="103" y="8"/>
                  </a:cubicBezTo>
                  <a:cubicBezTo>
                    <a:pt x="38" y="41"/>
                    <a:pt x="0" y="111"/>
                    <a:pt x="17" y="177"/>
                  </a:cubicBezTo>
                  <a:cubicBezTo>
                    <a:pt x="38" y="214"/>
                    <a:pt x="54" y="231"/>
                    <a:pt x="70" y="247"/>
                  </a:cubicBezTo>
                  <a:cubicBezTo>
                    <a:pt x="87" y="256"/>
                    <a:pt x="105" y="260"/>
                    <a:pt x="120" y="260"/>
                  </a:cubicBezTo>
                  <a:cubicBezTo>
                    <a:pt x="135" y="260"/>
                    <a:pt x="149" y="256"/>
                    <a:pt x="157" y="247"/>
                  </a:cubicBezTo>
                  <a:cubicBezTo>
                    <a:pt x="223" y="231"/>
                    <a:pt x="260" y="144"/>
                    <a:pt x="244" y="74"/>
                  </a:cubicBezTo>
                  <a:cubicBezTo>
                    <a:pt x="244" y="58"/>
                    <a:pt x="223" y="41"/>
                    <a:pt x="207" y="25"/>
                  </a:cubicBezTo>
                  <a:cubicBezTo>
                    <a:pt x="207" y="25"/>
                    <a:pt x="190" y="25"/>
                    <a:pt x="190" y="8"/>
                  </a:cubicBezTo>
                  <a:cubicBezTo>
                    <a:pt x="168" y="8"/>
                    <a:pt x="153"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
            <p:cNvSpPr/>
            <p:nvPr/>
          </p:nvSpPr>
          <p:spPr>
            <a:xfrm>
              <a:off x="4264875" y="2843250"/>
              <a:ext cx="6000" cy="6575"/>
            </a:xfrm>
            <a:custGeom>
              <a:avLst/>
              <a:gdLst/>
              <a:ahLst/>
              <a:cxnLst/>
              <a:rect l="l" t="t" r="r" b="b"/>
              <a:pathLst>
                <a:path w="240" h="263" extrusionOk="0">
                  <a:moveTo>
                    <a:pt x="157" y="0"/>
                  </a:moveTo>
                  <a:cubicBezTo>
                    <a:pt x="87" y="0"/>
                    <a:pt x="33" y="33"/>
                    <a:pt x="17" y="120"/>
                  </a:cubicBezTo>
                  <a:cubicBezTo>
                    <a:pt x="0" y="136"/>
                    <a:pt x="17" y="173"/>
                    <a:pt x="17" y="206"/>
                  </a:cubicBezTo>
                  <a:cubicBezTo>
                    <a:pt x="33" y="239"/>
                    <a:pt x="70" y="260"/>
                    <a:pt x="103" y="260"/>
                  </a:cubicBezTo>
                  <a:cubicBezTo>
                    <a:pt x="110" y="262"/>
                    <a:pt x="117" y="263"/>
                    <a:pt x="124" y="263"/>
                  </a:cubicBezTo>
                  <a:cubicBezTo>
                    <a:pt x="172" y="263"/>
                    <a:pt x="225" y="215"/>
                    <a:pt x="239" y="157"/>
                  </a:cubicBezTo>
                  <a:cubicBezTo>
                    <a:pt x="239" y="120"/>
                    <a:pt x="239" y="87"/>
                    <a:pt x="223" y="54"/>
                  </a:cubicBezTo>
                  <a:lnTo>
                    <a:pt x="206" y="33"/>
                  </a:ln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
            <p:cNvSpPr/>
            <p:nvPr/>
          </p:nvSpPr>
          <p:spPr>
            <a:xfrm>
              <a:off x="3842275" y="2815650"/>
              <a:ext cx="6000" cy="6600"/>
            </a:xfrm>
            <a:custGeom>
              <a:avLst/>
              <a:gdLst/>
              <a:ahLst/>
              <a:cxnLst/>
              <a:rect l="l" t="t" r="r" b="b"/>
              <a:pathLst>
                <a:path w="240" h="264" extrusionOk="0">
                  <a:moveTo>
                    <a:pt x="132" y="0"/>
                  </a:moveTo>
                  <a:cubicBezTo>
                    <a:pt x="74" y="0"/>
                    <a:pt x="31" y="49"/>
                    <a:pt x="17" y="107"/>
                  </a:cubicBezTo>
                  <a:cubicBezTo>
                    <a:pt x="0" y="144"/>
                    <a:pt x="0" y="177"/>
                    <a:pt x="17" y="210"/>
                  </a:cubicBezTo>
                  <a:cubicBezTo>
                    <a:pt x="33" y="230"/>
                    <a:pt x="70" y="247"/>
                    <a:pt x="87" y="263"/>
                  </a:cubicBezTo>
                  <a:cubicBezTo>
                    <a:pt x="157" y="263"/>
                    <a:pt x="206" y="210"/>
                    <a:pt x="223" y="144"/>
                  </a:cubicBezTo>
                  <a:cubicBezTo>
                    <a:pt x="239" y="107"/>
                    <a:pt x="239" y="90"/>
                    <a:pt x="223" y="57"/>
                  </a:cubicBezTo>
                  <a:cubicBezTo>
                    <a:pt x="206" y="41"/>
                    <a:pt x="206" y="41"/>
                    <a:pt x="206" y="24"/>
                  </a:cubicBezTo>
                  <a:cubicBezTo>
                    <a:pt x="190" y="24"/>
                    <a:pt x="173" y="3"/>
                    <a:pt x="157" y="3"/>
                  </a:cubicBezTo>
                  <a:cubicBezTo>
                    <a:pt x="148"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
            <p:cNvSpPr/>
            <p:nvPr/>
          </p:nvSpPr>
          <p:spPr>
            <a:xfrm>
              <a:off x="3856900" y="2757725"/>
              <a:ext cx="6000" cy="6150"/>
            </a:xfrm>
            <a:custGeom>
              <a:avLst/>
              <a:gdLst/>
              <a:ahLst/>
              <a:cxnLst/>
              <a:rect l="l" t="t" r="r" b="b"/>
              <a:pathLst>
                <a:path w="240" h="246" extrusionOk="0">
                  <a:moveTo>
                    <a:pt x="116" y="0"/>
                  </a:moveTo>
                  <a:cubicBezTo>
                    <a:pt x="70" y="0"/>
                    <a:pt x="15" y="46"/>
                    <a:pt x="1" y="106"/>
                  </a:cubicBezTo>
                  <a:cubicBezTo>
                    <a:pt x="1" y="139"/>
                    <a:pt x="1" y="177"/>
                    <a:pt x="17" y="193"/>
                  </a:cubicBezTo>
                  <a:cubicBezTo>
                    <a:pt x="34" y="226"/>
                    <a:pt x="50" y="242"/>
                    <a:pt x="87" y="242"/>
                  </a:cubicBezTo>
                  <a:cubicBezTo>
                    <a:pt x="96" y="245"/>
                    <a:pt x="104" y="246"/>
                    <a:pt x="113" y="246"/>
                  </a:cubicBezTo>
                  <a:cubicBezTo>
                    <a:pt x="167" y="246"/>
                    <a:pt x="209" y="200"/>
                    <a:pt x="223" y="139"/>
                  </a:cubicBezTo>
                  <a:cubicBezTo>
                    <a:pt x="240" y="106"/>
                    <a:pt x="223" y="73"/>
                    <a:pt x="223" y="53"/>
                  </a:cubicBezTo>
                  <a:cubicBezTo>
                    <a:pt x="207" y="36"/>
                    <a:pt x="207" y="36"/>
                    <a:pt x="190" y="20"/>
                  </a:cubicBezTo>
                  <a:cubicBezTo>
                    <a:pt x="190" y="3"/>
                    <a:pt x="170" y="3"/>
                    <a:pt x="137" y="3"/>
                  </a:cubicBezTo>
                  <a:cubicBezTo>
                    <a:pt x="130" y="1"/>
                    <a:pt x="124"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
            <p:cNvSpPr/>
            <p:nvPr/>
          </p:nvSpPr>
          <p:spPr>
            <a:xfrm>
              <a:off x="3846600" y="2833750"/>
              <a:ext cx="6000" cy="6525"/>
            </a:xfrm>
            <a:custGeom>
              <a:avLst/>
              <a:gdLst/>
              <a:ahLst/>
              <a:cxnLst/>
              <a:rect l="l" t="t" r="r" b="b"/>
              <a:pathLst>
                <a:path w="240" h="261" extrusionOk="0">
                  <a:moveTo>
                    <a:pt x="120" y="1"/>
                  </a:moveTo>
                  <a:cubicBezTo>
                    <a:pt x="66" y="1"/>
                    <a:pt x="33" y="55"/>
                    <a:pt x="17" y="104"/>
                  </a:cubicBezTo>
                  <a:cubicBezTo>
                    <a:pt x="0" y="141"/>
                    <a:pt x="17" y="174"/>
                    <a:pt x="17" y="207"/>
                  </a:cubicBezTo>
                  <a:cubicBezTo>
                    <a:pt x="33" y="228"/>
                    <a:pt x="66" y="244"/>
                    <a:pt x="104" y="261"/>
                  </a:cubicBezTo>
                  <a:cubicBezTo>
                    <a:pt x="153" y="261"/>
                    <a:pt x="223" y="207"/>
                    <a:pt x="240" y="141"/>
                  </a:cubicBezTo>
                  <a:lnTo>
                    <a:pt x="240" y="104"/>
                  </a:lnTo>
                  <a:cubicBezTo>
                    <a:pt x="240" y="71"/>
                    <a:pt x="223" y="55"/>
                    <a:pt x="207" y="22"/>
                  </a:cubicBezTo>
                  <a:cubicBezTo>
                    <a:pt x="190" y="22"/>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
            <p:cNvSpPr/>
            <p:nvPr/>
          </p:nvSpPr>
          <p:spPr>
            <a:xfrm>
              <a:off x="3838450" y="2783975"/>
              <a:ext cx="2600" cy="6525"/>
            </a:xfrm>
            <a:custGeom>
              <a:avLst/>
              <a:gdLst/>
              <a:ahLst/>
              <a:cxnLst/>
              <a:rect l="l" t="t" r="r" b="b"/>
              <a:pathLst>
                <a:path w="104" h="261" extrusionOk="0">
                  <a:moveTo>
                    <a:pt x="1" y="1"/>
                  </a:moveTo>
                  <a:lnTo>
                    <a:pt x="1" y="260"/>
                  </a:lnTo>
                  <a:cubicBezTo>
                    <a:pt x="50" y="240"/>
                    <a:pt x="83" y="207"/>
                    <a:pt x="104" y="157"/>
                  </a:cubicBezTo>
                  <a:cubicBezTo>
                    <a:pt x="104" y="104"/>
                    <a:pt x="104" y="54"/>
                    <a:pt x="67" y="34"/>
                  </a:cubicBezTo>
                  <a:cubicBezTo>
                    <a:pt x="50" y="17"/>
                    <a:pt x="34"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
            <p:cNvSpPr/>
            <p:nvPr/>
          </p:nvSpPr>
          <p:spPr>
            <a:xfrm>
              <a:off x="3839700" y="2799450"/>
              <a:ext cx="6000" cy="6375"/>
            </a:xfrm>
            <a:custGeom>
              <a:avLst/>
              <a:gdLst/>
              <a:ahLst/>
              <a:cxnLst/>
              <a:rect l="l" t="t" r="r" b="b"/>
              <a:pathLst>
                <a:path w="240" h="255" extrusionOk="0">
                  <a:moveTo>
                    <a:pt x="87" y="0"/>
                  </a:moveTo>
                  <a:cubicBezTo>
                    <a:pt x="33" y="33"/>
                    <a:pt x="0" y="103"/>
                    <a:pt x="17" y="173"/>
                  </a:cubicBezTo>
                  <a:cubicBezTo>
                    <a:pt x="17" y="206"/>
                    <a:pt x="33" y="223"/>
                    <a:pt x="70" y="239"/>
                  </a:cubicBezTo>
                  <a:cubicBezTo>
                    <a:pt x="79" y="249"/>
                    <a:pt x="91" y="255"/>
                    <a:pt x="106" y="255"/>
                  </a:cubicBezTo>
                  <a:cubicBezTo>
                    <a:pt x="121" y="255"/>
                    <a:pt x="138" y="249"/>
                    <a:pt x="157" y="239"/>
                  </a:cubicBezTo>
                  <a:cubicBezTo>
                    <a:pt x="190" y="223"/>
                    <a:pt x="206" y="206"/>
                    <a:pt x="223" y="173"/>
                  </a:cubicBezTo>
                  <a:cubicBezTo>
                    <a:pt x="239" y="136"/>
                    <a:pt x="239" y="103"/>
                    <a:pt x="223" y="87"/>
                  </a:cubicBezTo>
                  <a:cubicBezTo>
                    <a:pt x="223" y="54"/>
                    <a:pt x="223" y="33"/>
                    <a:pt x="206" y="17"/>
                  </a:cubicBezTo>
                  <a:cubicBezTo>
                    <a:pt x="190" y="17"/>
                    <a:pt x="190" y="17"/>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
            <p:cNvSpPr/>
            <p:nvPr/>
          </p:nvSpPr>
          <p:spPr>
            <a:xfrm>
              <a:off x="3849600" y="2725050"/>
              <a:ext cx="6000" cy="6250"/>
            </a:xfrm>
            <a:custGeom>
              <a:avLst/>
              <a:gdLst/>
              <a:ahLst/>
              <a:cxnLst/>
              <a:rect l="l" t="t" r="r" b="b"/>
              <a:pathLst>
                <a:path w="240" h="250" extrusionOk="0">
                  <a:moveTo>
                    <a:pt x="117" y="0"/>
                  </a:moveTo>
                  <a:cubicBezTo>
                    <a:pt x="70" y="0"/>
                    <a:pt x="14" y="49"/>
                    <a:pt x="0" y="106"/>
                  </a:cubicBezTo>
                  <a:cubicBezTo>
                    <a:pt x="0" y="144"/>
                    <a:pt x="0" y="177"/>
                    <a:pt x="17" y="193"/>
                  </a:cubicBezTo>
                  <a:cubicBezTo>
                    <a:pt x="33" y="226"/>
                    <a:pt x="50" y="247"/>
                    <a:pt x="87" y="247"/>
                  </a:cubicBezTo>
                  <a:cubicBezTo>
                    <a:pt x="95" y="249"/>
                    <a:pt x="103" y="250"/>
                    <a:pt x="111" y="250"/>
                  </a:cubicBezTo>
                  <a:cubicBezTo>
                    <a:pt x="165" y="250"/>
                    <a:pt x="208" y="201"/>
                    <a:pt x="223" y="144"/>
                  </a:cubicBezTo>
                  <a:cubicBezTo>
                    <a:pt x="239" y="106"/>
                    <a:pt x="223" y="73"/>
                    <a:pt x="206" y="41"/>
                  </a:cubicBezTo>
                  <a:cubicBezTo>
                    <a:pt x="206" y="41"/>
                    <a:pt x="206" y="20"/>
                    <a:pt x="190" y="20"/>
                  </a:cubicBezTo>
                  <a:cubicBezTo>
                    <a:pt x="190" y="3"/>
                    <a:pt x="17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
            <p:cNvSpPr/>
            <p:nvPr/>
          </p:nvSpPr>
          <p:spPr>
            <a:xfrm>
              <a:off x="3855150" y="2740725"/>
              <a:ext cx="6000" cy="6500"/>
            </a:xfrm>
            <a:custGeom>
              <a:avLst/>
              <a:gdLst/>
              <a:ahLst/>
              <a:cxnLst/>
              <a:rect l="l" t="t" r="r" b="b"/>
              <a:pathLst>
                <a:path w="240" h="260" extrusionOk="0">
                  <a:moveTo>
                    <a:pt x="144" y="1"/>
                  </a:moveTo>
                  <a:cubicBezTo>
                    <a:pt x="131" y="1"/>
                    <a:pt x="117" y="5"/>
                    <a:pt x="104" y="11"/>
                  </a:cubicBezTo>
                  <a:cubicBezTo>
                    <a:pt x="71" y="11"/>
                    <a:pt x="54" y="32"/>
                    <a:pt x="34" y="48"/>
                  </a:cubicBezTo>
                  <a:cubicBezTo>
                    <a:pt x="17" y="65"/>
                    <a:pt x="1" y="98"/>
                    <a:pt x="1" y="135"/>
                  </a:cubicBezTo>
                  <a:cubicBezTo>
                    <a:pt x="1" y="168"/>
                    <a:pt x="17" y="201"/>
                    <a:pt x="34" y="238"/>
                  </a:cubicBezTo>
                  <a:cubicBezTo>
                    <a:pt x="55" y="252"/>
                    <a:pt x="80" y="259"/>
                    <a:pt x="104" y="259"/>
                  </a:cubicBezTo>
                  <a:cubicBezTo>
                    <a:pt x="138" y="259"/>
                    <a:pt x="171" y="243"/>
                    <a:pt x="190" y="201"/>
                  </a:cubicBezTo>
                  <a:cubicBezTo>
                    <a:pt x="240" y="152"/>
                    <a:pt x="240" y="65"/>
                    <a:pt x="190" y="32"/>
                  </a:cubicBezTo>
                  <a:cubicBezTo>
                    <a:pt x="180" y="10"/>
                    <a:pt x="16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
            <p:cNvSpPr/>
            <p:nvPr/>
          </p:nvSpPr>
          <p:spPr>
            <a:xfrm>
              <a:off x="3854325" y="2695550"/>
              <a:ext cx="6000" cy="6075"/>
            </a:xfrm>
            <a:custGeom>
              <a:avLst/>
              <a:gdLst/>
              <a:ahLst/>
              <a:cxnLst/>
              <a:rect l="l" t="t" r="r" b="b"/>
              <a:pathLst>
                <a:path w="240" h="243" extrusionOk="0">
                  <a:moveTo>
                    <a:pt x="120" y="0"/>
                  </a:moveTo>
                  <a:cubicBezTo>
                    <a:pt x="67" y="0"/>
                    <a:pt x="34" y="33"/>
                    <a:pt x="17" y="103"/>
                  </a:cubicBezTo>
                  <a:cubicBezTo>
                    <a:pt x="1" y="136"/>
                    <a:pt x="17" y="169"/>
                    <a:pt x="34" y="190"/>
                  </a:cubicBezTo>
                  <a:cubicBezTo>
                    <a:pt x="34" y="223"/>
                    <a:pt x="67" y="239"/>
                    <a:pt x="104" y="239"/>
                  </a:cubicBezTo>
                  <a:cubicBezTo>
                    <a:pt x="110" y="241"/>
                    <a:pt x="117" y="242"/>
                    <a:pt x="124" y="242"/>
                  </a:cubicBezTo>
                  <a:cubicBezTo>
                    <a:pt x="171" y="242"/>
                    <a:pt x="225" y="197"/>
                    <a:pt x="240" y="136"/>
                  </a:cubicBezTo>
                  <a:lnTo>
                    <a:pt x="240" y="103"/>
                  </a:lnTo>
                  <a:cubicBezTo>
                    <a:pt x="240" y="66"/>
                    <a:pt x="223" y="33"/>
                    <a:pt x="207" y="17"/>
                  </a:cubicBezTo>
                  <a:cubicBezTo>
                    <a:pt x="190" y="0"/>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
            <p:cNvSpPr/>
            <p:nvPr/>
          </p:nvSpPr>
          <p:spPr>
            <a:xfrm>
              <a:off x="3853925" y="2848800"/>
              <a:ext cx="4650" cy="1775"/>
            </a:xfrm>
            <a:custGeom>
              <a:avLst/>
              <a:gdLst/>
              <a:ahLst/>
              <a:cxnLst/>
              <a:rect l="l" t="t" r="r" b="b"/>
              <a:pathLst>
                <a:path w="186" h="71" extrusionOk="0">
                  <a:moveTo>
                    <a:pt x="120" y="1"/>
                  </a:moveTo>
                  <a:cubicBezTo>
                    <a:pt x="83" y="1"/>
                    <a:pt x="50" y="1"/>
                    <a:pt x="33" y="17"/>
                  </a:cubicBezTo>
                  <a:cubicBezTo>
                    <a:pt x="17" y="38"/>
                    <a:pt x="0" y="54"/>
                    <a:pt x="0" y="71"/>
                  </a:cubicBezTo>
                  <a:lnTo>
                    <a:pt x="186" y="71"/>
                  </a:lnTo>
                  <a:lnTo>
                    <a:pt x="186" y="54"/>
                  </a:lnTo>
                  <a:cubicBezTo>
                    <a:pt x="186" y="38"/>
                    <a:pt x="169" y="38"/>
                    <a:pt x="169"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
            <p:cNvSpPr/>
            <p:nvPr/>
          </p:nvSpPr>
          <p:spPr>
            <a:xfrm>
              <a:off x="4210350" y="2849225"/>
              <a:ext cx="4750" cy="1350"/>
            </a:xfrm>
            <a:custGeom>
              <a:avLst/>
              <a:gdLst/>
              <a:ahLst/>
              <a:cxnLst/>
              <a:rect l="l" t="t" r="r" b="b"/>
              <a:pathLst>
                <a:path w="190" h="54" extrusionOk="0">
                  <a:moveTo>
                    <a:pt x="120" y="0"/>
                  </a:moveTo>
                  <a:cubicBezTo>
                    <a:pt x="70" y="0"/>
                    <a:pt x="33" y="21"/>
                    <a:pt x="0" y="54"/>
                  </a:cubicBezTo>
                  <a:lnTo>
                    <a:pt x="190" y="54"/>
                  </a:lnTo>
                  <a:cubicBezTo>
                    <a:pt x="173" y="54"/>
                    <a:pt x="173" y="37"/>
                    <a:pt x="173" y="37"/>
                  </a:cubicBezTo>
                  <a:cubicBezTo>
                    <a:pt x="153" y="21"/>
                    <a:pt x="136" y="21"/>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
            <p:cNvSpPr/>
            <p:nvPr/>
          </p:nvSpPr>
          <p:spPr>
            <a:xfrm>
              <a:off x="4226625" y="2802300"/>
              <a:ext cx="6100" cy="6550"/>
            </a:xfrm>
            <a:custGeom>
              <a:avLst/>
              <a:gdLst/>
              <a:ahLst/>
              <a:cxnLst/>
              <a:rect l="l" t="t" r="r" b="b"/>
              <a:pathLst>
                <a:path w="244" h="262" extrusionOk="0">
                  <a:moveTo>
                    <a:pt x="139" y="1"/>
                  </a:moveTo>
                  <a:cubicBezTo>
                    <a:pt x="104" y="1"/>
                    <a:pt x="67" y="18"/>
                    <a:pt x="38" y="59"/>
                  </a:cubicBezTo>
                  <a:cubicBezTo>
                    <a:pt x="1" y="109"/>
                    <a:pt x="1" y="179"/>
                    <a:pt x="38" y="228"/>
                  </a:cubicBezTo>
                  <a:cubicBezTo>
                    <a:pt x="59" y="251"/>
                    <a:pt x="83" y="261"/>
                    <a:pt x="109" y="261"/>
                  </a:cubicBezTo>
                  <a:cubicBezTo>
                    <a:pt x="143" y="261"/>
                    <a:pt x="178" y="243"/>
                    <a:pt x="207" y="212"/>
                  </a:cubicBezTo>
                  <a:cubicBezTo>
                    <a:pt x="244" y="162"/>
                    <a:pt x="244" y="76"/>
                    <a:pt x="207" y="22"/>
                  </a:cubicBezTo>
                  <a:cubicBezTo>
                    <a:pt x="187" y="9"/>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
            <p:cNvSpPr/>
            <p:nvPr/>
          </p:nvSpPr>
          <p:spPr>
            <a:xfrm>
              <a:off x="4228800" y="2818850"/>
              <a:ext cx="6500" cy="6300"/>
            </a:xfrm>
            <a:custGeom>
              <a:avLst/>
              <a:gdLst/>
              <a:ahLst/>
              <a:cxnLst/>
              <a:rect l="l" t="t" r="r" b="b"/>
              <a:pathLst>
                <a:path w="260" h="252" extrusionOk="0">
                  <a:moveTo>
                    <a:pt x="138" y="0"/>
                  </a:moveTo>
                  <a:cubicBezTo>
                    <a:pt x="105" y="0"/>
                    <a:pt x="73" y="20"/>
                    <a:pt x="54" y="49"/>
                  </a:cubicBezTo>
                  <a:cubicBezTo>
                    <a:pt x="0" y="102"/>
                    <a:pt x="0" y="185"/>
                    <a:pt x="54" y="222"/>
                  </a:cubicBezTo>
                  <a:cubicBezTo>
                    <a:pt x="68" y="242"/>
                    <a:pt x="91" y="252"/>
                    <a:pt x="116" y="252"/>
                  </a:cubicBezTo>
                  <a:cubicBezTo>
                    <a:pt x="150" y="252"/>
                    <a:pt x="187" y="234"/>
                    <a:pt x="206" y="205"/>
                  </a:cubicBezTo>
                  <a:cubicBezTo>
                    <a:pt x="260" y="152"/>
                    <a:pt x="260" y="65"/>
                    <a:pt x="206" y="32"/>
                  </a:cubicBezTo>
                  <a:cubicBezTo>
                    <a:pt x="186" y="10"/>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
            <p:cNvSpPr/>
            <p:nvPr/>
          </p:nvSpPr>
          <p:spPr>
            <a:xfrm>
              <a:off x="3838450" y="2848400"/>
              <a:ext cx="1675" cy="2175"/>
            </a:xfrm>
            <a:custGeom>
              <a:avLst/>
              <a:gdLst/>
              <a:ahLst/>
              <a:cxnLst/>
              <a:rect l="l" t="t" r="r" b="b"/>
              <a:pathLst>
                <a:path w="67" h="87" extrusionOk="0">
                  <a:moveTo>
                    <a:pt x="1" y="0"/>
                  </a:moveTo>
                  <a:lnTo>
                    <a:pt x="1" y="87"/>
                  </a:lnTo>
                  <a:lnTo>
                    <a:pt x="67" y="87"/>
                  </a:lnTo>
                  <a:cubicBezTo>
                    <a:pt x="67" y="70"/>
                    <a:pt x="50" y="33"/>
                    <a:pt x="34" y="17"/>
                  </a:cubicBezTo>
                  <a:cubicBezTo>
                    <a:pt x="34" y="17"/>
                    <a:pt x="1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
            <p:cNvSpPr/>
            <p:nvPr/>
          </p:nvSpPr>
          <p:spPr>
            <a:xfrm>
              <a:off x="3842675" y="2753475"/>
              <a:ext cx="6125" cy="6500"/>
            </a:xfrm>
            <a:custGeom>
              <a:avLst/>
              <a:gdLst/>
              <a:ahLst/>
              <a:cxnLst/>
              <a:rect l="l" t="t" r="r" b="b"/>
              <a:pathLst>
                <a:path w="245" h="260" extrusionOk="0">
                  <a:moveTo>
                    <a:pt x="141" y="0"/>
                  </a:moveTo>
                  <a:cubicBezTo>
                    <a:pt x="87" y="0"/>
                    <a:pt x="17" y="54"/>
                    <a:pt x="1" y="120"/>
                  </a:cubicBezTo>
                  <a:cubicBezTo>
                    <a:pt x="1" y="157"/>
                    <a:pt x="1" y="190"/>
                    <a:pt x="17" y="223"/>
                  </a:cubicBezTo>
                  <a:cubicBezTo>
                    <a:pt x="38" y="243"/>
                    <a:pt x="71" y="260"/>
                    <a:pt x="87" y="260"/>
                  </a:cubicBezTo>
                  <a:cubicBezTo>
                    <a:pt x="120" y="260"/>
                    <a:pt x="157" y="260"/>
                    <a:pt x="174" y="243"/>
                  </a:cubicBezTo>
                  <a:cubicBezTo>
                    <a:pt x="207" y="223"/>
                    <a:pt x="223" y="190"/>
                    <a:pt x="223" y="157"/>
                  </a:cubicBezTo>
                  <a:cubicBezTo>
                    <a:pt x="244" y="120"/>
                    <a:pt x="223" y="87"/>
                    <a:pt x="207" y="54"/>
                  </a:cubicBezTo>
                  <a:cubicBezTo>
                    <a:pt x="207" y="54"/>
                    <a:pt x="207" y="37"/>
                    <a:pt x="190" y="37"/>
                  </a:cubicBezTo>
                  <a:cubicBezTo>
                    <a:pt x="190" y="37"/>
                    <a:pt x="190" y="17"/>
                    <a:pt x="174" y="17"/>
                  </a:cubicBezTo>
                  <a:cubicBezTo>
                    <a:pt x="174" y="17"/>
                    <a:pt x="157"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
            <p:cNvSpPr/>
            <p:nvPr/>
          </p:nvSpPr>
          <p:spPr>
            <a:xfrm>
              <a:off x="3843600" y="2771100"/>
              <a:ext cx="6025" cy="6375"/>
            </a:xfrm>
            <a:custGeom>
              <a:avLst/>
              <a:gdLst/>
              <a:ahLst/>
              <a:cxnLst/>
              <a:rect l="l" t="t" r="r" b="b"/>
              <a:pathLst>
                <a:path w="241" h="255" extrusionOk="0">
                  <a:moveTo>
                    <a:pt x="83" y="0"/>
                  </a:moveTo>
                  <a:cubicBezTo>
                    <a:pt x="50" y="17"/>
                    <a:pt x="34" y="54"/>
                    <a:pt x="17" y="70"/>
                  </a:cubicBezTo>
                  <a:cubicBezTo>
                    <a:pt x="1" y="103"/>
                    <a:pt x="1" y="136"/>
                    <a:pt x="1" y="173"/>
                  </a:cubicBezTo>
                  <a:cubicBezTo>
                    <a:pt x="17" y="206"/>
                    <a:pt x="34" y="223"/>
                    <a:pt x="50" y="239"/>
                  </a:cubicBezTo>
                  <a:cubicBezTo>
                    <a:pt x="67" y="250"/>
                    <a:pt x="84" y="255"/>
                    <a:pt x="100" y="255"/>
                  </a:cubicBezTo>
                  <a:cubicBezTo>
                    <a:pt x="115" y="255"/>
                    <a:pt x="129" y="250"/>
                    <a:pt x="137" y="239"/>
                  </a:cubicBezTo>
                  <a:cubicBezTo>
                    <a:pt x="207" y="223"/>
                    <a:pt x="240" y="136"/>
                    <a:pt x="224" y="87"/>
                  </a:cubicBezTo>
                  <a:cubicBezTo>
                    <a:pt x="224" y="54"/>
                    <a:pt x="207" y="33"/>
                    <a:pt x="186" y="17"/>
                  </a:cubicBezTo>
                  <a:cubicBezTo>
                    <a:pt x="186" y="17"/>
                    <a:pt x="17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
            <p:cNvSpPr/>
            <p:nvPr/>
          </p:nvSpPr>
          <p:spPr>
            <a:xfrm>
              <a:off x="3842275" y="2709775"/>
              <a:ext cx="6000" cy="6525"/>
            </a:xfrm>
            <a:custGeom>
              <a:avLst/>
              <a:gdLst/>
              <a:ahLst/>
              <a:cxnLst/>
              <a:rect l="l" t="t" r="r" b="b"/>
              <a:pathLst>
                <a:path w="240" h="261" extrusionOk="0">
                  <a:moveTo>
                    <a:pt x="132" y="0"/>
                  </a:moveTo>
                  <a:cubicBezTo>
                    <a:pt x="100" y="0"/>
                    <a:pt x="64" y="19"/>
                    <a:pt x="33" y="50"/>
                  </a:cubicBezTo>
                  <a:cubicBezTo>
                    <a:pt x="0" y="99"/>
                    <a:pt x="0" y="186"/>
                    <a:pt x="33" y="239"/>
                  </a:cubicBezTo>
                  <a:cubicBezTo>
                    <a:pt x="55" y="253"/>
                    <a:pt x="80" y="261"/>
                    <a:pt x="104" y="261"/>
                  </a:cubicBezTo>
                  <a:cubicBezTo>
                    <a:pt x="141" y="261"/>
                    <a:pt x="177" y="244"/>
                    <a:pt x="206" y="202"/>
                  </a:cubicBezTo>
                  <a:cubicBezTo>
                    <a:pt x="239" y="153"/>
                    <a:pt x="239" y="8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
            <p:cNvSpPr/>
            <p:nvPr/>
          </p:nvSpPr>
          <p:spPr>
            <a:xfrm>
              <a:off x="4257550" y="2828300"/>
              <a:ext cx="6100" cy="6300"/>
            </a:xfrm>
            <a:custGeom>
              <a:avLst/>
              <a:gdLst/>
              <a:ahLst/>
              <a:cxnLst/>
              <a:rect l="l" t="t" r="r" b="b"/>
              <a:pathLst>
                <a:path w="244" h="252" extrusionOk="0">
                  <a:moveTo>
                    <a:pt x="137" y="1"/>
                  </a:moveTo>
                  <a:cubicBezTo>
                    <a:pt x="104" y="1"/>
                    <a:pt x="73" y="19"/>
                    <a:pt x="54" y="50"/>
                  </a:cubicBezTo>
                  <a:cubicBezTo>
                    <a:pt x="0" y="99"/>
                    <a:pt x="0" y="186"/>
                    <a:pt x="54" y="219"/>
                  </a:cubicBezTo>
                  <a:cubicBezTo>
                    <a:pt x="68" y="242"/>
                    <a:pt x="89" y="252"/>
                    <a:pt x="112" y="252"/>
                  </a:cubicBezTo>
                  <a:cubicBezTo>
                    <a:pt x="143" y="252"/>
                    <a:pt x="178" y="233"/>
                    <a:pt x="207" y="202"/>
                  </a:cubicBezTo>
                  <a:cubicBezTo>
                    <a:pt x="244" y="153"/>
                    <a:pt x="244" y="66"/>
                    <a:pt x="207" y="33"/>
                  </a:cubicBezTo>
                  <a:cubicBezTo>
                    <a:pt x="186" y="11"/>
                    <a:pt x="161"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3979675" y="2747900"/>
              <a:ext cx="6100" cy="6525"/>
            </a:xfrm>
            <a:custGeom>
              <a:avLst/>
              <a:gdLst/>
              <a:ahLst/>
              <a:cxnLst/>
              <a:rect l="l" t="t" r="r" b="b"/>
              <a:pathLst>
                <a:path w="244" h="261" extrusionOk="0">
                  <a:moveTo>
                    <a:pt x="103" y="1"/>
                  </a:moveTo>
                  <a:cubicBezTo>
                    <a:pt x="70" y="17"/>
                    <a:pt x="37" y="71"/>
                    <a:pt x="21" y="120"/>
                  </a:cubicBezTo>
                  <a:cubicBezTo>
                    <a:pt x="0" y="190"/>
                    <a:pt x="37" y="240"/>
                    <a:pt x="103" y="260"/>
                  </a:cubicBezTo>
                  <a:cubicBezTo>
                    <a:pt x="140" y="260"/>
                    <a:pt x="157" y="260"/>
                    <a:pt x="190" y="240"/>
                  </a:cubicBezTo>
                  <a:cubicBezTo>
                    <a:pt x="206" y="207"/>
                    <a:pt x="227" y="190"/>
                    <a:pt x="243" y="157"/>
                  </a:cubicBezTo>
                  <a:cubicBezTo>
                    <a:pt x="243" y="120"/>
                    <a:pt x="243" y="87"/>
                    <a:pt x="227" y="54"/>
                  </a:cubicBezTo>
                  <a:cubicBezTo>
                    <a:pt x="227" y="54"/>
                    <a:pt x="227" y="34"/>
                    <a:pt x="206" y="34"/>
                  </a:cubicBezTo>
                  <a:cubicBezTo>
                    <a:pt x="206" y="34"/>
                    <a:pt x="206" y="17"/>
                    <a:pt x="190" y="17"/>
                  </a:cubicBezTo>
                  <a:cubicBezTo>
                    <a:pt x="173" y="17"/>
                    <a:pt x="140" y="1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3944100" y="2832200"/>
              <a:ext cx="6425" cy="6500"/>
            </a:xfrm>
            <a:custGeom>
              <a:avLst/>
              <a:gdLst/>
              <a:ahLst/>
              <a:cxnLst/>
              <a:rect l="l" t="t" r="r" b="b"/>
              <a:pathLst>
                <a:path w="257" h="260" extrusionOk="0">
                  <a:moveTo>
                    <a:pt x="135" y="0"/>
                  </a:moveTo>
                  <a:cubicBezTo>
                    <a:pt x="101" y="0"/>
                    <a:pt x="69" y="18"/>
                    <a:pt x="50" y="46"/>
                  </a:cubicBezTo>
                  <a:cubicBezTo>
                    <a:pt x="1" y="100"/>
                    <a:pt x="1" y="187"/>
                    <a:pt x="50" y="236"/>
                  </a:cubicBezTo>
                  <a:cubicBezTo>
                    <a:pt x="65" y="251"/>
                    <a:pt x="91" y="259"/>
                    <a:pt x="118" y="259"/>
                  </a:cubicBezTo>
                  <a:cubicBezTo>
                    <a:pt x="151" y="259"/>
                    <a:pt x="186" y="247"/>
                    <a:pt x="207" y="220"/>
                  </a:cubicBezTo>
                  <a:cubicBezTo>
                    <a:pt x="256" y="150"/>
                    <a:pt x="256" y="84"/>
                    <a:pt x="207" y="30"/>
                  </a:cubicBezTo>
                  <a:cubicBezTo>
                    <a:pt x="184" y="9"/>
                    <a:pt x="15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3940200" y="2801275"/>
              <a:ext cx="6000" cy="6250"/>
            </a:xfrm>
            <a:custGeom>
              <a:avLst/>
              <a:gdLst/>
              <a:ahLst/>
              <a:cxnLst/>
              <a:rect l="l" t="t" r="r" b="b"/>
              <a:pathLst>
                <a:path w="240" h="250" extrusionOk="0">
                  <a:moveTo>
                    <a:pt x="133" y="0"/>
                  </a:moveTo>
                  <a:cubicBezTo>
                    <a:pt x="101" y="0"/>
                    <a:pt x="64" y="18"/>
                    <a:pt x="33" y="47"/>
                  </a:cubicBezTo>
                  <a:cubicBezTo>
                    <a:pt x="0" y="100"/>
                    <a:pt x="0" y="187"/>
                    <a:pt x="33" y="220"/>
                  </a:cubicBezTo>
                  <a:cubicBezTo>
                    <a:pt x="55" y="240"/>
                    <a:pt x="81" y="250"/>
                    <a:pt x="106" y="250"/>
                  </a:cubicBezTo>
                  <a:cubicBezTo>
                    <a:pt x="142" y="250"/>
                    <a:pt x="177" y="232"/>
                    <a:pt x="206" y="203"/>
                  </a:cubicBezTo>
                  <a:cubicBezTo>
                    <a:pt x="239" y="150"/>
                    <a:pt x="239" y="63"/>
                    <a:pt x="190" y="30"/>
                  </a:cubicBezTo>
                  <a:cubicBezTo>
                    <a:pt x="176" y="9"/>
                    <a:pt x="156"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3940600" y="2755725"/>
              <a:ext cx="6100" cy="6425"/>
            </a:xfrm>
            <a:custGeom>
              <a:avLst/>
              <a:gdLst/>
              <a:ahLst/>
              <a:cxnLst/>
              <a:rect l="l" t="t" r="r" b="b"/>
              <a:pathLst>
                <a:path w="244" h="257" extrusionOk="0">
                  <a:moveTo>
                    <a:pt x="138" y="0"/>
                  </a:moveTo>
                  <a:cubicBezTo>
                    <a:pt x="103" y="0"/>
                    <a:pt x="67" y="19"/>
                    <a:pt x="38" y="50"/>
                  </a:cubicBezTo>
                  <a:cubicBezTo>
                    <a:pt x="1" y="100"/>
                    <a:pt x="1" y="186"/>
                    <a:pt x="38" y="219"/>
                  </a:cubicBezTo>
                  <a:cubicBezTo>
                    <a:pt x="54" y="236"/>
                    <a:pt x="71" y="257"/>
                    <a:pt x="87" y="257"/>
                  </a:cubicBezTo>
                  <a:cubicBezTo>
                    <a:pt x="120" y="257"/>
                    <a:pt x="174" y="257"/>
                    <a:pt x="207" y="203"/>
                  </a:cubicBezTo>
                  <a:cubicBezTo>
                    <a:pt x="244" y="170"/>
                    <a:pt x="244" y="116"/>
                    <a:pt x="223" y="67"/>
                  </a:cubicBezTo>
                  <a:cubicBezTo>
                    <a:pt x="223" y="50"/>
                    <a:pt x="207" y="30"/>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3925150" y="2796950"/>
              <a:ext cx="6500" cy="6325"/>
            </a:xfrm>
            <a:custGeom>
              <a:avLst/>
              <a:gdLst/>
              <a:ahLst/>
              <a:cxnLst/>
              <a:rect l="l" t="t" r="r" b="b"/>
              <a:pathLst>
                <a:path w="260" h="253" extrusionOk="0">
                  <a:moveTo>
                    <a:pt x="151" y="0"/>
                  </a:moveTo>
                  <a:cubicBezTo>
                    <a:pt x="119" y="0"/>
                    <a:pt x="83" y="19"/>
                    <a:pt x="54" y="51"/>
                  </a:cubicBezTo>
                  <a:cubicBezTo>
                    <a:pt x="0" y="100"/>
                    <a:pt x="0" y="187"/>
                    <a:pt x="54" y="220"/>
                  </a:cubicBezTo>
                  <a:cubicBezTo>
                    <a:pt x="75" y="242"/>
                    <a:pt x="99" y="252"/>
                    <a:pt x="124" y="252"/>
                  </a:cubicBezTo>
                  <a:cubicBezTo>
                    <a:pt x="156" y="252"/>
                    <a:pt x="187" y="234"/>
                    <a:pt x="206" y="203"/>
                  </a:cubicBezTo>
                  <a:cubicBezTo>
                    <a:pt x="260" y="154"/>
                    <a:pt x="260" y="67"/>
                    <a:pt x="206" y="30"/>
                  </a:cubicBezTo>
                  <a:cubicBezTo>
                    <a:pt x="193" y="10"/>
                    <a:pt x="173"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3921750" y="2737175"/>
              <a:ext cx="6000" cy="6425"/>
            </a:xfrm>
            <a:custGeom>
              <a:avLst/>
              <a:gdLst/>
              <a:ahLst/>
              <a:cxnLst/>
              <a:rect l="l" t="t" r="r" b="b"/>
              <a:pathLst>
                <a:path w="240" h="257" extrusionOk="0">
                  <a:moveTo>
                    <a:pt x="153" y="1"/>
                  </a:moveTo>
                  <a:cubicBezTo>
                    <a:pt x="120" y="1"/>
                    <a:pt x="87" y="1"/>
                    <a:pt x="70" y="17"/>
                  </a:cubicBezTo>
                  <a:cubicBezTo>
                    <a:pt x="33" y="50"/>
                    <a:pt x="17" y="71"/>
                    <a:pt x="17" y="104"/>
                  </a:cubicBezTo>
                  <a:cubicBezTo>
                    <a:pt x="0" y="137"/>
                    <a:pt x="17" y="174"/>
                    <a:pt x="33" y="207"/>
                  </a:cubicBezTo>
                  <a:cubicBezTo>
                    <a:pt x="50" y="223"/>
                    <a:pt x="70" y="240"/>
                    <a:pt x="103" y="256"/>
                  </a:cubicBezTo>
                  <a:cubicBezTo>
                    <a:pt x="153" y="256"/>
                    <a:pt x="223" y="223"/>
                    <a:pt x="239" y="137"/>
                  </a:cubicBezTo>
                  <a:cubicBezTo>
                    <a:pt x="239" y="120"/>
                    <a:pt x="239" y="87"/>
                    <a:pt x="223" y="50"/>
                  </a:cubicBezTo>
                  <a:cubicBezTo>
                    <a:pt x="223" y="34"/>
                    <a:pt x="206" y="34"/>
                    <a:pt x="206" y="34"/>
                  </a:cubicBezTo>
                  <a:cubicBezTo>
                    <a:pt x="190"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3919975" y="2781475"/>
              <a:ext cx="6125" cy="6450"/>
            </a:xfrm>
            <a:custGeom>
              <a:avLst/>
              <a:gdLst/>
              <a:ahLst/>
              <a:cxnLst/>
              <a:rect l="l" t="t" r="r" b="b"/>
              <a:pathLst>
                <a:path w="245" h="258" extrusionOk="0">
                  <a:moveTo>
                    <a:pt x="139" y="1"/>
                  </a:moveTo>
                  <a:cubicBezTo>
                    <a:pt x="106" y="1"/>
                    <a:pt x="74" y="20"/>
                    <a:pt x="55" y="51"/>
                  </a:cubicBezTo>
                  <a:cubicBezTo>
                    <a:pt x="1" y="101"/>
                    <a:pt x="1" y="187"/>
                    <a:pt x="55" y="220"/>
                  </a:cubicBezTo>
                  <a:cubicBezTo>
                    <a:pt x="71" y="237"/>
                    <a:pt x="71" y="257"/>
                    <a:pt x="88" y="257"/>
                  </a:cubicBezTo>
                  <a:cubicBezTo>
                    <a:pt x="141" y="257"/>
                    <a:pt x="174" y="257"/>
                    <a:pt x="207" y="204"/>
                  </a:cubicBezTo>
                  <a:cubicBezTo>
                    <a:pt x="244" y="171"/>
                    <a:pt x="244" y="117"/>
                    <a:pt x="244" y="68"/>
                  </a:cubicBezTo>
                  <a:cubicBezTo>
                    <a:pt x="224" y="51"/>
                    <a:pt x="224" y="51"/>
                    <a:pt x="207" y="30"/>
                  </a:cubicBezTo>
                  <a:cubicBezTo>
                    <a:pt x="187" y="10"/>
                    <a:pt x="163"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3914825" y="2829875"/>
              <a:ext cx="6125" cy="6475"/>
            </a:xfrm>
            <a:custGeom>
              <a:avLst/>
              <a:gdLst/>
              <a:ahLst/>
              <a:cxnLst/>
              <a:rect l="l" t="t" r="r" b="b"/>
              <a:pathLst>
                <a:path w="245" h="259" extrusionOk="0">
                  <a:moveTo>
                    <a:pt x="136" y="0"/>
                  </a:moveTo>
                  <a:cubicBezTo>
                    <a:pt x="87" y="0"/>
                    <a:pt x="35" y="46"/>
                    <a:pt x="17" y="106"/>
                  </a:cubicBezTo>
                  <a:cubicBezTo>
                    <a:pt x="1" y="177"/>
                    <a:pt x="38" y="243"/>
                    <a:pt x="104" y="259"/>
                  </a:cubicBezTo>
                  <a:cubicBezTo>
                    <a:pt x="120" y="259"/>
                    <a:pt x="157" y="259"/>
                    <a:pt x="190" y="226"/>
                  </a:cubicBezTo>
                  <a:cubicBezTo>
                    <a:pt x="207" y="210"/>
                    <a:pt x="223" y="193"/>
                    <a:pt x="244" y="156"/>
                  </a:cubicBezTo>
                  <a:cubicBezTo>
                    <a:pt x="244" y="123"/>
                    <a:pt x="244" y="90"/>
                    <a:pt x="223" y="53"/>
                  </a:cubicBezTo>
                  <a:cubicBezTo>
                    <a:pt x="223" y="36"/>
                    <a:pt x="207" y="36"/>
                    <a:pt x="207" y="36"/>
                  </a:cubicBezTo>
                  <a:cubicBezTo>
                    <a:pt x="190" y="20"/>
                    <a:pt x="174" y="3"/>
                    <a:pt x="157" y="3"/>
                  </a:cubicBezTo>
                  <a:cubicBezTo>
                    <a:pt x="150" y="1"/>
                    <a:pt x="14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3942350" y="2816650"/>
              <a:ext cx="6000" cy="6500"/>
            </a:xfrm>
            <a:custGeom>
              <a:avLst/>
              <a:gdLst/>
              <a:ahLst/>
              <a:cxnLst/>
              <a:rect l="l" t="t" r="r" b="b"/>
              <a:pathLst>
                <a:path w="240" h="260" extrusionOk="0">
                  <a:moveTo>
                    <a:pt x="153" y="1"/>
                  </a:moveTo>
                  <a:cubicBezTo>
                    <a:pt x="87" y="1"/>
                    <a:pt x="34" y="34"/>
                    <a:pt x="17" y="120"/>
                  </a:cubicBezTo>
                  <a:cubicBezTo>
                    <a:pt x="1" y="137"/>
                    <a:pt x="1" y="170"/>
                    <a:pt x="17" y="207"/>
                  </a:cubicBezTo>
                  <a:cubicBezTo>
                    <a:pt x="34" y="240"/>
                    <a:pt x="71" y="256"/>
                    <a:pt x="87" y="256"/>
                  </a:cubicBezTo>
                  <a:cubicBezTo>
                    <a:pt x="96" y="258"/>
                    <a:pt x="104" y="259"/>
                    <a:pt x="112" y="259"/>
                  </a:cubicBezTo>
                  <a:cubicBezTo>
                    <a:pt x="167" y="259"/>
                    <a:pt x="209" y="214"/>
                    <a:pt x="223" y="153"/>
                  </a:cubicBezTo>
                  <a:cubicBezTo>
                    <a:pt x="240" y="120"/>
                    <a:pt x="240" y="87"/>
                    <a:pt x="223" y="50"/>
                  </a:cubicBezTo>
                  <a:cubicBezTo>
                    <a:pt x="207" y="50"/>
                    <a:pt x="207" y="34"/>
                    <a:pt x="207" y="34"/>
                  </a:cubicBezTo>
                  <a:cubicBezTo>
                    <a:pt x="190" y="17"/>
                    <a:pt x="17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3927725" y="2813250"/>
              <a:ext cx="6100" cy="6525"/>
            </a:xfrm>
            <a:custGeom>
              <a:avLst/>
              <a:gdLst/>
              <a:ahLst/>
              <a:cxnLst/>
              <a:rect l="l" t="t" r="r" b="b"/>
              <a:pathLst>
                <a:path w="244" h="261" extrusionOk="0">
                  <a:moveTo>
                    <a:pt x="135" y="1"/>
                  </a:moveTo>
                  <a:cubicBezTo>
                    <a:pt x="101" y="1"/>
                    <a:pt x="66" y="19"/>
                    <a:pt x="37" y="50"/>
                  </a:cubicBezTo>
                  <a:cubicBezTo>
                    <a:pt x="0" y="99"/>
                    <a:pt x="0" y="186"/>
                    <a:pt x="37" y="240"/>
                  </a:cubicBezTo>
                  <a:cubicBezTo>
                    <a:pt x="57" y="253"/>
                    <a:pt x="81" y="261"/>
                    <a:pt x="105" y="261"/>
                  </a:cubicBezTo>
                  <a:cubicBezTo>
                    <a:pt x="140" y="261"/>
                    <a:pt x="177" y="244"/>
                    <a:pt x="206" y="203"/>
                  </a:cubicBezTo>
                  <a:cubicBezTo>
                    <a:pt x="243" y="153"/>
                    <a:pt x="243" y="83"/>
                    <a:pt x="206" y="33"/>
                  </a:cubicBezTo>
                  <a:cubicBezTo>
                    <a:pt x="185" y="11"/>
                    <a:pt x="161"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3927725" y="2752325"/>
              <a:ext cx="6100" cy="6625"/>
            </a:xfrm>
            <a:custGeom>
              <a:avLst/>
              <a:gdLst/>
              <a:ahLst/>
              <a:cxnLst/>
              <a:rect l="l" t="t" r="r" b="b"/>
              <a:pathLst>
                <a:path w="244" h="265" extrusionOk="0">
                  <a:moveTo>
                    <a:pt x="136" y="1"/>
                  </a:moveTo>
                  <a:cubicBezTo>
                    <a:pt x="121" y="1"/>
                    <a:pt x="103" y="5"/>
                    <a:pt x="87" y="13"/>
                  </a:cubicBezTo>
                  <a:cubicBezTo>
                    <a:pt x="37" y="46"/>
                    <a:pt x="0" y="116"/>
                    <a:pt x="17" y="186"/>
                  </a:cubicBezTo>
                  <a:cubicBezTo>
                    <a:pt x="17" y="219"/>
                    <a:pt x="37" y="236"/>
                    <a:pt x="70" y="252"/>
                  </a:cubicBezTo>
                  <a:cubicBezTo>
                    <a:pt x="79" y="261"/>
                    <a:pt x="91" y="265"/>
                    <a:pt x="106" y="265"/>
                  </a:cubicBezTo>
                  <a:cubicBezTo>
                    <a:pt x="121" y="265"/>
                    <a:pt x="138" y="261"/>
                    <a:pt x="157" y="252"/>
                  </a:cubicBezTo>
                  <a:cubicBezTo>
                    <a:pt x="190" y="236"/>
                    <a:pt x="206" y="219"/>
                    <a:pt x="223" y="186"/>
                  </a:cubicBezTo>
                  <a:cubicBezTo>
                    <a:pt x="243" y="149"/>
                    <a:pt x="243" y="116"/>
                    <a:pt x="223" y="83"/>
                  </a:cubicBezTo>
                  <a:cubicBezTo>
                    <a:pt x="223" y="63"/>
                    <a:pt x="223" y="46"/>
                    <a:pt x="206" y="30"/>
                  </a:cubicBezTo>
                  <a:cubicBezTo>
                    <a:pt x="190" y="30"/>
                    <a:pt x="190" y="30"/>
                    <a:pt x="173" y="13"/>
                  </a:cubicBezTo>
                  <a:cubicBezTo>
                    <a:pt x="165" y="5"/>
                    <a:pt x="152"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3929875" y="2829875"/>
              <a:ext cx="5600" cy="6475"/>
            </a:xfrm>
            <a:custGeom>
              <a:avLst/>
              <a:gdLst/>
              <a:ahLst/>
              <a:cxnLst/>
              <a:rect l="l" t="t" r="r" b="b"/>
              <a:pathLst>
                <a:path w="224" h="259" extrusionOk="0">
                  <a:moveTo>
                    <a:pt x="117" y="0"/>
                  </a:moveTo>
                  <a:cubicBezTo>
                    <a:pt x="70" y="0"/>
                    <a:pt x="15" y="46"/>
                    <a:pt x="1" y="106"/>
                  </a:cubicBezTo>
                  <a:cubicBezTo>
                    <a:pt x="1" y="139"/>
                    <a:pt x="1" y="177"/>
                    <a:pt x="17" y="210"/>
                  </a:cubicBezTo>
                  <a:cubicBezTo>
                    <a:pt x="34" y="226"/>
                    <a:pt x="54" y="243"/>
                    <a:pt x="87" y="259"/>
                  </a:cubicBezTo>
                  <a:cubicBezTo>
                    <a:pt x="137" y="259"/>
                    <a:pt x="207" y="226"/>
                    <a:pt x="223" y="139"/>
                  </a:cubicBezTo>
                  <a:cubicBezTo>
                    <a:pt x="223" y="123"/>
                    <a:pt x="223" y="90"/>
                    <a:pt x="207" y="53"/>
                  </a:cubicBezTo>
                  <a:cubicBezTo>
                    <a:pt x="207" y="36"/>
                    <a:pt x="207" y="36"/>
                    <a:pt x="190" y="36"/>
                  </a:cubicBezTo>
                  <a:cubicBezTo>
                    <a:pt x="174" y="20"/>
                    <a:pt x="157"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3932875" y="2767550"/>
              <a:ext cx="6100" cy="6425"/>
            </a:xfrm>
            <a:custGeom>
              <a:avLst/>
              <a:gdLst/>
              <a:ahLst/>
              <a:cxnLst/>
              <a:rect l="l" t="t" r="r" b="b"/>
              <a:pathLst>
                <a:path w="244" h="257" extrusionOk="0">
                  <a:moveTo>
                    <a:pt x="134" y="1"/>
                  </a:moveTo>
                  <a:cubicBezTo>
                    <a:pt x="102" y="1"/>
                    <a:pt x="66" y="17"/>
                    <a:pt x="37" y="56"/>
                  </a:cubicBezTo>
                  <a:cubicBezTo>
                    <a:pt x="17" y="72"/>
                    <a:pt x="17" y="93"/>
                    <a:pt x="17" y="109"/>
                  </a:cubicBezTo>
                  <a:cubicBezTo>
                    <a:pt x="0" y="142"/>
                    <a:pt x="0" y="196"/>
                    <a:pt x="37" y="229"/>
                  </a:cubicBezTo>
                  <a:cubicBezTo>
                    <a:pt x="57" y="248"/>
                    <a:pt x="82" y="256"/>
                    <a:pt x="107" y="256"/>
                  </a:cubicBezTo>
                  <a:cubicBezTo>
                    <a:pt x="124" y="256"/>
                    <a:pt x="142" y="252"/>
                    <a:pt x="157" y="245"/>
                  </a:cubicBezTo>
                  <a:cubicBezTo>
                    <a:pt x="173" y="245"/>
                    <a:pt x="190" y="229"/>
                    <a:pt x="190" y="212"/>
                  </a:cubicBezTo>
                  <a:cubicBezTo>
                    <a:pt x="244" y="159"/>
                    <a:pt x="244" y="72"/>
                    <a:pt x="190" y="23"/>
                  </a:cubicBezTo>
                  <a:cubicBezTo>
                    <a:pt x="176" y="9"/>
                    <a:pt x="156"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3947100" y="2771325"/>
              <a:ext cx="5575" cy="6350"/>
            </a:xfrm>
            <a:custGeom>
              <a:avLst/>
              <a:gdLst/>
              <a:ahLst/>
              <a:cxnLst/>
              <a:rect l="l" t="t" r="r" b="b"/>
              <a:pathLst>
                <a:path w="223" h="254" extrusionOk="0">
                  <a:moveTo>
                    <a:pt x="111" y="1"/>
                  </a:moveTo>
                  <a:cubicBezTo>
                    <a:pt x="92" y="1"/>
                    <a:pt x="76" y="13"/>
                    <a:pt x="50" y="24"/>
                  </a:cubicBezTo>
                  <a:cubicBezTo>
                    <a:pt x="33" y="45"/>
                    <a:pt x="17" y="78"/>
                    <a:pt x="0" y="111"/>
                  </a:cubicBezTo>
                  <a:cubicBezTo>
                    <a:pt x="0" y="148"/>
                    <a:pt x="0" y="181"/>
                    <a:pt x="17" y="197"/>
                  </a:cubicBezTo>
                  <a:cubicBezTo>
                    <a:pt x="33" y="230"/>
                    <a:pt x="50" y="251"/>
                    <a:pt x="87" y="251"/>
                  </a:cubicBezTo>
                  <a:cubicBezTo>
                    <a:pt x="93" y="253"/>
                    <a:pt x="99" y="254"/>
                    <a:pt x="106" y="254"/>
                  </a:cubicBezTo>
                  <a:cubicBezTo>
                    <a:pt x="153" y="254"/>
                    <a:pt x="208" y="206"/>
                    <a:pt x="223" y="148"/>
                  </a:cubicBezTo>
                  <a:cubicBezTo>
                    <a:pt x="223" y="111"/>
                    <a:pt x="223" y="78"/>
                    <a:pt x="206" y="45"/>
                  </a:cubicBezTo>
                  <a:lnTo>
                    <a:pt x="190" y="24"/>
                  </a:lnTo>
                  <a:cubicBezTo>
                    <a:pt x="169" y="8"/>
                    <a:pt x="153" y="8"/>
                    <a:pt x="136" y="8"/>
                  </a:cubicBez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3939375" y="2740575"/>
              <a:ext cx="6000" cy="6525"/>
            </a:xfrm>
            <a:custGeom>
              <a:avLst/>
              <a:gdLst/>
              <a:ahLst/>
              <a:cxnLst/>
              <a:rect l="l" t="t" r="r" b="b"/>
              <a:pathLst>
                <a:path w="240" h="261" extrusionOk="0">
                  <a:moveTo>
                    <a:pt x="153" y="1"/>
                  </a:moveTo>
                  <a:cubicBezTo>
                    <a:pt x="87" y="1"/>
                    <a:pt x="33" y="54"/>
                    <a:pt x="17" y="120"/>
                  </a:cubicBezTo>
                  <a:cubicBezTo>
                    <a:pt x="0" y="158"/>
                    <a:pt x="0" y="190"/>
                    <a:pt x="17" y="207"/>
                  </a:cubicBezTo>
                  <a:cubicBezTo>
                    <a:pt x="33" y="244"/>
                    <a:pt x="66" y="261"/>
                    <a:pt x="87" y="261"/>
                  </a:cubicBezTo>
                  <a:cubicBezTo>
                    <a:pt x="120" y="261"/>
                    <a:pt x="153" y="261"/>
                    <a:pt x="169" y="244"/>
                  </a:cubicBezTo>
                  <a:cubicBezTo>
                    <a:pt x="206" y="207"/>
                    <a:pt x="223" y="190"/>
                    <a:pt x="223" y="158"/>
                  </a:cubicBezTo>
                  <a:cubicBezTo>
                    <a:pt x="239" y="120"/>
                    <a:pt x="239" y="87"/>
                    <a:pt x="223" y="54"/>
                  </a:cubicBezTo>
                  <a:cubicBezTo>
                    <a:pt x="206" y="54"/>
                    <a:pt x="206" y="38"/>
                    <a:pt x="206" y="38"/>
                  </a:cubicBezTo>
                  <a:cubicBezTo>
                    <a:pt x="190"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3934625" y="2784500"/>
              <a:ext cx="6000" cy="6300"/>
            </a:xfrm>
            <a:custGeom>
              <a:avLst/>
              <a:gdLst/>
              <a:ahLst/>
              <a:cxnLst/>
              <a:rect l="l" t="t" r="r" b="b"/>
              <a:pathLst>
                <a:path w="240" h="252" extrusionOk="0">
                  <a:moveTo>
                    <a:pt x="139" y="0"/>
                  </a:moveTo>
                  <a:cubicBezTo>
                    <a:pt x="124" y="0"/>
                    <a:pt x="112" y="4"/>
                    <a:pt x="103" y="13"/>
                  </a:cubicBezTo>
                  <a:cubicBezTo>
                    <a:pt x="33" y="33"/>
                    <a:pt x="0" y="99"/>
                    <a:pt x="17" y="169"/>
                  </a:cubicBezTo>
                  <a:cubicBezTo>
                    <a:pt x="33" y="202"/>
                    <a:pt x="50" y="239"/>
                    <a:pt x="71" y="239"/>
                  </a:cubicBezTo>
                  <a:cubicBezTo>
                    <a:pt x="87" y="248"/>
                    <a:pt x="103" y="252"/>
                    <a:pt x="118" y="252"/>
                  </a:cubicBezTo>
                  <a:cubicBezTo>
                    <a:pt x="132" y="252"/>
                    <a:pt x="145" y="248"/>
                    <a:pt x="153" y="239"/>
                  </a:cubicBezTo>
                  <a:cubicBezTo>
                    <a:pt x="190" y="239"/>
                    <a:pt x="207" y="202"/>
                    <a:pt x="223" y="169"/>
                  </a:cubicBezTo>
                  <a:cubicBezTo>
                    <a:pt x="240" y="153"/>
                    <a:pt x="240" y="116"/>
                    <a:pt x="240" y="83"/>
                  </a:cubicBezTo>
                  <a:cubicBezTo>
                    <a:pt x="223" y="66"/>
                    <a:pt x="223" y="33"/>
                    <a:pt x="207" y="33"/>
                  </a:cubicBezTo>
                  <a:cubicBezTo>
                    <a:pt x="207" y="13"/>
                    <a:pt x="190" y="13"/>
                    <a:pt x="190" y="13"/>
                  </a:cubicBezTo>
                  <a:cubicBezTo>
                    <a:pt x="172" y="4"/>
                    <a:pt x="154"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4040275" y="2741925"/>
              <a:ext cx="5600" cy="6000"/>
            </a:xfrm>
            <a:custGeom>
              <a:avLst/>
              <a:gdLst/>
              <a:ahLst/>
              <a:cxnLst/>
              <a:rect l="l" t="t" r="r" b="b"/>
              <a:pathLst>
                <a:path w="224" h="240" extrusionOk="0">
                  <a:moveTo>
                    <a:pt x="190" y="0"/>
                  </a:moveTo>
                  <a:cubicBezTo>
                    <a:pt x="174" y="0"/>
                    <a:pt x="153" y="17"/>
                    <a:pt x="136" y="17"/>
                  </a:cubicBezTo>
                  <a:cubicBezTo>
                    <a:pt x="87" y="33"/>
                    <a:pt x="50" y="50"/>
                    <a:pt x="17" y="50"/>
                  </a:cubicBezTo>
                  <a:cubicBezTo>
                    <a:pt x="0" y="66"/>
                    <a:pt x="0" y="66"/>
                    <a:pt x="0" y="87"/>
                  </a:cubicBezTo>
                  <a:cubicBezTo>
                    <a:pt x="0" y="120"/>
                    <a:pt x="0" y="153"/>
                    <a:pt x="17" y="190"/>
                  </a:cubicBezTo>
                  <a:cubicBezTo>
                    <a:pt x="33" y="207"/>
                    <a:pt x="50" y="223"/>
                    <a:pt x="87" y="240"/>
                  </a:cubicBezTo>
                  <a:cubicBezTo>
                    <a:pt x="136" y="240"/>
                    <a:pt x="207" y="190"/>
                    <a:pt x="223" y="120"/>
                  </a:cubicBezTo>
                  <a:cubicBezTo>
                    <a:pt x="223" y="87"/>
                    <a:pt x="223" y="50"/>
                    <a:pt x="207" y="33"/>
                  </a:cubicBezTo>
                  <a:cubicBezTo>
                    <a:pt x="207" y="17"/>
                    <a:pt x="20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4201775" y="2833050"/>
              <a:ext cx="6025" cy="6400"/>
            </a:xfrm>
            <a:custGeom>
              <a:avLst/>
              <a:gdLst/>
              <a:ahLst/>
              <a:cxnLst/>
              <a:rect l="l" t="t" r="r" b="b"/>
              <a:pathLst>
                <a:path w="241" h="256" extrusionOk="0">
                  <a:moveTo>
                    <a:pt x="134" y="0"/>
                  </a:moveTo>
                  <a:cubicBezTo>
                    <a:pt x="120" y="0"/>
                    <a:pt x="102" y="4"/>
                    <a:pt x="83" y="12"/>
                  </a:cubicBezTo>
                  <a:cubicBezTo>
                    <a:pt x="67" y="12"/>
                    <a:pt x="34" y="50"/>
                    <a:pt x="17" y="83"/>
                  </a:cubicBezTo>
                  <a:cubicBezTo>
                    <a:pt x="17" y="99"/>
                    <a:pt x="1" y="132"/>
                    <a:pt x="17" y="169"/>
                  </a:cubicBezTo>
                  <a:cubicBezTo>
                    <a:pt x="17" y="202"/>
                    <a:pt x="34" y="235"/>
                    <a:pt x="67" y="235"/>
                  </a:cubicBezTo>
                  <a:cubicBezTo>
                    <a:pt x="83" y="256"/>
                    <a:pt x="121" y="256"/>
                    <a:pt x="154" y="256"/>
                  </a:cubicBezTo>
                  <a:cubicBezTo>
                    <a:pt x="207" y="219"/>
                    <a:pt x="240" y="153"/>
                    <a:pt x="224" y="83"/>
                  </a:cubicBezTo>
                  <a:cubicBezTo>
                    <a:pt x="224" y="66"/>
                    <a:pt x="224" y="50"/>
                    <a:pt x="207" y="29"/>
                  </a:cubicBezTo>
                  <a:cubicBezTo>
                    <a:pt x="187" y="12"/>
                    <a:pt x="187" y="12"/>
                    <a:pt x="170" y="12"/>
                  </a:cubicBezTo>
                  <a:cubicBezTo>
                    <a:pt x="162" y="4"/>
                    <a:pt x="14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4104700" y="2827875"/>
              <a:ext cx="6000" cy="6325"/>
            </a:xfrm>
            <a:custGeom>
              <a:avLst/>
              <a:gdLst/>
              <a:ahLst/>
              <a:cxnLst/>
              <a:rect l="l" t="t" r="r" b="b"/>
              <a:pathLst>
                <a:path w="240" h="253" extrusionOk="0">
                  <a:moveTo>
                    <a:pt x="132" y="0"/>
                  </a:moveTo>
                  <a:cubicBezTo>
                    <a:pt x="100" y="0"/>
                    <a:pt x="65" y="19"/>
                    <a:pt x="33" y="50"/>
                  </a:cubicBezTo>
                  <a:cubicBezTo>
                    <a:pt x="0" y="100"/>
                    <a:pt x="0" y="186"/>
                    <a:pt x="33" y="219"/>
                  </a:cubicBezTo>
                  <a:cubicBezTo>
                    <a:pt x="56" y="242"/>
                    <a:pt x="81" y="252"/>
                    <a:pt x="106" y="252"/>
                  </a:cubicBezTo>
                  <a:cubicBezTo>
                    <a:pt x="141" y="252"/>
                    <a:pt x="176" y="234"/>
                    <a:pt x="206" y="203"/>
                  </a:cubicBezTo>
                  <a:cubicBezTo>
                    <a:pt x="239" y="153"/>
                    <a:pt x="239" y="67"/>
                    <a:pt x="190" y="30"/>
                  </a:cubicBezTo>
                  <a:cubicBezTo>
                    <a:pt x="175" y="9"/>
                    <a:pt x="15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4099125" y="2812400"/>
              <a:ext cx="6425" cy="6600"/>
            </a:xfrm>
            <a:custGeom>
              <a:avLst/>
              <a:gdLst/>
              <a:ahLst/>
              <a:cxnLst/>
              <a:rect l="l" t="t" r="r" b="b"/>
              <a:pathLst>
                <a:path w="257" h="264" extrusionOk="0">
                  <a:moveTo>
                    <a:pt x="144" y="1"/>
                  </a:moveTo>
                  <a:cubicBezTo>
                    <a:pt x="109" y="1"/>
                    <a:pt x="72" y="19"/>
                    <a:pt x="50" y="51"/>
                  </a:cubicBezTo>
                  <a:cubicBezTo>
                    <a:pt x="1" y="100"/>
                    <a:pt x="1" y="187"/>
                    <a:pt x="50" y="237"/>
                  </a:cubicBezTo>
                  <a:cubicBezTo>
                    <a:pt x="67" y="237"/>
                    <a:pt x="87" y="257"/>
                    <a:pt x="104" y="257"/>
                  </a:cubicBezTo>
                  <a:cubicBezTo>
                    <a:pt x="112" y="261"/>
                    <a:pt x="121" y="263"/>
                    <a:pt x="131" y="263"/>
                  </a:cubicBezTo>
                  <a:cubicBezTo>
                    <a:pt x="161" y="263"/>
                    <a:pt x="194" y="244"/>
                    <a:pt x="207" y="204"/>
                  </a:cubicBezTo>
                  <a:cubicBezTo>
                    <a:pt x="240" y="171"/>
                    <a:pt x="256" y="117"/>
                    <a:pt x="240" y="84"/>
                  </a:cubicBezTo>
                  <a:cubicBezTo>
                    <a:pt x="223" y="67"/>
                    <a:pt x="223" y="51"/>
                    <a:pt x="207" y="30"/>
                  </a:cubicBezTo>
                  <a:cubicBezTo>
                    <a:pt x="191" y="10"/>
                    <a:pt x="168"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4114600" y="2705925"/>
              <a:ext cx="6400" cy="6400"/>
            </a:xfrm>
            <a:custGeom>
              <a:avLst/>
              <a:gdLst/>
              <a:ahLst/>
              <a:cxnLst/>
              <a:rect l="l" t="t" r="r" b="b"/>
              <a:pathLst>
                <a:path w="256" h="256" extrusionOk="0">
                  <a:moveTo>
                    <a:pt x="135" y="1"/>
                  </a:moveTo>
                  <a:cubicBezTo>
                    <a:pt x="102" y="1"/>
                    <a:pt x="71" y="18"/>
                    <a:pt x="49" y="47"/>
                  </a:cubicBezTo>
                  <a:cubicBezTo>
                    <a:pt x="0" y="100"/>
                    <a:pt x="0" y="187"/>
                    <a:pt x="49" y="220"/>
                  </a:cubicBezTo>
                  <a:cubicBezTo>
                    <a:pt x="67" y="243"/>
                    <a:pt x="94" y="255"/>
                    <a:pt x="121" y="255"/>
                  </a:cubicBezTo>
                  <a:cubicBezTo>
                    <a:pt x="153" y="255"/>
                    <a:pt x="186" y="239"/>
                    <a:pt x="206" y="204"/>
                  </a:cubicBezTo>
                  <a:cubicBezTo>
                    <a:pt x="256" y="150"/>
                    <a:pt x="256" y="63"/>
                    <a:pt x="206" y="30"/>
                  </a:cubicBezTo>
                  <a:cubicBezTo>
                    <a:pt x="184" y="10"/>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4101700" y="2722475"/>
              <a:ext cx="6000" cy="6600"/>
            </a:xfrm>
            <a:custGeom>
              <a:avLst/>
              <a:gdLst/>
              <a:ahLst/>
              <a:cxnLst/>
              <a:rect l="l" t="t" r="r" b="b"/>
              <a:pathLst>
                <a:path w="240" h="264" extrusionOk="0">
                  <a:moveTo>
                    <a:pt x="134" y="0"/>
                  </a:moveTo>
                  <a:cubicBezTo>
                    <a:pt x="87" y="0"/>
                    <a:pt x="32" y="49"/>
                    <a:pt x="17" y="106"/>
                  </a:cubicBezTo>
                  <a:cubicBezTo>
                    <a:pt x="1" y="176"/>
                    <a:pt x="34" y="247"/>
                    <a:pt x="104" y="263"/>
                  </a:cubicBezTo>
                  <a:cubicBezTo>
                    <a:pt x="137" y="263"/>
                    <a:pt x="153" y="247"/>
                    <a:pt x="190" y="226"/>
                  </a:cubicBezTo>
                  <a:cubicBezTo>
                    <a:pt x="223" y="209"/>
                    <a:pt x="240" y="176"/>
                    <a:pt x="240" y="144"/>
                  </a:cubicBezTo>
                  <a:cubicBezTo>
                    <a:pt x="240" y="106"/>
                    <a:pt x="240" y="73"/>
                    <a:pt x="223" y="57"/>
                  </a:cubicBezTo>
                  <a:cubicBezTo>
                    <a:pt x="223" y="40"/>
                    <a:pt x="223" y="40"/>
                    <a:pt x="207" y="20"/>
                  </a:cubicBezTo>
                  <a:cubicBezTo>
                    <a:pt x="190" y="20"/>
                    <a:pt x="170" y="3"/>
                    <a:pt x="153" y="3"/>
                  </a:cubicBezTo>
                  <a:cubicBezTo>
                    <a:pt x="147" y="1"/>
                    <a:pt x="141"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4110675" y="2737600"/>
              <a:ext cx="6525" cy="6375"/>
            </a:xfrm>
            <a:custGeom>
              <a:avLst/>
              <a:gdLst/>
              <a:ahLst/>
              <a:cxnLst/>
              <a:rect l="l" t="t" r="r" b="b"/>
              <a:pathLst>
                <a:path w="261" h="255" extrusionOk="0">
                  <a:moveTo>
                    <a:pt x="103" y="0"/>
                  </a:moveTo>
                  <a:cubicBezTo>
                    <a:pt x="37" y="33"/>
                    <a:pt x="0" y="103"/>
                    <a:pt x="17" y="173"/>
                  </a:cubicBezTo>
                  <a:cubicBezTo>
                    <a:pt x="17" y="206"/>
                    <a:pt x="37" y="223"/>
                    <a:pt x="70" y="239"/>
                  </a:cubicBezTo>
                  <a:cubicBezTo>
                    <a:pt x="87" y="250"/>
                    <a:pt x="99" y="255"/>
                    <a:pt x="112" y="255"/>
                  </a:cubicBezTo>
                  <a:cubicBezTo>
                    <a:pt x="125" y="255"/>
                    <a:pt x="138" y="250"/>
                    <a:pt x="157" y="239"/>
                  </a:cubicBezTo>
                  <a:cubicBezTo>
                    <a:pt x="223" y="223"/>
                    <a:pt x="260" y="136"/>
                    <a:pt x="244" y="87"/>
                  </a:cubicBezTo>
                  <a:cubicBezTo>
                    <a:pt x="223" y="54"/>
                    <a:pt x="223" y="33"/>
                    <a:pt x="206" y="33"/>
                  </a:cubicBezTo>
                  <a:lnTo>
                    <a:pt x="190" y="17"/>
                  </a:lnTo>
                  <a:cubicBezTo>
                    <a:pt x="157"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4106850" y="2783575"/>
              <a:ext cx="6000" cy="6300"/>
            </a:xfrm>
            <a:custGeom>
              <a:avLst/>
              <a:gdLst/>
              <a:ahLst/>
              <a:cxnLst/>
              <a:rect l="l" t="t" r="r" b="b"/>
              <a:pathLst>
                <a:path w="240" h="252" extrusionOk="0">
                  <a:moveTo>
                    <a:pt x="104" y="0"/>
                  </a:moveTo>
                  <a:cubicBezTo>
                    <a:pt x="34" y="33"/>
                    <a:pt x="1" y="103"/>
                    <a:pt x="17" y="173"/>
                  </a:cubicBezTo>
                  <a:cubicBezTo>
                    <a:pt x="17" y="206"/>
                    <a:pt x="50" y="223"/>
                    <a:pt x="67" y="239"/>
                  </a:cubicBezTo>
                  <a:cubicBezTo>
                    <a:pt x="85" y="247"/>
                    <a:pt x="99" y="252"/>
                    <a:pt x="112" y="252"/>
                  </a:cubicBezTo>
                  <a:cubicBezTo>
                    <a:pt x="124" y="252"/>
                    <a:pt x="137" y="247"/>
                    <a:pt x="153" y="239"/>
                  </a:cubicBezTo>
                  <a:cubicBezTo>
                    <a:pt x="190" y="223"/>
                    <a:pt x="207" y="206"/>
                    <a:pt x="223" y="173"/>
                  </a:cubicBezTo>
                  <a:cubicBezTo>
                    <a:pt x="240" y="136"/>
                    <a:pt x="240" y="103"/>
                    <a:pt x="240" y="70"/>
                  </a:cubicBezTo>
                  <a:cubicBezTo>
                    <a:pt x="223" y="50"/>
                    <a:pt x="223" y="33"/>
                    <a:pt x="207" y="17"/>
                  </a:cubicBezTo>
                  <a:cubicBezTo>
                    <a:pt x="207" y="17"/>
                    <a:pt x="190"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4063050" y="2730700"/>
              <a:ext cx="5600" cy="6100"/>
            </a:xfrm>
            <a:custGeom>
              <a:avLst/>
              <a:gdLst/>
              <a:ahLst/>
              <a:cxnLst/>
              <a:rect l="l" t="t" r="r" b="b"/>
              <a:pathLst>
                <a:path w="224" h="244" extrusionOk="0">
                  <a:moveTo>
                    <a:pt x="190" y="0"/>
                  </a:moveTo>
                  <a:cubicBezTo>
                    <a:pt x="120" y="54"/>
                    <a:pt x="50" y="87"/>
                    <a:pt x="1" y="124"/>
                  </a:cubicBezTo>
                  <a:cubicBezTo>
                    <a:pt x="1" y="157"/>
                    <a:pt x="1" y="190"/>
                    <a:pt x="34" y="206"/>
                  </a:cubicBezTo>
                  <a:cubicBezTo>
                    <a:pt x="34" y="227"/>
                    <a:pt x="50" y="227"/>
                    <a:pt x="67" y="243"/>
                  </a:cubicBezTo>
                  <a:cubicBezTo>
                    <a:pt x="104" y="243"/>
                    <a:pt x="153" y="227"/>
                    <a:pt x="190" y="190"/>
                  </a:cubicBezTo>
                  <a:cubicBezTo>
                    <a:pt x="223" y="157"/>
                    <a:pt x="223" y="103"/>
                    <a:pt x="207" y="54"/>
                  </a:cubicBezTo>
                  <a:cubicBezTo>
                    <a:pt x="207" y="37"/>
                    <a:pt x="207" y="21"/>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4119750" y="2786650"/>
              <a:ext cx="6000" cy="6575"/>
            </a:xfrm>
            <a:custGeom>
              <a:avLst/>
              <a:gdLst/>
              <a:ahLst/>
              <a:cxnLst/>
              <a:rect l="l" t="t" r="r" b="b"/>
              <a:pathLst>
                <a:path w="240" h="263" extrusionOk="0">
                  <a:moveTo>
                    <a:pt x="137" y="0"/>
                  </a:moveTo>
                  <a:cubicBezTo>
                    <a:pt x="103" y="0"/>
                    <a:pt x="71" y="19"/>
                    <a:pt x="50" y="50"/>
                  </a:cubicBezTo>
                  <a:cubicBezTo>
                    <a:pt x="0" y="100"/>
                    <a:pt x="0" y="186"/>
                    <a:pt x="50" y="236"/>
                  </a:cubicBezTo>
                  <a:cubicBezTo>
                    <a:pt x="50" y="236"/>
                    <a:pt x="66" y="256"/>
                    <a:pt x="87" y="256"/>
                  </a:cubicBezTo>
                  <a:cubicBezTo>
                    <a:pt x="95" y="260"/>
                    <a:pt x="104" y="263"/>
                    <a:pt x="114" y="263"/>
                  </a:cubicBezTo>
                  <a:cubicBezTo>
                    <a:pt x="143" y="263"/>
                    <a:pt x="178" y="243"/>
                    <a:pt x="206" y="203"/>
                  </a:cubicBezTo>
                  <a:cubicBezTo>
                    <a:pt x="239" y="170"/>
                    <a:pt x="239" y="116"/>
                    <a:pt x="223" y="83"/>
                  </a:cubicBezTo>
                  <a:cubicBezTo>
                    <a:pt x="223" y="67"/>
                    <a:pt x="223" y="50"/>
                    <a:pt x="206" y="30"/>
                  </a:cubicBezTo>
                  <a:cubicBezTo>
                    <a:pt x="184" y="9"/>
                    <a:pt x="16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4101300" y="2707500"/>
              <a:ext cx="5575" cy="5700"/>
            </a:xfrm>
            <a:custGeom>
              <a:avLst/>
              <a:gdLst/>
              <a:ahLst/>
              <a:cxnLst/>
              <a:rect l="l" t="t" r="r" b="b"/>
              <a:pathLst>
                <a:path w="223" h="228" extrusionOk="0">
                  <a:moveTo>
                    <a:pt x="186" y="0"/>
                  </a:moveTo>
                  <a:cubicBezTo>
                    <a:pt x="120" y="37"/>
                    <a:pt x="50" y="70"/>
                    <a:pt x="0" y="103"/>
                  </a:cubicBezTo>
                  <a:lnTo>
                    <a:pt x="0" y="174"/>
                  </a:lnTo>
                  <a:cubicBezTo>
                    <a:pt x="17" y="190"/>
                    <a:pt x="50" y="207"/>
                    <a:pt x="66" y="227"/>
                  </a:cubicBezTo>
                  <a:cubicBezTo>
                    <a:pt x="136" y="227"/>
                    <a:pt x="206" y="190"/>
                    <a:pt x="223" y="103"/>
                  </a:cubicBezTo>
                  <a:cubicBezTo>
                    <a:pt x="223" y="87"/>
                    <a:pt x="223" y="54"/>
                    <a:pt x="206" y="21"/>
                  </a:cubicBez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4099125" y="2750900"/>
              <a:ext cx="5600" cy="6500"/>
            </a:xfrm>
            <a:custGeom>
              <a:avLst/>
              <a:gdLst/>
              <a:ahLst/>
              <a:cxnLst/>
              <a:rect l="l" t="t" r="r" b="b"/>
              <a:pathLst>
                <a:path w="224" h="260" extrusionOk="0">
                  <a:moveTo>
                    <a:pt x="137" y="0"/>
                  </a:moveTo>
                  <a:cubicBezTo>
                    <a:pt x="87" y="0"/>
                    <a:pt x="17" y="37"/>
                    <a:pt x="1" y="120"/>
                  </a:cubicBezTo>
                  <a:cubicBezTo>
                    <a:pt x="1" y="157"/>
                    <a:pt x="1" y="173"/>
                    <a:pt x="17" y="206"/>
                  </a:cubicBezTo>
                  <a:cubicBezTo>
                    <a:pt x="34" y="243"/>
                    <a:pt x="50" y="260"/>
                    <a:pt x="87" y="260"/>
                  </a:cubicBezTo>
                  <a:cubicBezTo>
                    <a:pt x="120" y="260"/>
                    <a:pt x="153" y="260"/>
                    <a:pt x="170" y="243"/>
                  </a:cubicBezTo>
                  <a:cubicBezTo>
                    <a:pt x="207" y="206"/>
                    <a:pt x="223" y="190"/>
                    <a:pt x="223" y="157"/>
                  </a:cubicBezTo>
                  <a:cubicBezTo>
                    <a:pt x="223" y="120"/>
                    <a:pt x="223" y="87"/>
                    <a:pt x="207" y="54"/>
                  </a:cubicBezTo>
                  <a:cubicBezTo>
                    <a:pt x="207" y="54"/>
                    <a:pt x="207" y="37"/>
                    <a:pt x="190" y="37"/>
                  </a:cubicBezTo>
                  <a:cubicBezTo>
                    <a:pt x="170" y="17"/>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3937200" y="2846575"/>
              <a:ext cx="6000" cy="4000"/>
            </a:xfrm>
            <a:custGeom>
              <a:avLst/>
              <a:gdLst/>
              <a:ahLst/>
              <a:cxnLst/>
              <a:rect l="l" t="t" r="r" b="b"/>
              <a:pathLst>
                <a:path w="240" h="160" extrusionOk="0">
                  <a:moveTo>
                    <a:pt x="117" y="0"/>
                  </a:moveTo>
                  <a:cubicBezTo>
                    <a:pt x="71" y="0"/>
                    <a:pt x="15" y="49"/>
                    <a:pt x="0" y="106"/>
                  </a:cubicBezTo>
                  <a:lnTo>
                    <a:pt x="0" y="160"/>
                  </a:lnTo>
                  <a:lnTo>
                    <a:pt x="223" y="160"/>
                  </a:lnTo>
                  <a:cubicBezTo>
                    <a:pt x="240" y="127"/>
                    <a:pt x="223" y="90"/>
                    <a:pt x="223" y="57"/>
                  </a:cubicBezTo>
                  <a:cubicBezTo>
                    <a:pt x="207" y="40"/>
                    <a:pt x="207" y="40"/>
                    <a:pt x="190" y="40"/>
                  </a:cubicBezTo>
                  <a:cubicBezTo>
                    <a:pt x="190" y="24"/>
                    <a:pt x="174" y="3"/>
                    <a:pt x="137"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4097375" y="2797675"/>
              <a:ext cx="5600" cy="6600"/>
            </a:xfrm>
            <a:custGeom>
              <a:avLst/>
              <a:gdLst/>
              <a:ahLst/>
              <a:cxnLst/>
              <a:rect l="l" t="t" r="r" b="b"/>
              <a:pathLst>
                <a:path w="224" h="264" extrusionOk="0">
                  <a:moveTo>
                    <a:pt x="137" y="1"/>
                  </a:moveTo>
                  <a:cubicBezTo>
                    <a:pt x="104" y="1"/>
                    <a:pt x="87" y="1"/>
                    <a:pt x="54" y="38"/>
                  </a:cubicBezTo>
                  <a:cubicBezTo>
                    <a:pt x="33" y="55"/>
                    <a:pt x="17" y="88"/>
                    <a:pt x="0" y="125"/>
                  </a:cubicBezTo>
                  <a:cubicBezTo>
                    <a:pt x="0" y="141"/>
                    <a:pt x="0" y="174"/>
                    <a:pt x="17" y="207"/>
                  </a:cubicBezTo>
                  <a:cubicBezTo>
                    <a:pt x="33" y="244"/>
                    <a:pt x="54" y="261"/>
                    <a:pt x="87" y="261"/>
                  </a:cubicBezTo>
                  <a:cubicBezTo>
                    <a:pt x="94" y="263"/>
                    <a:pt x="100" y="264"/>
                    <a:pt x="107" y="264"/>
                  </a:cubicBezTo>
                  <a:cubicBezTo>
                    <a:pt x="154" y="264"/>
                    <a:pt x="209" y="219"/>
                    <a:pt x="223" y="158"/>
                  </a:cubicBezTo>
                  <a:cubicBezTo>
                    <a:pt x="223" y="125"/>
                    <a:pt x="223" y="88"/>
                    <a:pt x="207" y="55"/>
                  </a:cubicBezTo>
                  <a:cubicBezTo>
                    <a:pt x="207" y="55"/>
                    <a:pt x="207" y="38"/>
                    <a:pt x="190" y="38"/>
                  </a:cubicBezTo>
                  <a:cubicBezTo>
                    <a:pt x="174" y="22"/>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4106850" y="2844350"/>
              <a:ext cx="6425" cy="6225"/>
            </a:xfrm>
            <a:custGeom>
              <a:avLst/>
              <a:gdLst/>
              <a:ahLst/>
              <a:cxnLst/>
              <a:rect l="l" t="t" r="r" b="b"/>
              <a:pathLst>
                <a:path w="257" h="249" extrusionOk="0">
                  <a:moveTo>
                    <a:pt x="130" y="0"/>
                  </a:moveTo>
                  <a:cubicBezTo>
                    <a:pt x="99" y="0"/>
                    <a:pt x="71" y="14"/>
                    <a:pt x="50" y="43"/>
                  </a:cubicBezTo>
                  <a:cubicBezTo>
                    <a:pt x="1" y="92"/>
                    <a:pt x="1" y="179"/>
                    <a:pt x="50" y="232"/>
                  </a:cubicBezTo>
                  <a:cubicBezTo>
                    <a:pt x="50" y="249"/>
                    <a:pt x="67" y="249"/>
                    <a:pt x="87" y="249"/>
                  </a:cubicBezTo>
                  <a:lnTo>
                    <a:pt x="137" y="249"/>
                  </a:lnTo>
                  <a:cubicBezTo>
                    <a:pt x="153" y="249"/>
                    <a:pt x="190" y="232"/>
                    <a:pt x="207" y="216"/>
                  </a:cubicBezTo>
                  <a:cubicBezTo>
                    <a:pt x="256" y="146"/>
                    <a:pt x="256" y="76"/>
                    <a:pt x="207" y="26"/>
                  </a:cubicBezTo>
                  <a:cubicBezTo>
                    <a:pt x="183" y="9"/>
                    <a:pt x="156"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4119325" y="2832200"/>
              <a:ext cx="6000" cy="6250"/>
            </a:xfrm>
            <a:custGeom>
              <a:avLst/>
              <a:gdLst/>
              <a:ahLst/>
              <a:cxnLst/>
              <a:rect l="l" t="t" r="r" b="b"/>
              <a:pathLst>
                <a:path w="240" h="250" extrusionOk="0">
                  <a:moveTo>
                    <a:pt x="134" y="0"/>
                  </a:moveTo>
                  <a:cubicBezTo>
                    <a:pt x="98" y="0"/>
                    <a:pt x="62" y="18"/>
                    <a:pt x="34" y="46"/>
                  </a:cubicBezTo>
                  <a:cubicBezTo>
                    <a:pt x="1" y="100"/>
                    <a:pt x="1" y="187"/>
                    <a:pt x="34" y="220"/>
                  </a:cubicBezTo>
                  <a:cubicBezTo>
                    <a:pt x="54" y="240"/>
                    <a:pt x="79" y="249"/>
                    <a:pt x="104" y="249"/>
                  </a:cubicBezTo>
                  <a:cubicBezTo>
                    <a:pt x="139" y="249"/>
                    <a:pt x="176" y="232"/>
                    <a:pt x="207" y="203"/>
                  </a:cubicBezTo>
                  <a:cubicBezTo>
                    <a:pt x="240" y="150"/>
                    <a:pt x="240" y="63"/>
                    <a:pt x="207" y="30"/>
                  </a:cubicBezTo>
                  <a:cubicBezTo>
                    <a:pt x="184" y="9"/>
                    <a:pt x="159"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4101300" y="2768100"/>
              <a:ext cx="5575" cy="6525"/>
            </a:xfrm>
            <a:custGeom>
              <a:avLst/>
              <a:gdLst/>
              <a:ahLst/>
              <a:cxnLst/>
              <a:rect l="l" t="t" r="r" b="b"/>
              <a:pathLst>
                <a:path w="223" h="261" extrusionOk="0">
                  <a:moveTo>
                    <a:pt x="136" y="1"/>
                  </a:moveTo>
                  <a:cubicBezTo>
                    <a:pt x="103" y="1"/>
                    <a:pt x="83" y="1"/>
                    <a:pt x="50" y="34"/>
                  </a:cubicBezTo>
                  <a:cubicBezTo>
                    <a:pt x="33" y="50"/>
                    <a:pt x="17" y="71"/>
                    <a:pt x="0" y="104"/>
                  </a:cubicBezTo>
                  <a:cubicBezTo>
                    <a:pt x="0" y="137"/>
                    <a:pt x="0" y="174"/>
                    <a:pt x="17" y="207"/>
                  </a:cubicBezTo>
                  <a:cubicBezTo>
                    <a:pt x="33" y="240"/>
                    <a:pt x="50" y="256"/>
                    <a:pt x="83" y="256"/>
                  </a:cubicBezTo>
                  <a:cubicBezTo>
                    <a:pt x="91" y="259"/>
                    <a:pt x="99" y="261"/>
                    <a:pt x="107" y="261"/>
                  </a:cubicBezTo>
                  <a:cubicBezTo>
                    <a:pt x="156" y="261"/>
                    <a:pt x="209" y="213"/>
                    <a:pt x="223" y="153"/>
                  </a:cubicBezTo>
                  <a:cubicBezTo>
                    <a:pt x="223" y="120"/>
                    <a:pt x="223" y="87"/>
                    <a:pt x="206" y="50"/>
                  </a:cubicBezTo>
                  <a:cubicBezTo>
                    <a:pt x="206" y="50"/>
                    <a:pt x="206" y="34"/>
                    <a:pt x="186" y="34"/>
                  </a:cubicBezTo>
                  <a:cubicBezTo>
                    <a:pt x="169" y="17"/>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3906700" y="2781325"/>
              <a:ext cx="6000" cy="6600"/>
            </a:xfrm>
            <a:custGeom>
              <a:avLst/>
              <a:gdLst/>
              <a:ahLst/>
              <a:cxnLst/>
              <a:rect l="l" t="t" r="r" b="b"/>
              <a:pathLst>
                <a:path w="240" h="264" extrusionOk="0">
                  <a:moveTo>
                    <a:pt x="116" y="0"/>
                  </a:moveTo>
                  <a:cubicBezTo>
                    <a:pt x="69" y="0"/>
                    <a:pt x="14" y="46"/>
                    <a:pt x="0" y="107"/>
                  </a:cubicBezTo>
                  <a:cubicBezTo>
                    <a:pt x="0" y="140"/>
                    <a:pt x="0" y="177"/>
                    <a:pt x="17" y="210"/>
                  </a:cubicBezTo>
                  <a:cubicBezTo>
                    <a:pt x="33" y="226"/>
                    <a:pt x="54" y="243"/>
                    <a:pt x="87" y="263"/>
                  </a:cubicBezTo>
                  <a:cubicBezTo>
                    <a:pt x="157" y="263"/>
                    <a:pt x="206" y="226"/>
                    <a:pt x="223" y="140"/>
                  </a:cubicBezTo>
                  <a:cubicBezTo>
                    <a:pt x="239" y="107"/>
                    <a:pt x="223" y="90"/>
                    <a:pt x="206" y="57"/>
                  </a:cubicBezTo>
                  <a:cubicBezTo>
                    <a:pt x="206" y="36"/>
                    <a:pt x="206" y="36"/>
                    <a:pt x="190" y="36"/>
                  </a:cubicBezTo>
                  <a:cubicBezTo>
                    <a:pt x="190" y="20"/>
                    <a:pt x="173" y="4"/>
                    <a:pt x="136" y="4"/>
                  </a:cubicBezTo>
                  <a:cubicBezTo>
                    <a:pt x="130" y="1"/>
                    <a:pt x="12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3908450" y="2844000"/>
              <a:ext cx="6000" cy="6350"/>
            </a:xfrm>
            <a:custGeom>
              <a:avLst/>
              <a:gdLst/>
              <a:ahLst/>
              <a:cxnLst/>
              <a:rect l="l" t="t" r="r" b="b"/>
              <a:pathLst>
                <a:path w="240" h="254" extrusionOk="0">
                  <a:moveTo>
                    <a:pt x="117" y="0"/>
                  </a:moveTo>
                  <a:cubicBezTo>
                    <a:pt x="70" y="0"/>
                    <a:pt x="15" y="49"/>
                    <a:pt x="0" y="106"/>
                  </a:cubicBezTo>
                  <a:cubicBezTo>
                    <a:pt x="0" y="143"/>
                    <a:pt x="0" y="176"/>
                    <a:pt x="17" y="193"/>
                  </a:cubicBezTo>
                  <a:cubicBezTo>
                    <a:pt x="33" y="230"/>
                    <a:pt x="50" y="246"/>
                    <a:pt x="87" y="246"/>
                  </a:cubicBezTo>
                  <a:cubicBezTo>
                    <a:pt x="96" y="251"/>
                    <a:pt x="106" y="253"/>
                    <a:pt x="115" y="253"/>
                  </a:cubicBezTo>
                  <a:cubicBezTo>
                    <a:pt x="138" y="253"/>
                    <a:pt x="158" y="242"/>
                    <a:pt x="169" y="230"/>
                  </a:cubicBezTo>
                  <a:cubicBezTo>
                    <a:pt x="206" y="209"/>
                    <a:pt x="223" y="176"/>
                    <a:pt x="223" y="143"/>
                  </a:cubicBezTo>
                  <a:cubicBezTo>
                    <a:pt x="239" y="106"/>
                    <a:pt x="223" y="73"/>
                    <a:pt x="206" y="57"/>
                  </a:cubicBezTo>
                  <a:cubicBezTo>
                    <a:pt x="206" y="40"/>
                    <a:pt x="206" y="40"/>
                    <a:pt x="190" y="24"/>
                  </a:cubicBezTo>
                  <a:cubicBezTo>
                    <a:pt x="190" y="3"/>
                    <a:pt x="153" y="3"/>
                    <a:pt x="136" y="3"/>
                  </a:cubicBezTo>
                  <a:cubicBezTo>
                    <a:pt x="130"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3923900" y="2845100"/>
              <a:ext cx="6000" cy="5475"/>
            </a:xfrm>
            <a:custGeom>
              <a:avLst/>
              <a:gdLst/>
              <a:ahLst/>
              <a:cxnLst/>
              <a:rect l="l" t="t" r="r" b="b"/>
              <a:pathLst>
                <a:path w="240" h="219" extrusionOk="0">
                  <a:moveTo>
                    <a:pt x="135" y="0"/>
                  </a:moveTo>
                  <a:cubicBezTo>
                    <a:pt x="120" y="0"/>
                    <a:pt x="104" y="5"/>
                    <a:pt x="87" y="13"/>
                  </a:cubicBezTo>
                  <a:cubicBezTo>
                    <a:pt x="34" y="29"/>
                    <a:pt x="1" y="99"/>
                    <a:pt x="17" y="165"/>
                  </a:cubicBezTo>
                  <a:cubicBezTo>
                    <a:pt x="17" y="186"/>
                    <a:pt x="34" y="202"/>
                    <a:pt x="34" y="219"/>
                  </a:cubicBezTo>
                  <a:lnTo>
                    <a:pt x="190" y="219"/>
                  </a:lnTo>
                  <a:cubicBezTo>
                    <a:pt x="223" y="186"/>
                    <a:pt x="240" y="132"/>
                    <a:pt x="223" y="83"/>
                  </a:cubicBezTo>
                  <a:cubicBezTo>
                    <a:pt x="223" y="46"/>
                    <a:pt x="207" y="29"/>
                    <a:pt x="207" y="29"/>
                  </a:cubicBezTo>
                  <a:cubicBezTo>
                    <a:pt x="190" y="13"/>
                    <a:pt x="190" y="13"/>
                    <a:pt x="170" y="13"/>
                  </a:cubicBezTo>
                  <a:cubicBezTo>
                    <a:pt x="161" y="5"/>
                    <a:pt x="14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3947500" y="2786150"/>
              <a:ext cx="6000" cy="6400"/>
            </a:xfrm>
            <a:custGeom>
              <a:avLst/>
              <a:gdLst/>
              <a:ahLst/>
              <a:cxnLst/>
              <a:rect l="l" t="t" r="r" b="b"/>
              <a:pathLst>
                <a:path w="240" h="256" extrusionOk="0">
                  <a:moveTo>
                    <a:pt x="153" y="0"/>
                  </a:moveTo>
                  <a:cubicBezTo>
                    <a:pt x="120" y="0"/>
                    <a:pt x="104" y="0"/>
                    <a:pt x="87" y="17"/>
                  </a:cubicBezTo>
                  <a:cubicBezTo>
                    <a:pt x="50" y="33"/>
                    <a:pt x="17" y="70"/>
                    <a:pt x="17" y="103"/>
                  </a:cubicBezTo>
                  <a:cubicBezTo>
                    <a:pt x="1" y="136"/>
                    <a:pt x="17" y="173"/>
                    <a:pt x="34" y="206"/>
                  </a:cubicBezTo>
                  <a:cubicBezTo>
                    <a:pt x="34" y="223"/>
                    <a:pt x="71" y="239"/>
                    <a:pt x="104" y="256"/>
                  </a:cubicBezTo>
                  <a:cubicBezTo>
                    <a:pt x="153" y="256"/>
                    <a:pt x="207" y="223"/>
                    <a:pt x="223" y="153"/>
                  </a:cubicBezTo>
                  <a:cubicBezTo>
                    <a:pt x="223" y="153"/>
                    <a:pt x="240" y="153"/>
                    <a:pt x="240" y="136"/>
                  </a:cubicBezTo>
                  <a:cubicBezTo>
                    <a:pt x="240" y="103"/>
                    <a:pt x="223" y="50"/>
                    <a:pt x="207" y="17"/>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3952650" y="2848400"/>
              <a:ext cx="5200" cy="2175"/>
            </a:xfrm>
            <a:custGeom>
              <a:avLst/>
              <a:gdLst/>
              <a:ahLst/>
              <a:cxnLst/>
              <a:rect l="l" t="t" r="r" b="b"/>
              <a:pathLst>
                <a:path w="208" h="87" extrusionOk="0">
                  <a:moveTo>
                    <a:pt x="71" y="0"/>
                  </a:moveTo>
                  <a:cubicBezTo>
                    <a:pt x="34" y="17"/>
                    <a:pt x="17" y="54"/>
                    <a:pt x="1" y="87"/>
                  </a:cubicBezTo>
                  <a:lnTo>
                    <a:pt x="207" y="87"/>
                  </a:lnTo>
                  <a:cubicBezTo>
                    <a:pt x="207" y="54"/>
                    <a:pt x="207" y="33"/>
                    <a:pt x="191" y="17"/>
                  </a:cubicBezTo>
                  <a:cubicBezTo>
                    <a:pt x="174" y="17"/>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3912250" y="2797100"/>
              <a:ext cx="6125" cy="6575"/>
            </a:xfrm>
            <a:custGeom>
              <a:avLst/>
              <a:gdLst/>
              <a:ahLst/>
              <a:cxnLst/>
              <a:rect l="l" t="t" r="r" b="b"/>
              <a:pathLst>
                <a:path w="245" h="263" extrusionOk="0">
                  <a:moveTo>
                    <a:pt x="135" y="1"/>
                  </a:moveTo>
                  <a:cubicBezTo>
                    <a:pt x="125" y="1"/>
                    <a:pt x="115" y="3"/>
                    <a:pt x="104" y="7"/>
                  </a:cubicBezTo>
                  <a:cubicBezTo>
                    <a:pt x="71" y="7"/>
                    <a:pt x="54" y="24"/>
                    <a:pt x="38" y="61"/>
                  </a:cubicBezTo>
                  <a:cubicBezTo>
                    <a:pt x="17" y="78"/>
                    <a:pt x="1" y="111"/>
                    <a:pt x="1" y="127"/>
                  </a:cubicBezTo>
                  <a:cubicBezTo>
                    <a:pt x="1" y="164"/>
                    <a:pt x="17" y="214"/>
                    <a:pt x="38" y="230"/>
                  </a:cubicBezTo>
                  <a:cubicBezTo>
                    <a:pt x="59" y="253"/>
                    <a:pt x="84" y="263"/>
                    <a:pt x="108" y="263"/>
                  </a:cubicBezTo>
                  <a:cubicBezTo>
                    <a:pt x="140" y="263"/>
                    <a:pt x="171" y="244"/>
                    <a:pt x="190" y="214"/>
                  </a:cubicBezTo>
                  <a:cubicBezTo>
                    <a:pt x="244" y="164"/>
                    <a:pt x="244" y="78"/>
                    <a:pt x="190" y="24"/>
                  </a:cubicBezTo>
                  <a:cubicBezTo>
                    <a:pt x="179" y="12"/>
                    <a:pt x="15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3914000" y="2814075"/>
              <a:ext cx="6000" cy="6425"/>
            </a:xfrm>
            <a:custGeom>
              <a:avLst/>
              <a:gdLst/>
              <a:ahLst/>
              <a:cxnLst/>
              <a:rect l="l" t="t" r="r" b="b"/>
              <a:pathLst>
                <a:path w="240" h="257" extrusionOk="0">
                  <a:moveTo>
                    <a:pt x="153" y="0"/>
                  </a:moveTo>
                  <a:cubicBezTo>
                    <a:pt x="87" y="0"/>
                    <a:pt x="17" y="33"/>
                    <a:pt x="17" y="104"/>
                  </a:cubicBezTo>
                  <a:cubicBezTo>
                    <a:pt x="1" y="137"/>
                    <a:pt x="1" y="170"/>
                    <a:pt x="17" y="207"/>
                  </a:cubicBezTo>
                  <a:cubicBezTo>
                    <a:pt x="34" y="240"/>
                    <a:pt x="71" y="256"/>
                    <a:pt x="87" y="256"/>
                  </a:cubicBezTo>
                  <a:cubicBezTo>
                    <a:pt x="153" y="256"/>
                    <a:pt x="207" y="223"/>
                    <a:pt x="223" y="153"/>
                  </a:cubicBezTo>
                  <a:cubicBezTo>
                    <a:pt x="240" y="120"/>
                    <a:pt x="223" y="87"/>
                    <a:pt x="223" y="50"/>
                  </a:cubicBezTo>
                  <a:cubicBezTo>
                    <a:pt x="207" y="50"/>
                    <a:pt x="207" y="33"/>
                    <a:pt x="207" y="33"/>
                  </a:cubicBezTo>
                  <a:cubicBezTo>
                    <a:pt x="190" y="17"/>
                    <a:pt x="174"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3919975" y="2719975"/>
              <a:ext cx="5600" cy="6500"/>
            </a:xfrm>
            <a:custGeom>
              <a:avLst/>
              <a:gdLst/>
              <a:ahLst/>
              <a:cxnLst/>
              <a:rect l="l" t="t" r="r" b="b"/>
              <a:pathLst>
                <a:path w="224" h="260" extrusionOk="0">
                  <a:moveTo>
                    <a:pt x="141" y="0"/>
                  </a:moveTo>
                  <a:cubicBezTo>
                    <a:pt x="88" y="0"/>
                    <a:pt x="17" y="37"/>
                    <a:pt x="1" y="103"/>
                  </a:cubicBezTo>
                  <a:cubicBezTo>
                    <a:pt x="1" y="140"/>
                    <a:pt x="1" y="173"/>
                    <a:pt x="17" y="206"/>
                  </a:cubicBezTo>
                  <a:cubicBezTo>
                    <a:pt x="38" y="244"/>
                    <a:pt x="55" y="260"/>
                    <a:pt x="88" y="260"/>
                  </a:cubicBezTo>
                  <a:cubicBezTo>
                    <a:pt x="121" y="260"/>
                    <a:pt x="141" y="260"/>
                    <a:pt x="174" y="244"/>
                  </a:cubicBezTo>
                  <a:cubicBezTo>
                    <a:pt x="191" y="206"/>
                    <a:pt x="207" y="190"/>
                    <a:pt x="224" y="157"/>
                  </a:cubicBezTo>
                  <a:cubicBezTo>
                    <a:pt x="224" y="120"/>
                    <a:pt x="224" y="87"/>
                    <a:pt x="207" y="54"/>
                  </a:cubicBezTo>
                  <a:cubicBezTo>
                    <a:pt x="207" y="54"/>
                    <a:pt x="207" y="37"/>
                    <a:pt x="191" y="37"/>
                  </a:cubicBezTo>
                  <a:cubicBezTo>
                    <a:pt x="174" y="17"/>
                    <a:pt x="158"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4021825" y="2846575"/>
              <a:ext cx="5600" cy="4000"/>
            </a:xfrm>
            <a:custGeom>
              <a:avLst/>
              <a:gdLst/>
              <a:ahLst/>
              <a:cxnLst/>
              <a:rect l="l" t="t" r="r" b="b"/>
              <a:pathLst>
                <a:path w="224" h="160" extrusionOk="0">
                  <a:moveTo>
                    <a:pt x="111" y="0"/>
                  </a:moveTo>
                  <a:cubicBezTo>
                    <a:pt x="55" y="0"/>
                    <a:pt x="15" y="49"/>
                    <a:pt x="0" y="106"/>
                  </a:cubicBezTo>
                  <a:lnTo>
                    <a:pt x="0" y="160"/>
                  </a:lnTo>
                  <a:lnTo>
                    <a:pt x="223" y="160"/>
                  </a:lnTo>
                  <a:cubicBezTo>
                    <a:pt x="223" y="127"/>
                    <a:pt x="223" y="90"/>
                    <a:pt x="207" y="57"/>
                  </a:cubicBezTo>
                  <a:cubicBezTo>
                    <a:pt x="207" y="40"/>
                    <a:pt x="190" y="40"/>
                    <a:pt x="190" y="40"/>
                  </a:cubicBezTo>
                  <a:cubicBezTo>
                    <a:pt x="169" y="24"/>
                    <a:pt x="153" y="3"/>
                    <a:pt x="136" y="3"/>
                  </a:cubicBezTo>
                  <a:cubicBezTo>
                    <a:pt x="128" y="1"/>
                    <a:pt x="119"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4200850" y="2815650"/>
              <a:ext cx="6125" cy="6350"/>
            </a:xfrm>
            <a:custGeom>
              <a:avLst/>
              <a:gdLst/>
              <a:ahLst/>
              <a:cxnLst/>
              <a:rect l="l" t="t" r="r" b="b"/>
              <a:pathLst>
                <a:path w="245" h="254" extrusionOk="0">
                  <a:moveTo>
                    <a:pt x="132" y="0"/>
                  </a:moveTo>
                  <a:cubicBezTo>
                    <a:pt x="76" y="0"/>
                    <a:pt x="35" y="49"/>
                    <a:pt x="17" y="107"/>
                  </a:cubicBezTo>
                  <a:cubicBezTo>
                    <a:pt x="1" y="144"/>
                    <a:pt x="17" y="177"/>
                    <a:pt x="38" y="210"/>
                  </a:cubicBezTo>
                  <a:cubicBezTo>
                    <a:pt x="54" y="230"/>
                    <a:pt x="71" y="247"/>
                    <a:pt x="87" y="247"/>
                  </a:cubicBezTo>
                  <a:cubicBezTo>
                    <a:pt x="97" y="252"/>
                    <a:pt x="107" y="254"/>
                    <a:pt x="117" y="254"/>
                  </a:cubicBezTo>
                  <a:cubicBezTo>
                    <a:pt x="140" y="254"/>
                    <a:pt x="162" y="242"/>
                    <a:pt x="174" y="230"/>
                  </a:cubicBezTo>
                  <a:cubicBezTo>
                    <a:pt x="207" y="210"/>
                    <a:pt x="224" y="177"/>
                    <a:pt x="224" y="144"/>
                  </a:cubicBezTo>
                  <a:cubicBezTo>
                    <a:pt x="244" y="107"/>
                    <a:pt x="244" y="74"/>
                    <a:pt x="224" y="57"/>
                  </a:cubicBezTo>
                  <a:cubicBezTo>
                    <a:pt x="207" y="41"/>
                    <a:pt x="207" y="41"/>
                    <a:pt x="207" y="24"/>
                  </a:cubicBezTo>
                  <a:lnTo>
                    <a:pt x="191" y="24"/>
                  </a:lnTo>
                  <a:cubicBezTo>
                    <a:pt x="174" y="3"/>
                    <a:pt x="174" y="3"/>
                    <a:pt x="158" y="3"/>
                  </a:cubicBezTo>
                  <a:cubicBezTo>
                    <a:pt x="149" y="1"/>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4191900" y="2735025"/>
              <a:ext cx="5575" cy="6500"/>
            </a:xfrm>
            <a:custGeom>
              <a:avLst/>
              <a:gdLst/>
              <a:ahLst/>
              <a:cxnLst/>
              <a:rect l="l" t="t" r="r" b="b"/>
              <a:pathLst>
                <a:path w="223" h="260" extrusionOk="0">
                  <a:moveTo>
                    <a:pt x="136" y="0"/>
                  </a:moveTo>
                  <a:cubicBezTo>
                    <a:pt x="120" y="0"/>
                    <a:pt x="87" y="0"/>
                    <a:pt x="66" y="17"/>
                  </a:cubicBezTo>
                  <a:cubicBezTo>
                    <a:pt x="33" y="33"/>
                    <a:pt x="17" y="70"/>
                    <a:pt x="0" y="103"/>
                  </a:cubicBezTo>
                  <a:cubicBezTo>
                    <a:pt x="0" y="136"/>
                    <a:pt x="0" y="173"/>
                    <a:pt x="17" y="206"/>
                  </a:cubicBezTo>
                  <a:cubicBezTo>
                    <a:pt x="33" y="239"/>
                    <a:pt x="50" y="260"/>
                    <a:pt x="87" y="260"/>
                  </a:cubicBezTo>
                  <a:cubicBezTo>
                    <a:pt x="136" y="260"/>
                    <a:pt x="190" y="223"/>
                    <a:pt x="223" y="157"/>
                  </a:cubicBezTo>
                  <a:cubicBezTo>
                    <a:pt x="223" y="103"/>
                    <a:pt x="223" y="54"/>
                    <a:pt x="190" y="33"/>
                  </a:cubicBezTo>
                  <a:cubicBezTo>
                    <a:pt x="169"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4196125" y="2797375"/>
              <a:ext cx="6500" cy="6525"/>
            </a:xfrm>
            <a:custGeom>
              <a:avLst/>
              <a:gdLst/>
              <a:ahLst/>
              <a:cxnLst/>
              <a:rect l="l" t="t" r="r" b="b"/>
              <a:pathLst>
                <a:path w="260" h="261" extrusionOk="0">
                  <a:moveTo>
                    <a:pt x="142" y="1"/>
                  </a:moveTo>
                  <a:cubicBezTo>
                    <a:pt x="127" y="1"/>
                    <a:pt x="114" y="5"/>
                    <a:pt x="103" y="13"/>
                  </a:cubicBezTo>
                  <a:cubicBezTo>
                    <a:pt x="37" y="34"/>
                    <a:pt x="0" y="116"/>
                    <a:pt x="21" y="170"/>
                  </a:cubicBezTo>
                  <a:cubicBezTo>
                    <a:pt x="35" y="228"/>
                    <a:pt x="82" y="260"/>
                    <a:pt x="129" y="260"/>
                  </a:cubicBezTo>
                  <a:cubicBezTo>
                    <a:pt x="138" y="260"/>
                    <a:pt x="148" y="259"/>
                    <a:pt x="157" y="256"/>
                  </a:cubicBezTo>
                  <a:cubicBezTo>
                    <a:pt x="227" y="219"/>
                    <a:pt x="260" y="153"/>
                    <a:pt x="243" y="83"/>
                  </a:cubicBezTo>
                  <a:cubicBezTo>
                    <a:pt x="227" y="67"/>
                    <a:pt x="227" y="50"/>
                    <a:pt x="206" y="34"/>
                  </a:cubicBezTo>
                  <a:cubicBezTo>
                    <a:pt x="206" y="13"/>
                    <a:pt x="190" y="13"/>
                    <a:pt x="190" y="13"/>
                  </a:cubicBezTo>
                  <a:cubicBezTo>
                    <a:pt x="173" y="5"/>
                    <a:pt x="157"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4188400" y="2828725"/>
              <a:ext cx="6100" cy="6400"/>
            </a:xfrm>
            <a:custGeom>
              <a:avLst/>
              <a:gdLst/>
              <a:ahLst/>
              <a:cxnLst/>
              <a:rect l="l" t="t" r="r" b="b"/>
              <a:pathLst>
                <a:path w="244" h="256" extrusionOk="0">
                  <a:moveTo>
                    <a:pt x="132" y="0"/>
                  </a:moveTo>
                  <a:cubicBezTo>
                    <a:pt x="101" y="0"/>
                    <a:pt x="66" y="19"/>
                    <a:pt x="37" y="49"/>
                  </a:cubicBezTo>
                  <a:cubicBezTo>
                    <a:pt x="0" y="99"/>
                    <a:pt x="0" y="185"/>
                    <a:pt x="37" y="223"/>
                  </a:cubicBezTo>
                  <a:cubicBezTo>
                    <a:pt x="54" y="239"/>
                    <a:pt x="70" y="256"/>
                    <a:pt x="87" y="256"/>
                  </a:cubicBezTo>
                  <a:cubicBezTo>
                    <a:pt x="124" y="256"/>
                    <a:pt x="173" y="239"/>
                    <a:pt x="190" y="202"/>
                  </a:cubicBezTo>
                  <a:cubicBezTo>
                    <a:pt x="227" y="169"/>
                    <a:pt x="243" y="119"/>
                    <a:pt x="227" y="66"/>
                  </a:cubicBezTo>
                  <a:cubicBezTo>
                    <a:pt x="227" y="49"/>
                    <a:pt x="206" y="33"/>
                    <a:pt x="190" y="33"/>
                  </a:cubicBezTo>
                  <a:cubicBezTo>
                    <a:pt x="176" y="10"/>
                    <a:pt x="15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4093050" y="2845000"/>
              <a:ext cx="6100" cy="5575"/>
            </a:xfrm>
            <a:custGeom>
              <a:avLst/>
              <a:gdLst/>
              <a:ahLst/>
              <a:cxnLst/>
              <a:rect l="l" t="t" r="r" b="b"/>
              <a:pathLst>
                <a:path w="244" h="223" extrusionOk="0">
                  <a:moveTo>
                    <a:pt x="157" y="0"/>
                  </a:moveTo>
                  <a:cubicBezTo>
                    <a:pt x="87" y="0"/>
                    <a:pt x="37" y="33"/>
                    <a:pt x="21" y="120"/>
                  </a:cubicBezTo>
                  <a:cubicBezTo>
                    <a:pt x="0" y="136"/>
                    <a:pt x="21" y="169"/>
                    <a:pt x="21" y="206"/>
                  </a:cubicBezTo>
                  <a:cubicBezTo>
                    <a:pt x="37" y="206"/>
                    <a:pt x="37" y="223"/>
                    <a:pt x="37" y="223"/>
                  </a:cubicBezTo>
                  <a:lnTo>
                    <a:pt x="190" y="223"/>
                  </a:lnTo>
                  <a:cubicBezTo>
                    <a:pt x="206" y="206"/>
                    <a:pt x="227" y="190"/>
                    <a:pt x="227" y="153"/>
                  </a:cubicBezTo>
                  <a:cubicBezTo>
                    <a:pt x="244" y="120"/>
                    <a:pt x="244" y="87"/>
                    <a:pt x="227" y="50"/>
                  </a:cubicBezTo>
                  <a:cubicBezTo>
                    <a:pt x="206" y="50"/>
                    <a:pt x="206" y="33"/>
                    <a:pt x="206" y="33"/>
                  </a:cubicBezTo>
                  <a:cubicBezTo>
                    <a:pt x="190"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4121900" y="2847575"/>
              <a:ext cx="5600" cy="3000"/>
            </a:xfrm>
            <a:custGeom>
              <a:avLst/>
              <a:gdLst/>
              <a:ahLst/>
              <a:cxnLst/>
              <a:rect l="l" t="t" r="r" b="b"/>
              <a:pathLst>
                <a:path w="224" h="120" extrusionOk="0">
                  <a:moveTo>
                    <a:pt x="137" y="0"/>
                  </a:moveTo>
                  <a:cubicBezTo>
                    <a:pt x="67" y="0"/>
                    <a:pt x="17" y="50"/>
                    <a:pt x="1" y="120"/>
                  </a:cubicBezTo>
                  <a:lnTo>
                    <a:pt x="223" y="120"/>
                  </a:lnTo>
                  <a:cubicBezTo>
                    <a:pt x="223" y="103"/>
                    <a:pt x="223" y="66"/>
                    <a:pt x="207" y="50"/>
                  </a:cubicBezTo>
                  <a:lnTo>
                    <a:pt x="186" y="33"/>
                  </a:lnTo>
                  <a:cubicBezTo>
                    <a:pt x="170"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3918350" y="2766775"/>
              <a:ext cx="5575" cy="6500"/>
            </a:xfrm>
            <a:custGeom>
              <a:avLst/>
              <a:gdLst/>
              <a:ahLst/>
              <a:cxnLst/>
              <a:rect l="l" t="t" r="r" b="b"/>
              <a:pathLst>
                <a:path w="223" h="260" extrusionOk="0">
                  <a:moveTo>
                    <a:pt x="136" y="0"/>
                  </a:moveTo>
                  <a:cubicBezTo>
                    <a:pt x="103" y="0"/>
                    <a:pt x="82" y="0"/>
                    <a:pt x="49" y="21"/>
                  </a:cubicBezTo>
                  <a:cubicBezTo>
                    <a:pt x="16" y="54"/>
                    <a:pt x="0" y="70"/>
                    <a:pt x="0" y="103"/>
                  </a:cubicBezTo>
                  <a:cubicBezTo>
                    <a:pt x="0" y="140"/>
                    <a:pt x="0" y="173"/>
                    <a:pt x="16" y="206"/>
                  </a:cubicBezTo>
                  <a:cubicBezTo>
                    <a:pt x="33" y="243"/>
                    <a:pt x="49" y="260"/>
                    <a:pt x="82" y="260"/>
                  </a:cubicBezTo>
                  <a:cubicBezTo>
                    <a:pt x="136" y="260"/>
                    <a:pt x="206" y="227"/>
                    <a:pt x="223" y="157"/>
                  </a:cubicBezTo>
                  <a:cubicBezTo>
                    <a:pt x="223" y="124"/>
                    <a:pt x="223" y="87"/>
                    <a:pt x="206" y="54"/>
                  </a:cubicBezTo>
                  <a:lnTo>
                    <a:pt x="186" y="37"/>
                  </a:lnTo>
                  <a:cubicBezTo>
                    <a:pt x="169" y="21"/>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3961625" y="2773775"/>
              <a:ext cx="6100" cy="6725"/>
            </a:xfrm>
            <a:custGeom>
              <a:avLst/>
              <a:gdLst/>
              <a:ahLst/>
              <a:cxnLst/>
              <a:rect l="l" t="t" r="r" b="b"/>
              <a:pathLst>
                <a:path w="244" h="269" extrusionOk="0">
                  <a:moveTo>
                    <a:pt x="138" y="0"/>
                  </a:moveTo>
                  <a:cubicBezTo>
                    <a:pt x="123" y="0"/>
                    <a:pt x="106" y="5"/>
                    <a:pt x="87" y="13"/>
                  </a:cubicBezTo>
                  <a:cubicBezTo>
                    <a:pt x="38" y="29"/>
                    <a:pt x="1" y="116"/>
                    <a:pt x="21" y="186"/>
                  </a:cubicBezTo>
                  <a:cubicBezTo>
                    <a:pt x="21" y="202"/>
                    <a:pt x="38" y="235"/>
                    <a:pt x="71" y="256"/>
                  </a:cubicBezTo>
                  <a:cubicBezTo>
                    <a:pt x="87" y="264"/>
                    <a:pt x="101" y="268"/>
                    <a:pt x="114" y="268"/>
                  </a:cubicBezTo>
                  <a:cubicBezTo>
                    <a:pt x="127" y="268"/>
                    <a:pt x="141" y="264"/>
                    <a:pt x="157" y="256"/>
                  </a:cubicBezTo>
                  <a:cubicBezTo>
                    <a:pt x="190" y="235"/>
                    <a:pt x="207" y="219"/>
                    <a:pt x="227" y="186"/>
                  </a:cubicBezTo>
                  <a:cubicBezTo>
                    <a:pt x="244" y="153"/>
                    <a:pt x="244" y="116"/>
                    <a:pt x="244" y="83"/>
                  </a:cubicBezTo>
                  <a:cubicBezTo>
                    <a:pt x="227" y="66"/>
                    <a:pt x="227" y="50"/>
                    <a:pt x="207" y="29"/>
                  </a:cubicBezTo>
                  <a:cubicBezTo>
                    <a:pt x="190" y="29"/>
                    <a:pt x="190" y="13"/>
                    <a:pt x="174" y="13"/>
                  </a:cubicBezTo>
                  <a:cubicBezTo>
                    <a:pt x="166" y="5"/>
                    <a:pt x="153"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3964200" y="2790350"/>
              <a:ext cx="6100" cy="6200"/>
            </a:xfrm>
            <a:custGeom>
              <a:avLst/>
              <a:gdLst/>
              <a:ahLst/>
              <a:cxnLst/>
              <a:rect l="l" t="t" r="r" b="b"/>
              <a:pathLst>
                <a:path w="244" h="248" extrusionOk="0">
                  <a:moveTo>
                    <a:pt x="128" y="1"/>
                  </a:moveTo>
                  <a:cubicBezTo>
                    <a:pt x="73" y="1"/>
                    <a:pt x="35" y="49"/>
                    <a:pt x="21" y="108"/>
                  </a:cubicBezTo>
                  <a:cubicBezTo>
                    <a:pt x="1" y="141"/>
                    <a:pt x="21" y="174"/>
                    <a:pt x="21" y="191"/>
                  </a:cubicBezTo>
                  <a:cubicBezTo>
                    <a:pt x="38" y="228"/>
                    <a:pt x="71" y="244"/>
                    <a:pt x="87" y="244"/>
                  </a:cubicBezTo>
                  <a:cubicBezTo>
                    <a:pt x="96" y="247"/>
                    <a:pt x="106" y="248"/>
                    <a:pt x="115" y="248"/>
                  </a:cubicBezTo>
                  <a:cubicBezTo>
                    <a:pt x="175" y="248"/>
                    <a:pt x="227" y="202"/>
                    <a:pt x="227" y="141"/>
                  </a:cubicBezTo>
                  <a:cubicBezTo>
                    <a:pt x="244" y="108"/>
                    <a:pt x="244" y="71"/>
                    <a:pt x="227" y="55"/>
                  </a:cubicBezTo>
                  <a:cubicBezTo>
                    <a:pt x="207" y="38"/>
                    <a:pt x="207" y="38"/>
                    <a:pt x="207" y="22"/>
                  </a:cubicBezTo>
                  <a:cubicBezTo>
                    <a:pt x="190" y="5"/>
                    <a:pt x="174" y="5"/>
                    <a:pt x="157" y="5"/>
                  </a:cubicBezTo>
                  <a:cubicBezTo>
                    <a:pt x="147"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3965550" y="2745425"/>
              <a:ext cx="6000" cy="6725"/>
            </a:xfrm>
            <a:custGeom>
              <a:avLst/>
              <a:gdLst/>
              <a:ahLst/>
              <a:cxnLst/>
              <a:rect l="l" t="t" r="r" b="b"/>
              <a:pathLst>
                <a:path w="240" h="269" extrusionOk="0">
                  <a:moveTo>
                    <a:pt x="135" y="1"/>
                  </a:moveTo>
                  <a:cubicBezTo>
                    <a:pt x="120" y="1"/>
                    <a:pt x="103" y="5"/>
                    <a:pt x="87" y="13"/>
                  </a:cubicBezTo>
                  <a:cubicBezTo>
                    <a:pt x="50" y="29"/>
                    <a:pt x="33" y="50"/>
                    <a:pt x="17" y="83"/>
                  </a:cubicBezTo>
                  <a:cubicBezTo>
                    <a:pt x="0" y="116"/>
                    <a:pt x="0" y="153"/>
                    <a:pt x="17" y="186"/>
                  </a:cubicBezTo>
                  <a:cubicBezTo>
                    <a:pt x="17" y="219"/>
                    <a:pt x="33" y="236"/>
                    <a:pt x="70" y="256"/>
                  </a:cubicBezTo>
                  <a:cubicBezTo>
                    <a:pt x="79" y="264"/>
                    <a:pt x="91" y="269"/>
                    <a:pt x="105" y="269"/>
                  </a:cubicBezTo>
                  <a:cubicBezTo>
                    <a:pt x="120" y="269"/>
                    <a:pt x="136" y="264"/>
                    <a:pt x="153" y="256"/>
                  </a:cubicBezTo>
                  <a:cubicBezTo>
                    <a:pt x="206" y="219"/>
                    <a:pt x="239" y="153"/>
                    <a:pt x="223" y="83"/>
                  </a:cubicBezTo>
                  <a:cubicBezTo>
                    <a:pt x="223" y="67"/>
                    <a:pt x="206" y="50"/>
                    <a:pt x="206" y="29"/>
                  </a:cubicBezTo>
                  <a:cubicBezTo>
                    <a:pt x="190" y="29"/>
                    <a:pt x="190" y="13"/>
                    <a:pt x="173" y="13"/>
                  </a:cubicBezTo>
                  <a:cubicBezTo>
                    <a:pt x="163" y="5"/>
                    <a:pt x="150"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3956475" y="2822725"/>
              <a:ext cx="6100" cy="6525"/>
            </a:xfrm>
            <a:custGeom>
              <a:avLst/>
              <a:gdLst/>
              <a:ahLst/>
              <a:cxnLst/>
              <a:rect l="l" t="t" r="r" b="b"/>
              <a:pathLst>
                <a:path w="244" h="261" extrusionOk="0">
                  <a:moveTo>
                    <a:pt x="138" y="0"/>
                  </a:moveTo>
                  <a:cubicBezTo>
                    <a:pt x="103" y="0"/>
                    <a:pt x="67" y="19"/>
                    <a:pt x="38" y="50"/>
                  </a:cubicBezTo>
                  <a:cubicBezTo>
                    <a:pt x="0" y="100"/>
                    <a:pt x="0" y="186"/>
                    <a:pt x="38" y="236"/>
                  </a:cubicBezTo>
                  <a:cubicBezTo>
                    <a:pt x="58" y="251"/>
                    <a:pt x="83" y="260"/>
                    <a:pt x="108" y="260"/>
                  </a:cubicBezTo>
                  <a:cubicBezTo>
                    <a:pt x="142" y="260"/>
                    <a:pt x="178" y="243"/>
                    <a:pt x="207" y="203"/>
                  </a:cubicBezTo>
                  <a:cubicBezTo>
                    <a:pt x="244" y="153"/>
                    <a:pt x="244" y="67"/>
                    <a:pt x="207" y="30"/>
                  </a:cubicBezTo>
                  <a:cubicBezTo>
                    <a:pt x="186" y="9"/>
                    <a:pt x="162"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3953900" y="2803350"/>
              <a:ext cx="6525" cy="6325"/>
            </a:xfrm>
            <a:custGeom>
              <a:avLst/>
              <a:gdLst/>
              <a:ahLst/>
              <a:cxnLst/>
              <a:rect l="l" t="t" r="r" b="b"/>
              <a:pathLst>
                <a:path w="261" h="253" extrusionOk="0">
                  <a:moveTo>
                    <a:pt x="103" y="1"/>
                  </a:moveTo>
                  <a:cubicBezTo>
                    <a:pt x="38" y="34"/>
                    <a:pt x="0" y="104"/>
                    <a:pt x="21" y="170"/>
                  </a:cubicBezTo>
                  <a:cubicBezTo>
                    <a:pt x="21" y="207"/>
                    <a:pt x="54" y="223"/>
                    <a:pt x="70" y="240"/>
                  </a:cubicBezTo>
                  <a:cubicBezTo>
                    <a:pt x="87" y="248"/>
                    <a:pt x="100" y="252"/>
                    <a:pt x="114" y="252"/>
                  </a:cubicBezTo>
                  <a:cubicBezTo>
                    <a:pt x="127" y="252"/>
                    <a:pt x="141" y="248"/>
                    <a:pt x="157" y="240"/>
                  </a:cubicBezTo>
                  <a:cubicBezTo>
                    <a:pt x="227" y="223"/>
                    <a:pt x="260" y="137"/>
                    <a:pt x="244" y="83"/>
                  </a:cubicBezTo>
                  <a:cubicBezTo>
                    <a:pt x="227" y="50"/>
                    <a:pt x="227" y="34"/>
                    <a:pt x="207" y="34"/>
                  </a:cubicBezTo>
                  <a:cubicBezTo>
                    <a:pt x="207" y="17"/>
                    <a:pt x="190" y="17"/>
                    <a:pt x="190"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3951825" y="2741275"/>
              <a:ext cx="6025" cy="6400"/>
            </a:xfrm>
            <a:custGeom>
              <a:avLst/>
              <a:gdLst/>
              <a:ahLst/>
              <a:cxnLst/>
              <a:rect l="l" t="t" r="r" b="b"/>
              <a:pathLst>
                <a:path w="241" h="256" extrusionOk="0">
                  <a:moveTo>
                    <a:pt x="136" y="0"/>
                  </a:moveTo>
                  <a:cubicBezTo>
                    <a:pt x="102" y="0"/>
                    <a:pt x="68" y="14"/>
                    <a:pt x="50" y="43"/>
                  </a:cubicBezTo>
                  <a:cubicBezTo>
                    <a:pt x="1" y="113"/>
                    <a:pt x="1" y="179"/>
                    <a:pt x="50" y="233"/>
                  </a:cubicBezTo>
                  <a:cubicBezTo>
                    <a:pt x="67" y="249"/>
                    <a:pt x="83" y="249"/>
                    <a:pt x="104" y="249"/>
                  </a:cubicBezTo>
                  <a:cubicBezTo>
                    <a:pt x="113" y="253"/>
                    <a:pt x="122" y="256"/>
                    <a:pt x="131" y="256"/>
                  </a:cubicBezTo>
                  <a:cubicBezTo>
                    <a:pt x="155" y="256"/>
                    <a:pt x="180" y="240"/>
                    <a:pt x="207" y="216"/>
                  </a:cubicBezTo>
                  <a:cubicBezTo>
                    <a:pt x="240" y="162"/>
                    <a:pt x="240" y="113"/>
                    <a:pt x="240" y="76"/>
                  </a:cubicBezTo>
                  <a:cubicBezTo>
                    <a:pt x="224" y="59"/>
                    <a:pt x="224" y="43"/>
                    <a:pt x="207" y="26"/>
                  </a:cubicBezTo>
                  <a:cubicBezTo>
                    <a:pt x="190" y="10"/>
                    <a:pt x="16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3957400" y="2758550"/>
              <a:ext cx="6000" cy="6600"/>
            </a:xfrm>
            <a:custGeom>
              <a:avLst/>
              <a:gdLst/>
              <a:ahLst/>
              <a:cxnLst/>
              <a:rect l="l" t="t" r="r" b="b"/>
              <a:pathLst>
                <a:path w="240" h="264" extrusionOk="0">
                  <a:moveTo>
                    <a:pt x="117" y="0"/>
                  </a:moveTo>
                  <a:cubicBezTo>
                    <a:pt x="71" y="0"/>
                    <a:pt x="15" y="49"/>
                    <a:pt x="1" y="106"/>
                  </a:cubicBezTo>
                  <a:cubicBezTo>
                    <a:pt x="1" y="144"/>
                    <a:pt x="1" y="177"/>
                    <a:pt x="17" y="209"/>
                  </a:cubicBezTo>
                  <a:cubicBezTo>
                    <a:pt x="34" y="226"/>
                    <a:pt x="50" y="247"/>
                    <a:pt x="87" y="263"/>
                  </a:cubicBezTo>
                  <a:cubicBezTo>
                    <a:pt x="153" y="263"/>
                    <a:pt x="207" y="209"/>
                    <a:pt x="223" y="144"/>
                  </a:cubicBezTo>
                  <a:cubicBezTo>
                    <a:pt x="240" y="106"/>
                    <a:pt x="223" y="57"/>
                    <a:pt x="190" y="20"/>
                  </a:cubicBezTo>
                  <a:cubicBezTo>
                    <a:pt x="170" y="20"/>
                    <a:pt x="153" y="3"/>
                    <a:pt x="137" y="3"/>
                  </a:cubicBezTo>
                  <a:cubicBezTo>
                    <a:pt x="131" y="1"/>
                    <a:pt x="12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
            <p:cNvSpPr/>
            <p:nvPr/>
          </p:nvSpPr>
          <p:spPr>
            <a:xfrm>
              <a:off x="3973275" y="2762025"/>
              <a:ext cx="6000" cy="6525"/>
            </a:xfrm>
            <a:custGeom>
              <a:avLst/>
              <a:gdLst/>
              <a:ahLst/>
              <a:cxnLst/>
              <a:rect l="l" t="t" r="r" b="b"/>
              <a:pathLst>
                <a:path w="240" h="261" extrusionOk="0">
                  <a:moveTo>
                    <a:pt x="114" y="0"/>
                  </a:moveTo>
                  <a:cubicBezTo>
                    <a:pt x="68" y="0"/>
                    <a:pt x="15" y="48"/>
                    <a:pt x="1" y="108"/>
                  </a:cubicBezTo>
                  <a:cubicBezTo>
                    <a:pt x="1" y="141"/>
                    <a:pt x="1" y="174"/>
                    <a:pt x="17" y="211"/>
                  </a:cubicBezTo>
                  <a:cubicBezTo>
                    <a:pt x="33" y="227"/>
                    <a:pt x="50" y="244"/>
                    <a:pt x="87" y="260"/>
                  </a:cubicBezTo>
                  <a:cubicBezTo>
                    <a:pt x="120" y="260"/>
                    <a:pt x="153" y="244"/>
                    <a:pt x="174" y="227"/>
                  </a:cubicBezTo>
                  <a:cubicBezTo>
                    <a:pt x="207" y="211"/>
                    <a:pt x="223" y="174"/>
                    <a:pt x="223" y="141"/>
                  </a:cubicBezTo>
                  <a:cubicBezTo>
                    <a:pt x="240" y="108"/>
                    <a:pt x="223" y="70"/>
                    <a:pt x="207" y="54"/>
                  </a:cubicBezTo>
                  <a:cubicBezTo>
                    <a:pt x="207" y="38"/>
                    <a:pt x="207" y="38"/>
                    <a:pt x="190" y="21"/>
                  </a:cubicBezTo>
                  <a:cubicBezTo>
                    <a:pt x="190" y="21"/>
                    <a:pt x="174" y="5"/>
                    <a:pt x="137" y="5"/>
                  </a:cubicBezTo>
                  <a:cubicBezTo>
                    <a:pt x="129" y="1"/>
                    <a:pt x="122"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
            <p:cNvSpPr/>
            <p:nvPr/>
          </p:nvSpPr>
          <p:spPr>
            <a:xfrm>
              <a:off x="3977100" y="2837925"/>
              <a:ext cx="6100" cy="6375"/>
            </a:xfrm>
            <a:custGeom>
              <a:avLst/>
              <a:gdLst/>
              <a:ahLst/>
              <a:cxnLst/>
              <a:rect l="l" t="t" r="r" b="b"/>
              <a:pathLst>
                <a:path w="244" h="255" extrusionOk="0">
                  <a:moveTo>
                    <a:pt x="132" y="1"/>
                  </a:moveTo>
                  <a:cubicBezTo>
                    <a:pt x="101" y="1"/>
                    <a:pt x="72" y="13"/>
                    <a:pt x="54" y="40"/>
                  </a:cubicBezTo>
                  <a:cubicBezTo>
                    <a:pt x="0" y="110"/>
                    <a:pt x="0" y="180"/>
                    <a:pt x="54" y="230"/>
                  </a:cubicBezTo>
                  <a:cubicBezTo>
                    <a:pt x="70" y="246"/>
                    <a:pt x="70" y="246"/>
                    <a:pt x="87" y="246"/>
                  </a:cubicBezTo>
                  <a:cubicBezTo>
                    <a:pt x="101" y="252"/>
                    <a:pt x="115" y="254"/>
                    <a:pt x="127" y="254"/>
                  </a:cubicBezTo>
                  <a:cubicBezTo>
                    <a:pt x="158" y="254"/>
                    <a:pt x="182" y="237"/>
                    <a:pt x="206" y="213"/>
                  </a:cubicBezTo>
                  <a:cubicBezTo>
                    <a:pt x="243" y="164"/>
                    <a:pt x="243" y="110"/>
                    <a:pt x="243" y="77"/>
                  </a:cubicBezTo>
                  <a:cubicBezTo>
                    <a:pt x="227" y="61"/>
                    <a:pt x="227" y="40"/>
                    <a:pt x="206" y="24"/>
                  </a:cubicBezTo>
                  <a:cubicBezTo>
                    <a:pt x="184" y="9"/>
                    <a:pt x="158"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3979250" y="2793450"/>
              <a:ext cx="5600" cy="6500"/>
            </a:xfrm>
            <a:custGeom>
              <a:avLst/>
              <a:gdLst/>
              <a:ahLst/>
              <a:cxnLst/>
              <a:rect l="l" t="t" r="r" b="b"/>
              <a:pathLst>
                <a:path w="224" h="260" extrusionOk="0">
                  <a:moveTo>
                    <a:pt x="141" y="1"/>
                  </a:moveTo>
                  <a:cubicBezTo>
                    <a:pt x="104" y="1"/>
                    <a:pt x="87" y="17"/>
                    <a:pt x="54" y="34"/>
                  </a:cubicBezTo>
                  <a:cubicBezTo>
                    <a:pt x="38" y="50"/>
                    <a:pt x="1" y="87"/>
                    <a:pt x="1" y="120"/>
                  </a:cubicBezTo>
                  <a:cubicBezTo>
                    <a:pt x="1" y="153"/>
                    <a:pt x="1" y="191"/>
                    <a:pt x="17" y="207"/>
                  </a:cubicBezTo>
                  <a:cubicBezTo>
                    <a:pt x="38" y="240"/>
                    <a:pt x="54" y="257"/>
                    <a:pt x="87" y="257"/>
                  </a:cubicBezTo>
                  <a:cubicBezTo>
                    <a:pt x="94" y="259"/>
                    <a:pt x="101" y="260"/>
                    <a:pt x="109" y="260"/>
                  </a:cubicBezTo>
                  <a:cubicBezTo>
                    <a:pt x="157" y="260"/>
                    <a:pt x="209" y="214"/>
                    <a:pt x="223" y="153"/>
                  </a:cubicBezTo>
                  <a:cubicBezTo>
                    <a:pt x="223" y="120"/>
                    <a:pt x="223" y="87"/>
                    <a:pt x="207" y="50"/>
                  </a:cubicBezTo>
                  <a:lnTo>
                    <a:pt x="190" y="34"/>
                  </a:lnTo>
                  <a:cubicBezTo>
                    <a:pt x="174" y="17"/>
                    <a:pt x="157" y="17"/>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3975450" y="2823275"/>
              <a:ext cx="5575" cy="6350"/>
            </a:xfrm>
            <a:custGeom>
              <a:avLst/>
              <a:gdLst/>
              <a:ahLst/>
              <a:cxnLst/>
              <a:rect l="l" t="t" r="r" b="b"/>
              <a:pathLst>
                <a:path w="223" h="254" extrusionOk="0">
                  <a:moveTo>
                    <a:pt x="111" y="1"/>
                  </a:moveTo>
                  <a:cubicBezTo>
                    <a:pt x="92" y="1"/>
                    <a:pt x="76" y="14"/>
                    <a:pt x="50" y="28"/>
                  </a:cubicBezTo>
                  <a:cubicBezTo>
                    <a:pt x="33" y="45"/>
                    <a:pt x="0" y="78"/>
                    <a:pt x="0" y="111"/>
                  </a:cubicBezTo>
                  <a:cubicBezTo>
                    <a:pt x="0" y="148"/>
                    <a:pt x="0" y="181"/>
                    <a:pt x="17" y="197"/>
                  </a:cubicBezTo>
                  <a:cubicBezTo>
                    <a:pt x="33" y="234"/>
                    <a:pt x="50" y="251"/>
                    <a:pt x="87" y="251"/>
                  </a:cubicBezTo>
                  <a:cubicBezTo>
                    <a:pt x="93" y="253"/>
                    <a:pt x="99" y="254"/>
                    <a:pt x="106" y="254"/>
                  </a:cubicBezTo>
                  <a:cubicBezTo>
                    <a:pt x="153" y="254"/>
                    <a:pt x="208" y="206"/>
                    <a:pt x="223" y="148"/>
                  </a:cubicBezTo>
                  <a:cubicBezTo>
                    <a:pt x="223" y="111"/>
                    <a:pt x="223" y="78"/>
                    <a:pt x="206" y="61"/>
                  </a:cubicBezTo>
                  <a:cubicBezTo>
                    <a:pt x="206" y="45"/>
                    <a:pt x="190" y="45"/>
                    <a:pt x="190" y="28"/>
                  </a:cubicBezTo>
                  <a:cubicBezTo>
                    <a:pt x="169" y="8"/>
                    <a:pt x="153" y="8"/>
                    <a:pt x="136" y="8"/>
                  </a:cubicBez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3935850" y="2726875"/>
              <a:ext cx="5700" cy="5700"/>
            </a:xfrm>
            <a:custGeom>
              <a:avLst/>
              <a:gdLst/>
              <a:ahLst/>
              <a:cxnLst/>
              <a:rect l="l" t="t" r="r" b="b"/>
              <a:pathLst>
                <a:path w="228" h="228" extrusionOk="0">
                  <a:moveTo>
                    <a:pt x="54" y="0"/>
                  </a:moveTo>
                  <a:cubicBezTo>
                    <a:pt x="38" y="17"/>
                    <a:pt x="38" y="33"/>
                    <a:pt x="22" y="50"/>
                  </a:cubicBezTo>
                  <a:cubicBezTo>
                    <a:pt x="1" y="87"/>
                    <a:pt x="1" y="120"/>
                    <a:pt x="1" y="137"/>
                  </a:cubicBezTo>
                  <a:cubicBezTo>
                    <a:pt x="18" y="195"/>
                    <a:pt x="66" y="227"/>
                    <a:pt x="113" y="227"/>
                  </a:cubicBezTo>
                  <a:cubicBezTo>
                    <a:pt x="122" y="227"/>
                    <a:pt x="132" y="226"/>
                    <a:pt x="141" y="223"/>
                  </a:cubicBezTo>
                  <a:cubicBezTo>
                    <a:pt x="174" y="207"/>
                    <a:pt x="207" y="174"/>
                    <a:pt x="228" y="137"/>
                  </a:cubicBezTo>
                  <a:cubicBezTo>
                    <a:pt x="158" y="87"/>
                    <a:pt x="104" y="5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3968525" y="2808000"/>
              <a:ext cx="6000" cy="6600"/>
            </a:xfrm>
            <a:custGeom>
              <a:avLst/>
              <a:gdLst/>
              <a:ahLst/>
              <a:cxnLst/>
              <a:rect l="l" t="t" r="r" b="b"/>
              <a:pathLst>
                <a:path w="240" h="264" extrusionOk="0">
                  <a:moveTo>
                    <a:pt x="120" y="0"/>
                  </a:moveTo>
                  <a:cubicBezTo>
                    <a:pt x="71" y="21"/>
                    <a:pt x="34" y="54"/>
                    <a:pt x="17" y="124"/>
                  </a:cubicBezTo>
                  <a:cubicBezTo>
                    <a:pt x="1" y="157"/>
                    <a:pt x="17" y="190"/>
                    <a:pt x="34" y="206"/>
                  </a:cubicBezTo>
                  <a:cubicBezTo>
                    <a:pt x="54" y="243"/>
                    <a:pt x="71" y="260"/>
                    <a:pt x="104" y="260"/>
                  </a:cubicBezTo>
                  <a:cubicBezTo>
                    <a:pt x="111" y="262"/>
                    <a:pt x="118" y="263"/>
                    <a:pt x="125" y="263"/>
                  </a:cubicBezTo>
                  <a:cubicBezTo>
                    <a:pt x="174" y="263"/>
                    <a:pt x="226" y="218"/>
                    <a:pt x="240" y="157"/>
                  </a:cubicBezTo>
                  <a:lnTo>
                    <a:pt x="240" y="124"/>
                  </a:lnTo>
                  <a:cubicBezTo>
                    <a:pt x="240" y="87"/>
                    <a:pt x="223" y="54"/>
                    <a:pt x="207" y="37"/>
                  </a:cubicBezTo>
                  <a:cubicBezTo>
                    <a:pt x="191" y="21"/>
                    <a:pt x="174" y="21"/>
                    <a:pt x="158" y="21"/>
                  </a:cubicBezTo>
                  <a:cubicBezTo>
                    <a:pt x="137" y="0"/>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3963800" y="2837675"/>
              <a:ext cx="6100" cy="6525"/>
            </a:xfrm>
            <a:custGeom>
              <a:avLst/>
              <a:gdLst/>
              <a:ahLst/>
              <a:cxnLst/>
              <a:rect l="l" t="t" r="r" b="b"/>
              <a:pathLst>
                <a:path w="244" h="261" extrusionOk="0">
                  <a:moveTo>
                    <a:pt x="140" y="1"/>
                  </a:moveTo>
                  <a:cubicBezTo>
                    <a:pt x="87" y="1"/>
                    <a:pt x="17" y="50"/>
                    <a:pt x="0" y="120"/>
                  </a:cubicBezTo>
                  <a:cubicBezTo>
                    <a:pt x="0" y="153"/>
                    <a:pt x="0" y="190"/>
                    <a:pt x="17" y="207"/>
                  </a:cubicBezTo>
                  <a:cubicBezTo>
                    <a:pt x="37" y="240"/>
                    <a:pt x="54" y="256"/>
                    <a:pt x="87" y="256"/>
                  </a:cubicBezTo>
                  <a:cubicBezTo>
                    <a:pt x="97" y="259"/>
                    <a:pt x="107" y="261"/>
                    <a:pt x="116" y="261"/>
                  </a:cubicBezTo>
                  <a:cubicBezTo>
                    <a:pt x="171" y="261"/>
                    <a:pt x="209" y="213"/>
                    <a:pt x="223" y="153"/>
                  </a:cubicBezTo>
                  <a:cubicBezTo>
                    <a:pt x="243" y="120"/>
                    <a:pt x="223" y="87"/>
                    <a:pt x="206" y="50"/>
                  </a:cubicBezTo>
                  <a:cubicBezTo>
                    <a:pt x="206" y="50"/>
                    <a:pt x="206" y="34"/>
                    <a:pt x="190" y="34"/>
                  </a:cubicBezTo>
                  <a:cubicBezTo>
                    <a:pt x="190" y="17"/>
                    <a:pt x="173" y="17"/>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3977100" y="2776575"/>
              <a:ext cx="5675" cy="6350"/>
            </a:xfrm>
            <a:custGeom>
              <a:avLst/>
              <a:gdLst/>
              <a:ahLst/>
              <a:cxnLst/>
              <a:rect l="l" t="t" r="r" b="b"/>
              <a:pathLst>
                <a:path w="227" h="254" extrusionOk="0">
                  <a:moveTo>
                    <a:pt x="120" y="1"/>
                  </a:moveTo>
                  <a:cubicBezTo>
                    <a:pt x="71" y="1"/>
                    <a:pt x="18" y="49"/>
                    <a:pt x="0" y="107"/>
                  </a:cubicBezTo>
                  <a:cubicBezTo>
                    <a:pt x="0" y="144"/>
                    <a:pt x="0" y="177"/>
                    <a:pt x="21" y="194"/>
                  </a:cubicBezTo>
                  <a:cubicBezTo>
                    <a:pt x="37" y="226"/>
                    <a:pt x="54" y="247"/>
                    <a:pt x="87" y="247"/>
                  </a:cubicBezTo>
                  <a:cubicBezTo>
                    <a:pt x="97" y="252"/>
                    <a:pt x="106" y="254"/>
                    <a:pt x="114" y="254"/>
                  </a:cubicBezTo>
                  <a:cubicBezTo>
                    <a:pt x="135" y="254"/>
                    <a:pt x="150" y="241"/>
                    <a:pt x="173" y="226"/>
                  </a:cubicBezTo>
                  <a:cubicBezTo>
                    <a:pt x="190" y="210"/>
                    <a:pt x="206" y="177"/>
                    <a:pt x="227" y="144"/>
                  </a:cubicBezTo>
                  <a:cubicBezTo>
                    <a:pt x="227" y="107"/>
                    <a:pt x="227" y="74"/>
                    <a:pt x="206" y="57"/>
                  </a:cubicBezTo>
                  <a:cubicBezTo>
                    <a:pt x="206" y="41"/>
                    <a:pt x="206" y="41"/>
                    <a:pt x="190" y="20"/>
                  </a:cubicBezTo>
                  <a:cubicBezTo>
                    <a:pt x="173" y="4"/>
                    <a:pt x="157" y="4"/>
                    <a:pt x="140" y="4"/>
                  </a:cubicBezTo>
                  <a:cubicBezTo>
                    <a:pt x="134" y="2"/>
                    <a:pt x="12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6"/>
          <p:cNvSpPr/>
          <p:nvPr/>
        </p:nvSpPr>
        <p:spPr>
          <a:xfrm>
            <a:off x="-162112" y="2976300"/>
            <a:ext cx="9468233" cy="3428995"/>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06"/>
        <p:cNvGrpSpPr/>
        <p:nvPr/>
      </p:nvGrpSpPr>
      <p:grpSpPr>
        <a:xfrm>
          <a:off x="0" y="0"/>
          <a:ext cx="0" cy="0"/>
          <a:chOff x="0" y="0"/>
          <a:chExt cx="0" cy="0"/>
        </a:xfrm>
      </p:grpSpPr>
      <p:sp>
        <p:nvSpPr>
          <p:cNvPr id="2407" name="Google Shape;2407;p8"/>
          <p:cNvSpPr/>
          <p:nvPr/>
        </p:nvSpPr>
        <p:spPr>
          <a:xfrm rot="10800000" flipH="1">
            <a:off x="-76200" y="-76199"/>
            <a:ext cx="2981226" cy="1561750"/>
          </a:xfrm>
          <a:custGeom>
            <a:avLst/>
            <a:gdLst/>
            <a:ahLst/>
            <a:cxnLst/>
            <a:rect l="l" t="t" r="r" b="b"/>
            <a:pathLst>
              <a:path w="6391" h="3348" extrusionOk="0">
                <a:moveTo>
                  <a:pt x="4246" y="1"/>
                </a:moveTo>
                <a:cubicBezTo>
                  <a:pt x="3652" y="1"/>
                  <a:pt x="3094" y="381"/>
                  <a:pt x="2523" y="581"/>
                </a:cubicBezTo>
                <a:cubicBezTo>
                  <a:pt x="2085" y="748"/>
                  <a:pt x="1627" y="811"/>
                  <a:pt x="1165" y="811"/>
                </a:cubicBezTo>
                <a:cubicBezTo>
                  <a:pt x="776" y="811"/>
                  <a:pt x="385" y="767"/>
                  <a:pt x="0" y="704"/>
                </a:cubicBezTo>
                <a:lnTo>
                  <a:pt x="0" y="3347"/>
                </a:lnTo>
                <a:lnTo>
                  <a:pt x="6391" y="3347"/>
                </a:lnTo>
                <a:cubicBezTo>
                  <a:pt x="6288" y="2696"/>
                  <a:pt x="6098" y="2044"/>
                  <a:pt x="5822" y="1426"/>
                </a:cubicBezTo>
                <a:cubicBezTo>
                  <a:pt x="5566" y="787"/>
                  <a:pt x="5117" y="135"/>
                  <a:pt x="4449" y="16"/>
                </a:cubicBezTo>
                <a:cubicBezTo>
                  <a:pt x="4381" y="5"/>
                  <a:pt x="4313" y="1"/>
                  <a:pt x="4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7085325" y="3099400"/>
            <a:ext cx="2058674" cy="2169297"/>
          </a:xfrm>
          <a:custGeom>
            <a:avLst/>
            <a:gdLst/>
            <a:ahLst/>
            <a:cxnLst/>
            <a:rect l="l" t="t" r="r" b="b"/>
            <a:pathLst>
              <a:path w="3592" h="3785" extrusionOk="0">
                <a:moveTo>
                  <a:pt x="1450" y="1"/>
                </a:moveTo>
                <a:cubicBezTo>
                  <a:pt x="1202" y="1"/>
                  <a:pt x="970" y="64"/>
                  <a:pt x="809" y="263"/>
                </a:cubicBezTo>
                <a:cubicBezTo>
                  <a:pt x="706" y="400"/>
                  <a:pt x="652" y="589"/>
                  <a:pt x="619" y="762"/>
                </a:cubicBezTo>
                <a:cubicBezTo>
                  <a:pt x="413" y="1772"/>
                  <a:pt x="207" y="2787"/>
                  <a:pt x="1" y="3784"/>
                </a:cubicBezTo>
                <a:lnTo>
                  <a:pt x="3592" y="3784"/>
                </a:lnTo>
                <a:lnTo>
                  <a:pt x="3592" y="400"/>
                </a:lnTo>
                <a:cubicBezTo>
                  <a:pt x="3039" y="263"/>
                  <a:pt x="2442" y="193"/>
                  <a:pt x="2062" y="90"/>
                </a:cubicBezTo>
                <a:cubicBezTo>
                  <a:pt x="1869" y="44"/>
                  <a:pt x="1654"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txBox="1">
            <a:spLocks noGrp="1"/>
          </p:cNvSpPr>
          <p:nvPr>
            <p:ph type="title"/>
          </p:nvPr>
        </p:nvSpPr>
        <p:spPr>
          <a:xfrm>
            <a:off x="720050" y="1360900"/>
            <a:ext cx="7704000" cy="1240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410" name="Google Shape;2410;p8"/>
          <p:cNvSpPr txBox="1">
            <a:spLocks noGrp="1"/>
          </p:cNvSpPr>
          <p:nvPr>
            <p:ph type="subTitle" idx="1"/>
          </p:nvPr>
        </p:nvSpPr>
        <p:spPr>
          <a:xfrm>
            <a:off x="2468425" y="2601700"/>
            <a:ext cx="4603800" cy="102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sz="18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2411" name="Google Shape;2411;p8"/>
          <p:cNvGrpSpPr/>
          <p:nvPr/>
        </p:nvGrpSpPr>
        <p:grpSpPr>
          <a:xfrm>
            <a:off x="-181613" y="486064"/>
            <a:ext cx="901674" cy="1575190"/>
            <a:chOff x="5052950" y="2452900"/>
            <a:chExt cx="213900" cy="373675"/>
          </a:xfrm>
        </p:grpSpPr>
        <p:sp>
          <p:nvSpPr>
            <p:cNvPr id="2412" name="Google Shape;2412;p8"/>
            <p:cNvSpPr/>
            <p:nvPr/>
          </p:nvSpPr>
          <p:spPr>
            <a:xfrm>
              <a:off x="5133675" y="2625975"/>
              <a:ext cx="6100" cy="6575"/>
            </a:xfrm>
            <a:custGeom>
              <a:avLst/>
              <a:gdLst/>
              <a:ahLst/>
              <a:cxnLst/>
              <a:rect l="l" t="t" r="r" b="b"/>
              <a:pathLst>
                <a:path w="244" h="263" extrusionOk="0">
                  <a:moveTo>
                    <a:pt x="103" y="0"/>
                  </a:moveTo>
                  <a:cubicBezTo>
                    <a:pt x="70" y="17"/>
                    <a:pt x="54" y="33"/>
                    <a:pt x="37" y="50"/>
                  </a:cubicBezTo>
                  <a:cubicBezTo>
                    <a:pt x="0" y="87"/>
                    <a:pt x="0" y="120"/>
                    <a:pt x="0" y="153"/>
                  </a:cubicBezTo>
                  <a:cubicBezTo>
                    <a:pt x="17" y="190"/>
                    <a:pt x="37" y="223"/>
                    <a:pt x="54" y="239"/>
                  </a:cubicBezTo>
                  <a:cubicBezTo>
                    <a:pt x="65" y="251"/>
                    <a:pt x="85" y="263"/>
                    <a:pt x="109" y="263"/>
                  </a:cubicBezTo>
                  <a:cubicBezTo>
                    <a:pt x="119" y="263"/>
                    <a:pt x="129" y="261"/>
                    <a:pt x="140" y="256"/>
                  </a:cubicBezTo>
                  <a:cubicBezTo>
                    <a:pt x="190" y="256"/>
                    <a:pt x="243" y="190"/>
                    <a:pt x="223" y="120"/>
                  </a:cubicBezTo>
                  <a:cubicBezTo>
                    <a:pt x="223" y="87"/>
                    <a:pt x="206" y="50"/>
                    <a:pt x="190" y="33"/>
                  </a:cubicBezTo>
                  <a:cubicBezTo>
                    <a:pt x="173" y="17"/>
                    <a:pt x="173" y="17"/>
                    <a:pt x="157" y="17"/>
                  </a:cubicBezTo>
                  <a:cubicBezTo>
                    <a:pt x="14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133675" y="2501350"/>
              <a:ext cx="6100" cy="6525"/>
            </a:xfrm>
            <a:custGeom>
              <a:avLst/>
              <a:gdLst/>
              <a:ahLst/>
              <a:cxnLst/>
              <a:rect l="l" t="t" r="r" b="b"/>
              <a:pathLst>
                <a:path w="244" h="261" extrusionOk="0">
                  <a:moveTo>
                    <a:pt x="103" y="1"/>
                  </a:moveTo>
                  <a:cubicBezTo>
                    <a:pt x="54" y="21"/>
                    <a:pt x="0" y="71"/>
                    <a:pt x="17" y="157"/>
                  </a:cubicBezTo>
                  <a:cubicBezTo>
                    <a:pt x="17" y="190"/>
                    <a:pt x="37" y="207"/>
                    <a:pt x="54" y="244"/>
                  </a:cubicBezTo>
                  <a:cubicBezTo>
                    <a:pt x="87" y="260"/>
                    <a:pt x="120" y="260"/>
                    <a:pt x="140" y="260"/>
                  </a:cubicBezTo>
                  <a:cubicBezTo>
                    <a:pt x="206" y="244"/>
                    <a:pt x="243" y="174"/>
                    <a:pt x="243" y="104"/>
                  </a:cubicBezTo>
                  <a:cubicBezTo>
                    <a:pt x="223" y="71"/>
                    <a:pt x="206" y="2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132025" y="2593950"/>
              <a:ext cx="6400" cy="6675"/>
            </a:xfrm>
            <a:custGeom>
              <a:avLst/>
              <a:gdLst/>
              <a:ahLst/>
              <a:cxnLst/>
              <a:rect l="l" t="t" r="r" b="b"/>
              <a:pathLst>
                <a:path w="256" h="267" extrusionOk="0">
                  <a:moveTo>
                    <a:pt x="118" y="0"/>
                  </a:moveTo>
                  <a:cubicBezTo>
                    <a:pt x="100" y="0"/>
                    <a:pt x="78" y="13"/>
                    <a:pt x="66" y="28"/>
                  </a:cubicBezTo>
                  <a:cubicBezTo>
                    <a:pt x="17" y="77"/>
                    <a:pt x="0" y="164"/>
                    <a:pt x="50" y="213"/>
                  </a:cubicBezTo>
                  <a:cubicBezTo>
                    <a:pt x="66" y="234"/>
                    <a:pt x="83" y="250"/>
                    <a:pt x="120" y="267"/>
                  </a:cubicBezTo>
                  <a:cubicBezTo>
                    <a:pt x="153" y="267"/>
                    <a:pt x="169" y="250"/>
                    <a:pt x="206" y="234"/>
                  </a:cubicBezTo>
                  <a:cubicBezTo>
                    <a:pt x="239" y="180"/>
                    <a:pt x="256" y="110"/>
                    <a:pt x="223" y="44"/>
                  </a:cubicBezTo>
                  <a:cubicBezTo>
                    <a:pt x="206" y="28"/>
                    <a:pt x="186" y="7"/>
                    <a:pt x="169" y="7"/>
                  </a:cubicBezTo>
                  <a:lnTo>
                    <a:pt x="136" y="7"/>
                  </a:lnTo>
                  <a:cubicBezTo>
                    <a:pt x="132" y="2"/>
                    <a:pt x="12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134075" y="2530625"/>
              <a:ext cx="6100" cy="6425"/>
            </a:xfrm>
            <a:custGeom>
              <a:avLst/>
              <a:gdLst/>
              <a:ahLst/>
              <a:cxnLst/>
              <a:rect l="l" t="t" r="r" b="b"/>
              <a:pathLst>
                <a:path w="244" h="257" extrusionOk="0">
                  <a:moveTo>
                    <a:pt x="104" y="1"/>
                  </a:moveTo>
                  <a:cubicBezTo>
                    <a:pt x="87" y="1"/>
                    <a:pt x="71" y="17"/>
                    <a:pt x="54" y="33"/>
                  </a:cubicBezTo>
                  <a:cubicBezTo>
                    <a:pt x="21" y="50"/>
                    <a:pt x="1" y="104"/>
                    <a:pt x="21" y="137"/>
                  </a:cubicBezTo>
                  <a:cubicBezTo>
                    <a:pt x="21" y="170"/>
                    <a:pt x="38" y="207"/>
                    <a:pt x="54" y="223"/>
                  </a:cubicBezTo>
                  <a:cubicBezTo>
                    <a:pt x="87" y="256"/>
                    <a:pt x="104" y="256"/>
                    <a:pt x="141" y="256"/>
                  </a:cubicBezTo>
                  <a:cubicBezTo>
                    <a:pt x="190" y="240"/>
                    <a:pt x="244" y="190"/>
                    <a:pt x="244" y="120"/>
                  </a:cubicBezTo>
                  <a:lnTo>
                    <a:pt x="244" y="104"/>
                  </a:lnTo>
                  <a:cubicBezTo>
                    <a:pt x="227" y="50"/>
                    <a:pt x="20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132425" y="2547225"/>
              <a:ext cx="6000" cy="6525"/>
            </a:xfrm>
            <a:custGeom>
              <a:avLst/>
              <a:gdLst/>
              <a:ahLst/>
              <a:cxnLst/>
              <a:rect l="l" t="t" r="r" b="b"/>
              <a:pathLst>
                <a:path w="240" h="261" extrusionOk="0">
                  <a:moveTo>
                    <a:pt x="126" y="0"/>
                  </a:moveTo>
                  <a:cubicBezTo>
                    <a:pt x="81" y="0"/>
                    <a:pt x="31" y="33"/>
                    <a:pt x="17" y="91"/>
                  </a:cubicBezTo>
                  <a:cubicBezTo>
                    <a:pt x="1" y="145"/>
                    <a:pt x="17" y="227"/>
                    <a:pt x="87" y="248"/>
                  </a:cubicBezTo>
                  <a:cubicBezTo>
                    <a:pt x="100" y="256"/>
                    <a:pt x="115" y="261"/>
                    <a:pt x="130" y="261"/>
                  </a:cubicBezTo>
                  <a:cubicBezTo>
                    <a:pt x="170" y="261"/>
                    <a:pt x="211" y="229"/>
                    <a:pt x="223" y="178"/>
                  </a:cubicBezTo>
                  <a:cubicBezTo>
                    <a:pt x="240" y="107"/>
                    <a:pt x="223" y="42"/>
                    <a:pt x="153" y="4"/>
                  </a:cubicBez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125925" y="2610500"/>
              <a:ext cx="5600" cy="6600"/>
            </a:xfrm>
            <a:custGeom>
              <a:avLst/>
              <a:gdLst/>
              <a:ahLst/>
              <a:cxnLst/>
              <a:rect l="l" t="t" r="r" b="b"/>
              <a:pathLst>
                <a:path w="224" h="264" extrusionOk="0">
                  <a:moveTo>
                    <a:pt x="87" y="1"/>
                  </a:moveTo>
                  <a:cubicBezTo>
                    <a:pt x="38" y="17"/>
                    <a:pt x="1" y="87"/>
                    <a:pt x="1" y="153"/>
                  </a:cubicBezTo>
                  <a:cubicBezTo>
                    <a:pt x="1" y="190"/>
                    <a:pt x="17" y="223"/>
                    <a:pt x="55" y="240"/>
                  </a:cubicBezTo>
                  <a:cubicBezTo>
                    <a:pt x="66" y="252"/>
                    <a:pt x="86" y="263"/>
                    <a:pt x="103" y="263"/>
                  </a:cubicBezTo>
                  <a:cubicBezTo>
                    <a:pt x="109" y="263"/>
                    <a:pt x="116" y="261"/>
                    <a:pt x="120" y="256"/>
                  </a:cubicBezTo>
                  <a:cubicBezTo>
                    <a:pt x="158" y="256"/>
                    <a:pt x="191" y="240"/>
                    <a:pt x="207" y="207"/>
                  </a:cubicBezTo>
                  <a:cubicBezTo>
                    <a:pt x="224" y="190"/>
                    <a:pt x="224" y="153"/>
                    <a:pt x="224" y="120"/>
                  </a:cubicBezTo>
                  <a:cubicBezTo>
                    <a:pt x="224" y="87"/>
                    <a:pt x="207" y="50"/>
                    <a:pt x="174" y="34"/>
                  </a:cubicBezTo>
                  <a:cubicBezTo>
                    <a:pt x="174" y="17"/>
                    <a:pt x="158" y="17"/>
                    <a:pt x="158"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128925" y="2643075"/>
              <a:ext cx="6100" cy="6700"/>
            </a:xfrm>
            <a:custGeom>
              <a:avLst/>
              <a:gdLst/>
              <a:ahLst/>
              <a:cxnLst/>
              <a:rect l="l" t="t" r="r" b="b"/>
              <a:pathLst>
                <a:path w="244" h="268" extrusionOk="0">
                  <a:moveTo>
                    <a:pt x="104" y="1"/>
                  </a:moveTo>
                  <a:cubicBezTo>
                    <a:pt x="87" y="21"/>
                    <a:pt x="87" y="21"/>
                    <a:pt x="71" y="21"/>
                  </a:cubicBezTo>
                  <a:cubicBezTo>
                    <a:pt x="38" y="38"/>
                    <a:pt x="0" y="104"/>
                    <a:pt x="0" y="157"/>
                  </a:cubicBezTo>
                  <a:cubicBezTo>
                    <a:pt x="21" y="190"/>
                    <a:pt x="38" y="227"/>
                    <a:pt x="54" y="244"/>
                  </a:cubicBezTo>
                  <a:cubicBezTo>
                    <a:pt x="66" y="255"/>
                    <a:pt x="86" y="267"/>
                    <a:pt x="109" y="267"/>
                  </a:cubicBezTo>
                  <a:cubicBezTo>
                    <a:pt x="119" y="267"/>
                    <a:pt x="130" y="265"/>
                    <a:pt x="141" y="260"/>
                  </a:cubicBezTo>
                  <a:cubicBezTo>
                    <a:pt x="190" y="260"/>
                    <a:pt x="244" y="190"/>
                    <a:pt x="227" y="124"/>
                  </a:cubicBezTo>
                  <a:lnTo>
                    <a:pt x="227" y="87"/>
                  </a:lnTo>
                  <a:cubicBezTo>
                    <a:pt x="207" y="54"/>
                    <a:pt x="190" y="38"/>
                    <a:pt x="157" y="21"/>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132425" y="2577825"/>
              <a:ext cx="6000" cy="6525"/>
            </a:xfrm>
            <a:custGeom>
              <a:avLst/>
              <a:gdLst/>
              <a:ahLst/>
              <a:cxnLst/>
              <a:rect l="l" t="t" r="r" b="b"/>
              <a:pathLst>
                <a:path w="240" h="261" extrusionOk="0">
                  <a:moveTo>
                    <a:pt x="104" y="1"/>
                  </a:moveTo>
                  <a:cubicBezTo>
                    <a:pt x="50" y="17"/>
                    <a:pt x="1" y="87"/>
                    <a:pt x="17" y="157"/>
                  </a:cubicBezTo>
                  <a:cubicBezTo>
                    <a:pt x="17" y="190"/>
                    <a:pt x="34" y="207"/>
                    <a:pt x="50" y="240"/>
                  </a:cubicBezTo>
                  <a:cubicBezTo>
                    <a:pt x="87" y="261"/>
                    <a:pt x="120" y="261"/>
                    <a:pt x="137" y="261"/>
                  </a:cubicBezTo>
                  <a:cubicBezTo>
                    <a:pt x="207" y="240"/>
                    <a:pt x="240" y="174"/>
                    <a:pt x="240" y="104"/>
                  </a:cubicBezTo>
                  <a:cubicBezTo>
                    <a:pt x="223" y="71"/>
                    <a:pt x="207" y="54"/>
                    <a:pt x="190" y="17"/>
                  </a:cubicBezTo>
                  <a:cubicBezTo>
                    <a:pt x="190" y="17"/>
                    <a:pt x="170" y="17"/>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130275" y="2470125"/>
              <a:ext cx="6000" cy="6825"/>
            </a:xfrm>
            <a:custGeom>
              <a:avLst/>
              <a:gdLst/>
              <a:ahLst/>
              <a:cxnLst/>
              <a:rect l="l" t="t" r="r" b="b"/>
              <a:pathLst>
                <a:path w="240" h="273" extrusionOk="0">
                  <a:moveTo>
                    <a:pt x="126" y="0"/>
                  </a:moveTo>
                  <a:cubicBezTo>
                    <a:pt x="120" y="0"/>
                    <a:pt x="111" y="4"/>
                    <a:pt x="103" y="13"/>
                  </a:cubicBezTo>
                  <a:cubicBezTo>
                    <a:pt x="50" y="13"/>
                    <a:pt x="0" y="83"/>
                    <a:pt x="17" y="153"/>
                  </a:cubicBezTo>
                  <a:cubicBezTo>
                    <a:pt x="17" y="186"/>
                    <a:pt x="33" y="219"/>
                    <a:pt x="70" y="239"/>
                  </a:cubicBezTo>
                  <a:cubicBezTo>
                    <a:pt x="87" y="256"/>
                    <a:pt x="103" y="272"/>
                    <a:pt x="136" y="272"/>
                  </a:cubicBezTo>
                  <a:cubicBezTo>
                    <a:pt x="173" y="256"/>
                    <a:pt x="190" y="239"/>
                    <a:pt x="206" y="202"/>
                  </a:cubicBezTo>
                  <a:cubicBezTo>
                    <a:pt x="223" y="186"/>
                    <a:pt x="239" y="153"/>
                    <a:pt x="223" y="116"/>
                  </a:cubicBezTo>
                  <a:cubicBezTo>
                    <a:pt x="223" y="83"/>
                    <a:pt x="206" y="50"/>
                    <a:pt x="190" y="33"/>
                  </a:cubicBezTo>
                  <a:cubicBezTo>
                    <a:pt x="173" y="13"/>
                    <a:pt x="173" y="13"/>
                    <a:pt x="153" y="13"/>
                  </a:cubicBezTo>
                  <a:lnTo>
                    <a:pt x="136" y="13"/>
                  </a:lnTo>
                  <a:cubicBezTo>
                    <a:pt x="136" y="4"/>
                    <a:pt x="132"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116975" y="2504300"/>
              <a:ext cx="6400" cy="6550"/>
            </a:xfrm>
            <a:custGeom>
              <a:avLst/>
              <a:gdLst/>
              <a:ahLst/>
              <a:cxnLst/>
              <a:rect l="l" t="t" r="r" b="b"/>
              <a:pathLst>
                <a:path w="256" h="262" extrusionOk="0">
                  <a:moveTo>
                    <a:pt x="140" y="1"/>
                  </a:moveTo>
                  <a:cubicBezTo>
                    <a:pt x="95" y="1"/>
                    <a:pt x="47" y="35"/>
                    <a:pt x="33" y="89"/>
                  </a:cubicBezTo>
                  <a:cubicBezTo>
                    <a:pt x="0" y="159"/>
                    <a:pt x="33" y="229"/>
                    <a:pt x="87" y="262"/>
                  </a:cubicBezTo>
                  <a:lnTo>
                    <a:pt x="136" y="262"/>
                  </a:lnTo>
                  <a:cubicBezTo>
                    <a:pt x="190" y="262"/>
                    <a:pt x="223" y="229"/>
                    <a:pt x="239" y="175"/>
                  </a:cubicBezTo>
                  <a:cubicBezTo>
                    <a:pt x="256" y="126"/>
                    <a:pt x="239" y="72"/>
                    <a:pt x="206" y="39"/>
                  </a:cubicBezTo>
                  <a:cubicBezTo>
                    <a:pt x="206" y="39"/>
                    <a:pt x="190" y="23"/>
                    <a:pt x="169" y="6"/>
                  </a:cubicBezTo>
                  <a:cubicBezTo>
                    <a:pt x="160" y="2"/>
                    <a:pt x="15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106650" y="2535675"/>
              <a:ext cx="6425" cy="6525"/>
            </a:xfrm>
            <a:custGeom>
              <a:avLst/>
              <a:gdLst/>
              <a:ahLst/>
              <a:cxnLst/>
              <a:rect l="l" t="t" r="r" b="b"/>
              <a:pathLst>
                <a:path w="257" h="261" extrusionOk="0">
                  <a:moveTo>
                    <a:pt x="142" y="0"/>
                  </a:moveTo>
                  <a:cubicBezTo>
                    <a:pt x="97" y="0"/>
                    <a:pt x="47" y="30"/>
                    <a:pt x="34" y="71"/>
                  </a:cubicBezTo>
                  <a:cubicBezTo>
                    <a:pt x="1" y="141"/>
                    <a:pt x="34" y="227"/>
                    <a:pt x="88" y="244"/>
                  </a:cubicBezTo>
                  <a:cubicBezTo>
                    <a:pt x="104" y="260"/>
                    <a:pt x="120" y="260"/>
                    <a:pt x="137" y="260"/>
                  </a:cubicBezTo>
                  <a:cubicBezTo>
                    <a:pt x="191" y="244"/>
                    <a:pt x="224" y="227"/>
                    <a:pt x="240" y="174"/>
                  </a:cubicBezTo>
                  <a:cubicBezTo>
                    <a:pt x="257" y="124"/>
                    <a:pt x="240" y="71"/>
                    <a:pt x="207" y="38"/>
                  </a:cubicBezTo>
                  <a:cubicBezTo>
                    <a:pt x="207" y="21"/>
                    <a:pt x="191" y="21"/>
                    <a:pt x="170" y="5"/>
                  </a:cubicBezTo>
                  <a:cubicBezTo>
                    <a:pt x="161" y="2"/>
                    <a:pt x="152"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110875" y="2490625"/>
              <a:ext cx="5700" cy="6700"/>
            </a:xfrm>
            <a:custGeom>
              <a:avLst/>
              <a:gdLst/>
              <a:ahLst/>
              <a:cxnLst/>
              <a:rect l="l" t="t" r="r" b="b"/>
              <a:pathLst>
                <a:path w="228" h="268" extrusionOk="0">
                  <a:moveTo>
                    <a:pt x="104" y="1"/>
                  </a:moveTo>
                  <a:cubicBezTo>
                    <a:pt x="38" y="17"/>
                    <a:pt x="1" y="87"/>
                    <a:pt x="1" y="157"/>
                  </a:cubicBezTo>
                  <a:cubicBezTo>
                    <a:pt x="22" y="190"/>
                    <a:pt x="38" y="223"/>
                    <a:pt x="55" y="244"/>
                  </a:cubicBezTo>
                  <a:cubicBezTo>
                    <a:pt x="66" y="256"/>
                    <a:pt x="86" y="267"/>
                    <a:pt x="110" y="267"/>
                  </a:cubicBezTo>
                  <a:cubicBezTo>
                    <a:pt x="120" y="267"/>
                    <a:pt x="130" y="265"/>
                    <a:pt x="141" y="261"/>
                  </a:cubicBezTo>
                  <a:cubicBezTo>
                    <a:pt x="174" y="261"/>
                    <a:pt x="191" y="244"/>
                    <a:pt x="207" y="207"/>
                  </a:cubicBezTo>
                  <a:cubicBezTo>
                    <a:pt x="228" y="190"/>
                    <a:pt x="228" y="157"/>
                    <a:pt x="228" y="120"/>
                  </a:cubicBezTo>
                  <a:cubicBezTo>
                    <a:pt x="228" y="87"/>
                    <a:pt x="207" y="54"/>
                    <a:pt x="191" y="38"/>
                  </a:cubicBezTo>
                  <a:cubicBezTo>
                    <a:pt x="174" y="17"/>
                    <a:pt x="174" y="17"/>
                    <a:pt x="158" y="17"/>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099750" y="2677100"/>
              <a:ext cx="6000" cy="6400"/>
            </a:xfrm>
            <a:custGeom>
              <a:avLst/>
              <a:gdLst/>
              <a:ahLst/>
              <a:cxnLst/>
              <a:rect l="l" t="t" r="r" b="b"/>
              <a:pathLst>
                <a:path w="240" h="256" extrusionOk="0">
                  <a:moveTo>
                    <a:pt x="104" y="0"/>
                  </a:moveTo>
                  <a:cubicBezTo>
                    <a:pt x="54" y="17"/>
                    <a:pt x="1" y="83"/>
                    <a:pt x="17" y="153"/>
                  </a:cubicBezTo>
                  <a:cubicBezTo>
                    <a:pt x="17" y="186"/>
                    <a:pt x="34" y="223"/>
                    <a:pt x="54" y="239"/>
                  </a:cubicBezTo>
                  <a:cubicBezTo>
                    <a:pt x="87" y="256"/>
                    <a:pt x="104" y="256"/>
                    <a:pt x="137" y="256"/>
                  </a:cubicBezTo>
                  <a:cubicBezTo>
                    <a:pt x="207" y="239"/>
                    <a:pt x="240" y="186"/>
                    <a:pt x="223" y="103"/>
                  </a:cubicBezTo>
                  <a:cubicBezTo>
                    <a:pt x="223" y="66"/>
                    <a:pt x="207" y="50"/>
                    <a:pt x="190" y="17"/>
                  </a:cubicBezTo>
                  <a:lnTo>
                    <a:pt x="15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122950" y="2486900"/>
              <a:ext cx="6000" cy="6325"/>
            </a:xfrm>
            <a:custGeom>
              <a:avLst/>
              <a:gdLst/>
              <a:ahLst/>
              <a:cxnLst/>
              <a:rect l="l" t="t" r="r" b="b"/>
              <a:pathLst>
                <a:path w="240" h="253" extrusionOk="0">
                  <a:moveTo>
                    <a:pt x="112" y="1"/>
                  </a:moveTo>
                  <a:cubicBezTo>
                    <a:pt x="70" y="1"/>
                    <a:pt x="29" y="32"/>
                    <a:pt x="17" y="84"/>
                  </a:cubicBezTo>
                  <a:cubicBezTo>
                    <a:pt x="0" y="150"/>
                    <a:pt x="17" y="220"/>
                    <a:pt x="87" y="253"/>
                  </a:cubicBezTo>
                  <a:lnTo>
                    <a:pt x="136" y="253"/>
                  </a:lnTo>
                  <a:cubicBezTo>
                    <a:pt x="174" y="253"/>
                    <a:pt x="206" y="220"/>
                    <a:pt x="223" y="187"/>
                  </a:cubicBezTo>
                  <a:cubicBezTo>
                    <a:pt x="239" y="133"/>
                    <a:pt x="223" y="84"/>
                    <a:pt x="206" y="47"/>
                  </a:cubicBezTo>
                  <a:cubicBezTo>
                    <a:pt x="190" y="30"/>
                    <a:pt x="174" y="14"/>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099350" y="2693200"/>
              <a:ext cx="6400" cy="6600"/>
            </a:xfrm>
            <a:custGeom>
              <a:avLst/>
              <a:gdLst/>
              <a:ahLst/>
              <a:cxnLst/>
              <a:rect l="l" t="t" r="r" b="b"/>
              <a:pathLst>
                <a:path w="256" h="264" extrusionOk="0">
                  <a:moveTo>
                    <a:pt x="111" y="1"/>
                  </a:moveTo>
                  <a:cubicBezTo>
                    <a:pt x="92" y="1"/>
                    <a:pt x="76" y="12"/>
                    <a:pt x="50" y="24"/>
                  </a:cubicBezTo>
                  <a:cubicBezTo>
                    <a:pt x="17" y="78"/>
                    <a:pt x="0" y="160"/>
                    <a:pt x="33" y="214"/>
                  </a:cubicBezTo>
                  <a:cubicBezTo>
                    <a:pt x="50" y="247"/>
                    <a:pt x="87" y="263"/>
                    <a:pt x="120" y="263"/>
                  </a:cubicBezTo>
                  <a:cubicBezTo>
                    <a:pt x="136" y="263"/>
                    <a:pt x="173" y="247"/>
                    <a:pt x="190" y="230"/>
                  </a:cubicBezTo>
                  <a:cubicBezTo>
                    <a:pt x="239" y="181"/>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124700" y="2562875"/>
              <a:ext cx="6425" cy="6525"/>
            </a:xfrm>
            <a:custGeom>
              <a:avLst/>
              <a:gdLst/>
              <a:ahLst/>
              <a:cxnLst/>
              <a:rect l="l" t="t" r="r" b="b"/>
              <a:pathLst>
                <a:path w="257" h="261" extrusionOk="0">
                  <a:moveTo>
                    <a:pt x="127" y="0"/>
                  </a:moveTo>
                  <a:cubicBezTo>
                    <a:pt x="87" y="0"/>
                    <a:pt x="46" y="32"/>
                    <a:pt x="33" y="83"/>
                  </a:cubicBezTo>
                  <a:cubicBezTo>
                    <a:pt x="0" y="154"/>
                    <a:pt x="33" y="219"/>
                    <a:pt x="87" y="257"/>
                  </a:cubicBezTo>
                  <a:cubicBezTo>
                    <a:pt x="99" y="259"/>
                    <a:pt x="110" y="261"/>
                    <a:pt x="121" y="261"/>
                  </a:cubicBezTo>
                  <a:cubicBezTo>
                    <a:pt x="171" y="261"/>
                    <a:pt x="212" y="231"/>
                    <a:pt x="240" y="186"/>
                  </a:cubicBezTo>
                  <a:cubicBezTo>
                    <a:pt x="256" y="116"/>
                    <a:pt x="223" y="34"/>
                    <a:pt x="169" y="13"/>
                  </a:cubicBezTo>
                  <a:cubicBezTo>
                    <a:pt x="156" y="5"/>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121700" y="2533200"/>
              <a:ext cx="6000" cy="6600"/>
            </a:xfrm>
            <a:custGeom>
              <a:avLst/>
              <a:gdLst/>
              <a:ahLst/>
              <a:cxnLst/>
              <a:rect l="l" t="t" r="r" b="b"/>
              <a:pathLst>
                <a:path w="240" h="264" extrusionOk="0">
                  <a:moveTo>
                    <a:pt x="137" y="1"/>
                  </a:moveTo>
                  <a:cubicBezTo>
                    <a:pt x="104" y="1"/>
                    <a:pt x="67" y="17"/>
                    <a:pt x="50" y="34"/>
                  </a:cubicBezTo>
                  <a:cubicBezTo>
                    <a:pt x="1" y="87"/>
                    <a:pt x="1" y="153"/>
                    <a:pt x="34" y="223"/>
                  </a:cubicBezTo>
                  <a:cubicBezTo>
                    <a:pt x="50" y="240"/>
                    <a:pt x="83" y="256"/>
                    <a:pt x="104" y="256"/>
                  </a:cubicBezTo>
                  <a:cubicBezTo>
                    <a:pt x="114" y="261"/>
                    <a:pt x="123" y="263"/>
                    <a:pt x="133" y="263"/>
                  </a:cubicBezTo>
                  <a:cubicBezTo>
                    <a:pt x="155" y="263"/>
                    <a:pt x="175" y="251"/>
                    <a:pt x="186" y="240"/>
                  </a:cubicBezTo>
                  <a:cubicBezTo>
                    <a:pt x="207" y="223"/>
                    <a:pt x="224" y="190"/>
                    <a:pt x="224" y="153"/>
                  </a:cubicBezTo>
                  <a:cubicBezTo>
                    <a:pt x="240" y="120"/>
                    <a:pt x="224" y="87"/>
                    <a:pt x="207" y="50"/>
                  </a:cubicBezTo>
                  <a:cubicBezTo>
                    <a:pt x="186" y="34"/>
                    <a:pt x="170" y="17"/>
                    <a:pt x="153" y="17"/>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128500" y="2516825"/>
              <a:ext cx="6125" cy="6500"/>
            </a:xfrm>
            <a:custGeom>
              <a:avLst/>
              <a:gdLst/>
              <a:ahLst/>
              <a:cxnLst/>
              <a:rect l="l" t="t" r="r" b="b"/>
              <a:pathLst>
                <a:path w="245" h="260" extrusionOk="0">
                  <a:moveTo>
                    <a:pt x="104" y="0"/>
                  </a:moveTo>
                  <a:cubicBezTo>
                    <a:pt x="71" y="0"/>
                    <a:pt x="55" y="21"/>
                    <a:pt x="38" y="54"/>
                  </a:cubicBezTo>
                  <a:cubicBezTo>
                    <a:pt x="17" y="87"/>
                    <a:pt x="1" y="124"/>
                    <a:pt x="1" y="157"/>
                  </a:cubicBezTo>
                  <a:cubicBezTo>
                    <a:pt x="17" y="190"/>
                    <a:pt x="38" y="227"/>
                    <a:pt x="55" y="243"/>
                  </a:cubicBezTo>
                  <a:cubicBezTo>
                    <a:pt x="71" y="260"/>
                    <a:pt x="104" y="260"/>
                    <a:pt x="141" y="260"/>
                  </a:cubicBezTo>
                  <a:cubicBezTo>
                    <a:pt x="191" y="243"/>
                    <a:pt x="244" y="190"/>
                    <a:pt x="224" y="103"/>
                  </a:cubicBezTo>
                  <a:cubicBezTo>
                    <a:pt x="224" y="70"/>
                    <a:pt x="207" y="54"/>
                    <a:pt x="191" y="21"/>
                  </a:cubicBezTo>
                  <a:lnTo>
                    <a:pt x="158" y="21"/>
                  </a:lnTo>
                  <a:cubicBezTo>
                    <a:pt x="141"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143150" y="2514225"/>
              <a:ext cx="6000" cy="6525"/>
            </a:xfrm>
            <a:custGeom>
              <a:avLst/>
              <a:gdLst/>
              <a:ahLst/>
              <a:cxnLst/>
              <a:rect l="l" t="t" r="r" b="b"/>
              <a:pathLst>
                <a:path w="240" h="261" extrusionOk="0">
                  <a:moveTo>
                    <a:pt x="136" y="1"/>
                  </a:moveTo>
                  <a:cubicBezTo>
                    <a:pt x="104" y="1"/>
                    <a:pt x="87" y="1"/>
                    <a:pt x="50" y="22"/>
                  </a:cubicBezTo>
                  <a:cubicBezTo>
                    <a:pt x="17" y="71"/>
                    <a:pt x="0" y="158"/>
                    <a:pt x="33" y="207"/>
                  </a:cubicBezTo>
                  <a:cubicBezTo>
                    <a:pt x="50" y="244"/>
                    <a:pt x="87" y="261"/>
                    <a:pt x="120" y="261"/>
                  </a:cubicBezTo>
                  <a:cubicBezTo>
                    <a:pt x="136" y="261"/>
                    <a:pt x="174" y="244"/>
                    <a:pt x="190" y="228"/>
                  </a:cubicBezTo>
                  <a:cubicBezTo>
                    <a:pt x="223" y="207"/>
                    <a:pt x="240" y="174"/>
                    <a:pt x="240" y="141"/>
                  </a:cubicBezTo>
                  <a:cubicBezTo>
                    <a:pt x="240" y="104"/>
                    <a:pt x="240" y="71"/>
                    <a:pt x="207" y="55"/>
                  </a:cubicBezTo>
                  <a:cubicBezTo>
                    <a:pt x="207" y="22"/>
                    <a:pt x="190" y="2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139750" y="2561125"/>
              <a:ext cx="6000" cy="6425"/>
            </a:xfrm>
            <a:custGeom>
              <a:avLst/>
              <a:gdLst/>
              <a:ahLst/>
              <a:cxnLst/>
              <a:rect l="l" t="t" r="r" b="b"/>
              <a:pathLst>
                <a:path w="240" h="257" extrusionOk="0">
                  <a:moveTo>
                    <a:pt x="103" y="1"/>
                  </a:moveTo>
                  <a:cubicBezTo>
                    <a:pt x="50" y="17"/>
                    <a:pt x="0" y="83"/>
                    <a:pt x="17" y="153"/>
                  </a:cubicBezTo>
                  <a:cubicBezTo>
                    <a:pt x="17" y="186"/>
                    <a:pt x="33" y="207"/>
                    <a:pt x="66" y="240"/>
                  </a:cubicBezTo>
                  <a:cubicBezTo>
                    <a:pt x="83" y="256"/>
                    <a:pt x="120" y="256"/>
                    <a:pt x="136" y="256"/>
                  </a:cubicBezTo>
                  <a:cubicBezTo>
                    <a:pt x="207" y="240"/>
                    <a:pt x="240" y="170"/>
                    <a:pt x="240" y="104"/>
                  </a:cubicBezTo>
                  <a:cubicBezTo>
                    <a:pt x="223" y="67"/>
                    <a:pt x="207" y="50"/>
                    <a:pt x="186" y="17"/>
                  </a:cubicBezTo>
                  <a:cubicBezTo>
                    <a:pt x="186" y="17"/>
                    <a:pt x="169"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081300" y="2617450"/>
              <a:ext cx="6000" cy="6550"/>
            </a:xfrm>
            <a:custGeom>
              <a:avLst/>
              <a:gdLst/>
              <a:ahLst/>
              <a:cxnLst/>
              <a:rect l="l" t="t" r="r" b="b"/>
              <a:pathLst>
                <a:path w="240" h="262" extrusionOk="0">
                  <a:moveTo>
                    <a:pt x="110" y="1"/>
                  </a:moveTo>
                  <a:cubicBezTo>
                    <a:pt x="70" y="1"/>
                    <a:pt x="29" y="33"/>
                    <a:pt x="17" y="81"/>
                  </a:cubicBezTo>
                  <a:cubicBezTo>
                    <a:pt x="1" y="98"/>
                    <a:pt x="1" y="119"/>
                    <a:pt x="1" y="152"/>
                  </a:cubicBezTo>
                  <a:cubicBezTo>
                    <a:pt x="17" y="185"/>
                    <a:pt x="34" y="238"/>
                    <a:pt x="87" y="255"/>
                  </a:cubicBezTo>
                  <a:cubicBezTo>
                    <a:pt x="96" y="259"/>
                    <a:pt x="105" y="261"/>
                    <a:pt x="114" y="261"/>
                  </a:cubicBezTo>
                  <a:cubicBezTo>
                    <a:pt x="138" y="261"/>
                    <a:pt x="163" y="246"/>
                    <a:pt x="190" y="222"/>
                  </a:cubicBezTo>
                  <a:cubicBezTo>
                    <a:pt x="207" y="222"/>
                    <a:pt x="207" y="201"/>
                    <a:pt x="223" y="185"/>
                  </a:cubicBezTo>
                  <a:cubicBezTo>
                    <a:pt x="240" y="119"/>
                    <a:pt x="207" y="32"/>
                    <a:pt x="153" y="15"/>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166350" y="2483825"/>
              <a:ext cx="2175" cy="1275"/>
            </a:xfrm>
            <a:custGeom>
              <a:avLst/>
              <a:gdLst/>
              <a:ahLst/>
              <a:cxnLst/>
              <a:rect l="l" t="t" r="r" b="b"/>
              <a:pathLst>
                <a:path w="87" h="51" extrusionOk="0">
                  <a:moveTo>
                    <a:pt x="0" y="1"/>
                  </a:moveTo>
                  <a:cubicBezTo>
                    <a:pt x="0" y="17"/>
                    <a:pt x="0" y="17"/>
                    <a:pt x="17" y="17"/>
                  </a:cubicBezTo>
                  <a:cubicBezTo>
                    <a:pt x="33" y="34"/>
                    <a:pt x="50" y="50"/>
                    <a:pt x="87" y="50"/>
                  </a:cubicBezTo>
                  <a:cubicBezTo>
                    <a:pt x="50" y="3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118625" y="2627900"/>
              <a:ext cx="6100" cy="6650"/>
            </a:xfrm>
            <a:custGeom>
              <a:avLst/>
              <a:gdLst/>
              <a:ahLst/>
              <a:cxnLst/>
              <a:rect l="l" t="t" r="r" b="b"/>
              <a:pathLst>
                <a:path w="244" h="266" extrusionOk="0">
                  <a:moveTo>
                    <a:pt x="123" y="1"/>
                  </a:moveTo>
                  <a:cubicBezTo>
                    <a:pt x="117" y="1"/>
                    <a:pt x="110" y="3"/>
                    <a:pt x="103" y="10"/>
                  </a:cubicBezTo>
                  <a:cubicBezTo>
                    <a:pt x="37" y="10"/>
                    <a:pt x="0" y="76"/>
                    <a:pt x="0" y="146"/>
                  </a:cubicBezTo>
                  <a:cubicBezTo>
                    <a:pt x="21" y="179"/>
                    <a:pt x="37" y="216"/>
                    <a:pt x="54" y="232"/>
                  </a:cubicBezTo>
                  <a:cubicBezTo>
                    <a:pt x="70" y="249"/>
                    <a:pt x="103" y="265"/>
                    <a:pt x="140" y="265"/>
                  </a:cubicBezTo>
                  <a:cubicBezTo>
                    <a:pt x="190" y="249"/>
                    <a:pt x="243" y="179"/>
                    <a:pt x="227" y="113"/>
                  </a:cubicBezTo>
                  <a:cubicBezTo>
                    <a:pt x="227" y="76"/>
                    <a:pt x="206" y="43"/>
                    <a:pt x="190" y="26"/>
                  </a:cubicBezTo>
                  <a:cubicBezTo>
                    <a:pt x="173" y="26"/>
                    <a:pt x="173"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223025" y="2532275"/>
              <a:ext cx="6000" cy="6700"/>
            </a:xfrm>
            <a:custGeom>
              <a:avLst/>
              <a:gdLst/>
              <a:ahLst/>
              <a:cxnLst/>
              <a:rect l="l" t="t" r="r" b="b"/>
              <a:pathLst>
                <a:path w="240" h="268" extrusionOk="0">
                  <a:moveTo>
                    <a:pt x="104" y="0"/>
                  </a:moveTo>
                  <a:cubicBezTo>
                    <a:pt x="50" y="21"/>
                    <a:pt x="1" y="87"/>
                    <a:pt x="17" y="157"/>
                  </a:cubicBezTo>
                  <a:cubicBezTo>
                    <a:pt x="17" y="190"/>
                    <a:pt x="34" y="227"/>
                    <a:pt x="50" y="244"/>
                  </a:cubicBezTo>
                  <a:cubicBezTo>
                    <a:pt x="76" y="255"/>
                    <a:pt x="92" y="267"/>
                    <a:pt x="111" y="267"/>
                  </a:cubicBezTo>
                  <a:cubicBezTo>
                    <a:pt x="119" y="267"/>
                    <a:pt x="127" y="265"/>
                    <a:pt x="137" y="260"/>
                  </a:cubicBezTo>
                  <a:cubicBezTo>
                    <a:pt x="174" y="260"/>
                    <a:pt x="190" y="244"/>
                    <a:pt x="207" y="207"/>
                  </a:cubicBezTo>
                  <a:cubicBezTo>
                    <a:pt x="223" y="190"/>
                    <a:pt x="240" y="157"/>
                    <a:pt x="223" y="124"/>
                  </a:cubicBezTo>
                  <a:cubicBezTo>
                    <a:pt x="223" y="87"/>
                    <a:pt x="207" y="54"/>
                    <a:pt x="190" y="38"/>
                  </a:cubicBezTo>
                  <a:cubicBezTo>
                    <a:pt x="174" y="21"/>
                    <a:pt x="174"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122950" y="2703675"/>
              <a:ext cx="6000" cy="6650"/>
            </a:xfrm>
            <a:custGeom>
              <a:avLst/>
              <a:gdLst/>
              <a:ahLst/>
              <a:cxnLst/>
              <a:rect l="l" t="t" r="r" b="b"/>
              <a:pathLst>
                <a:path w="240" h="266" extrusionOk="0">
                  <a:moveTo>
                    <a:pt x="103" y="1"/>
                  </a:moveTo>
                  <a:cubicBezTo>
                    <a:pt x="70" y="17"/>
                    <a:pt x="33" y="34"/>
                    <a:pt x="17" y="50"/>
                  </a:cubicBezTo>
                  <a:cubicBezTo>
                    <a:pt x="0" y="87"/>
                    <a:pt x="0" y="120"/>
                    <a:pt x="0" y="153"/>
                  </a:cubicBezTo>
                  <a:cubicBezTo>
                    <a:pt x="17" y="190"/>
                    <a:pt x="17" y="223"/>
                    <a:pt x="54" y="240"/>
                  </a:cubicBezTo>
                  <a:cubicBezTo>
                    <a:pt x="66" y="252"/>
                    <a:pt x="85" y="265"/>
                    <a:pt x="107" y="265"/>
                  </a:cubicBezTo>
                  <a:cubicBezTo>
                    <a:pt x="117" y="265"/>
                    <a:pt x="127" y="263"/>
                    <a:pt x="136" y="256"/>
                  </a:cubicBezTo>
                  <a:cubicBezTo>
                    <a:pt x="190" y="256"/>
                    <a:pt x="239" y="190"/>
                    <a:pt x="223" y="120"/>
                  </a:cubicBezTo>
                  <a:cubicBezTo>
                    <a:pt x="223" y="87"/>
                    <a:pt x="206" y="50"/>
                    <a:pt x="174" y="34"/>
                  </a:cubicBezTo>
                  <a:cubicBezTo>
                    <a:pt x="174" y="17"/>
                    <a:pt x="157"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231575" y="2544750"/>
              <a:ext cx="5600" cy="6525"/>
            </a:xfrm>
            <a:custGeom>
              <a:avLst/>
              <a:gdLst/>
              <a:ahLst/>
              <a:cxnLst/>
              <a:rect l="l" t="t" r="r" b="b"/>
              <a:pathLst>
                <a:path w="224" h="261" extrusionOk="0">
                  <a:moveTo>
                    <a:pt x="104" y="0"/>
                  </a:moveTo>
                  <a:cubicBezTo>
                    <a:pt x="38" y="17"/>
                    <a:pt x="1" y="87"/>
                    <a:pt x="1" y="157"/>
                  </a:cubicBezTo>
                  <a:cubicBezTo>
                    <a:pt x="17" y="190"/>
                    <a:pt x="38" y="206"/>
                    <a:pt x="54" y="244"/>
                  </a:cubicBezTo>
                  <a:cubicBezTo>
                    <a:pt x="71" y="260"/>
                    <a:pt x="104" y="260"/>
                    <a:pt x="141" y="260"/>
                  </a:cubicBezTo>
                  <a:cubicBezTo>
                    <a:pt x="174" y="260"/>
                    <a:pt x="191" y="244"/>
                    <a:pt x="207" y="206"/>
                  </a:cubicBezTo>
                  <a:cubicBezTo>
                    <a:pt x="224" y="174"/>
                    <a:pt x="224" y="141"/>
                    <a:pt x="224" y="103"/>
                  </a:cubicBezTo>
                  <a:cubicBezTo>
                    <a:pt x="224" y="70"/>
                    <a:pt x="207" y="54"/>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224275" y="2561950"/>
              <a:ext cx="6100" cy="6425"/>
            </a:xfrm>
            <a:custGeom>
              <a:avLst/>
              <a:gdLst/>
              <a:ahLst/>
              <a:cxnLst/>
              <a:rect l="l" t="t" r="r" b="b"/>
              <a:pathLst>
                <a:path w="244" h="257" extrusionOk="0">
                  <a:moveTo>
                    <a:pt x="103" y="1"/>
                  </a:moveTo>
                  <a:cubicBezTo>
                    <a:pt x="54" y="17"/>
                    <a:pt x="0" y="87"/>
                    <a:pt x="21" y="153"/>
                  </a:cubicBezTo>
                  <a:cubicBezTo>
                    <a:pt x="21" y="191"/>
                    <a:pt x="37" y="223"/>
                    <a:pt x="54" y="240"/>
                  </a:cubicBezTo>
                  <a:cubicBezTo>
                    <a:pt x="87" y="256"/>
                    <a:pt x="124" y="256"/>
                    <a:pt x="140" y="256"/>
                  </a:cubicBezTo>
                  <a:cubicBezTo>
                    <a:pt x="206" y="256"/>
                    <a:pt x="243" y="191"/>
                    <a:pt x="243" y="104"/>
                  </a:cubicBezTo>
                  <a:cubicBezTo>
                    <a:pt x="227" y="87"/>
                    <a:pt x="206" y="50"/>
                    <a:pt x="190" y="34"/>
                  </a:cubicBezTo>
                  <a:cubicBezTo>
                    <a:pt x="190" y="17"/>
                    <a:pt x="173" y="17"/>
                    <a:pt x="173" y="17"/>
                  </a:cubicBez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110475" y="2613500"/>
              <a:ext cx="6100" cy="6400"/>
            </a:xfrm>
            <a:custGeom>
              <a:avLst/>
              <a:gdLst/>
              <a:ahLst/>
              <a:cxnLst/>
              <a:rect l="l" t="t" r="r" b="b"/>
              <a:pathLst>
                <a:path w="244" h="256" extrusionOk="0">
                  <a:moveTo>
                    <a:pt x="141" y="0"/>
                  </a:moveTo>
                  <a:cubicBezTo>
                    <a:pt x="104" y="0"/>
                    <a:pt x="87" y="0"/>
                    <a:pt x="54" y="33"/>
                  </a:cubicBezTo>
                  <a:cubicBezTo>
                    <a:pt x="0" y="70"/>
                    <a:pt x="0" y="153"/>
                    <a:pt x="38" y="206"/>
                  </a:cubicBezTo>
                  <a:cubicBezTo>
                    <a:pt x="54" y="239"/>
                    <a:pt x="87" y="256"/>
                    <a:pt x="120" y="256"/>
                  </a:cubicBezTo>
                  <a:cubicBezTo>
                    <a:pt x="141" y="256"/>
                    <a:pt x="174" y="256"/>
                    <a:pt x="190" y="223"/>
                  </a:cubicBezTo>
                  <a:cubicBezTo>
                    <a:pt x="223" y="206"/>
                    <a:pt x="223" y="173"/>
                    <a:pt x="244" y="136"/>
                  </a:cubicBezTo>
                  <a:cubicBezTo>
                    <a:pt x="244" y="103"/>
                    <a:pt x="223" y="70"/>
                    <a:pt x="207"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112225" y="2568350"/>
              <a:ext cx="6000" cy="6525"/>
            </a:xfrm>
            <a:custGeom>
              <a:avLst/>
              <a:gdLst/>
              <a:ahLst/>
              <a:cxnLst/>
              <a:rect l="l" t="t" r="r" b="b"/>
              <a:pathLst>
                <a:path w="240" h="261" extrusionOk="0">
                  <a:moveTo>
                    <a:pt x="104" y="0"/>
                  </a:moveTo>
                  <a:cubicBezTo>
                    <a:pt x="50" y="21"/>
                    <a:pt x="1" y="71"/>
                    <a:pt x="17" y="157"/>
                  </a:cubicBezTo>
                  <a:cubicBezTo>
                    <a:pt x="17" y="190"/>
                    <a:pt x="34" y="207"/>
                    <a:pt x="50" y="244"/>
                  </a:cubicBezTo>
                  <a:cubicBezTo>
                    <a:pt x="87" y="260"/>
                    <a:pt x="104" y="260"/>
                    <a:pt x="137" y="260"/>
                  </a:cubicBezTo>
                  <a:cubicBezTo>
                    <a:pt x="207" y="244"/>
                    <a:pt x="240" y="174"/>
                    <a:pt x="223" y="104"/>
                  </a:cubicBezTo>
                  <a:cubicBezTo>
                    <a:pt x="223" y="71"/>
                    <a:pt x="207" y="54"/>
                    <a:pt x="190" y="21"/>
                  </a:cubicBezTo>
                  <a:cubicBezTo>
                    <a:pt x="174" y="21"/>
                    <a:pt x="174"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113475" y="2643600"/>
              <a:ext cx="6100" cy="6575"/>
            </a:xfrm>
            <a:custGeom>
              <a:avLst/>
              <a:gdLst/>
              <a:ahLst/>
              <a:cxnLst/>
              <a:rect l="l" t="t" r="r" b="b"/>
              <a:pathLst>
                <a:path w="244" h="263" extrusionOk="0">
                  <a:moveTo>
                    <a:pt x="140" y="0"/>
                  </a:moveTo>
                  <a:cubicBezTo>
                    <a:pt x="103" y="0"/>
                    <a:pt x="70" y="17"/>
                    <a:pt x="54" y="33"/>
                  </a:cubicBezTo>
                  <a:cubicBezTo>
                    <a:pt x="0" y="83"/>
                    <a:pt x="0" y="153"/>
                    <a:pt x="37" y="223"/>
                  </a:cubicBezTo>
                  <a:cubicBezTo>
                    <a:pt x="54" y="239"/>
                    <a:pt x="87" y="256"/>
                    <a:pt x="103" y="256"/>
                  </a:cubicBezTo>
                  <a:cubicBezTo>
                    <a:pt x="114" y="261"/>
                    <a:pt x="124" y="263"/>
                    <a:pt x="134" y="263"/>
                  </a:cubicBezTo>
                  <a:cubicBezTo>
                    <a:pt x="158" y="263"/>
                    <a:pt x="178" y="251"/>
                    <a:pt x="190" y="239"/>
                  </a:cubicBezTo>
                  <a:cubicBezTo>
                    <a:pt x="243" y="186"/>
                    <a:pt x="243" y="103"/>
                    <a:pt x="206" y="50"/>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122525" y="2661025"/>
              <a:ext cx="6000" cy="6700"/>
            </a:xfrm>
            <a:custGeom>
              <a:avLst/>
              <a:gdLst/>
              <a:ahLst/>
              <a:cxnLst/>
              <a:rect l="l" t="t" r="r" b="b"/>
              <a:pathLst>
                <a:path w="240" h="268" extrusionOk="0">
                  <a:moveTo>
                    <a:pt x="128" y="0"/>
                  </a:moveTo>
                  <a:cubicBezTo>
                    <a:pt x="83" y="0"/>
                    <a:pt x="31" y="35"/>
                    <a:pt x="17" y="91"/>
                  </a:cubicBezTo>
                  <a:cubicBezTo>
                    <a:pt x="1" y="161"/>
                    <a:pt x="17" y="231"/>
                    <a:pt x="71" y="264"/>
                  </a:cubicBezTo>
                  <a:cubicBezTo>
                    <a:pt x="82" y="267"/>
                    <a:pt x="94" y="268"/>
                    <a:pt x="105" y="268"/>
                  </a:cubicBezTo>
                  <a:cubicBezTo>
                    <a:pt x="159" y="268"/>
                    <a:pt x="210" y="235"/>
                    <a:pt x="223" y="177"/>
                  </a:cubicBezTo>
                  <a:cubicBezTo>
                    <a:pt x="240" y="107"/>
                    <a:pt x="207" y="41"/>
                    <a:pt x="153" y="4"/>
                  </a:cubicBezTo>
                  <a:cubicBezTo>
                    <a:pt x="146" y="1"/>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114400" y="2518250"/>
              <a:ext cx="5575" cy="6525"/>
            </a:xfrm>
            <a:custGeom>
              <a:avLst/>
              <a:gdLst/>
              <a:ahLst/>
              <a:cxnLst/>
              <a:rect l="l" t="t" r="r" b="b"/>
              <a:pathLst>
                <a:path w="223" h="261" extrusionOk="0">
                  <a:moveTo>
                    <a:pt x="94" y="0"/>
                  </a:moveTo>
                  <a:cubicBezTo>
                    <a:pt x="53" y="0"/>
                    <a:pt x="12" y="32"/>
                    <a:pt x="0" y="83"/>
                  </a:cubicBezTo>
                  <a:lnTo>
                    <a:pt x="0" y="133"/>
                  </a:lnTo>
                  <a:cubicBezTo>
                    <a:pt x="0" y="186"/>
                    <a:pt x="17" y="236"/>
                    <a:pt x="66" y="252"/>
                  </a:cubicBezTo>
                  <a:cubicBezTo>
                    <a:pt x="76" y="258"/>
                    <a:pt x="88" y="261"/>
                    <a:pt x="99" y="261"/>
                  </a:cubicBezTo>
                  <a:cubicBezTo>
                    <a:pt x="128" y="261"/>
                    <a:pt x="157" y="243"/>
                    <a:pt x="169" y="219"/>
                  </a:cubicBezTo>
                  <a:cubicBezTo>
                    <a:pt x="190" y="219"/>
                    <a:pt x="206" y="203"/>
                    <a:pt x="206" y="170"/>
                  </a:cubicBezTo>
                  <a:cubicBezTo>
                    <a:pt x="223" y="116"/>
                    <a:pt x="206" y="30"/>
                    <a:pt x="136" y="13"/>
                  </a:cubicBezTo>
                  <a:cubicBezTo>
                    <a:pt x="123" y="4"/>
                    <a:pt x="108"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116975" y="2548100"/>
              <a:ext cx="6400" cy="6675"/>
            </a:xfrm>
            <a:custGeom>
              <a:avLst/>
              <a:gdLst/>
              <a:ahLst/>
              <a:cxnLst/>
              <a:rect l="l" t="t" r="r" b="b"/>
              <a:pathLst>
                <a:path w="256" h="267" extrusionOk="0">
                  <a:moveTo>
                    <a:pt x="134" y="1"/>
                  </a:moveTo>
                  <a:cubicBezTo>
                    <a:pt x="84" y="1"/>
                    <a:pt x="44" y="35"/>
                    <a:pt x="17" y="89"/>
                  </a:cubicBezTo>
                  <a:cubicBezTo>
                    <a:pt x="0" y="159"/>
                    <a:pt x="33" y="229"/>
                    <a:pt x="87" y="262"/>
                  </a:cubicBezTo>
                  <a:cubicBezTo>
                    <a:pt x="95" y="265"/>
                    <a:pt x="104" y="266"/>
                    <a:pt x="114" y="266"/>
                  </a:cubicBezTo>
                  <a:cubicBezTo>
                    <a:pt x="159" y="266"/>
                    <a:pt x="209" y="234"/>
                    <a:pt x="223" y="176"/>
                  </a:cubicBezTo>
                  <a:cubicBezTo>
                    <a:pt x="256" y="110"/>
                    <a:pt x="223" y="40"/>
                    <a:pt x="169" y="7"/>
                  </a:cubicBezTo>
                  <a:cubicBezTo>
                    <a:pt x="157" y="3"/>
                    <a:pt x="14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118625" y="2582975"/>
              <a:ext cx="6100" cy="6525"/>
            </a:xfrm>
            <a:custGeom>
              <a:avLst/>
              <a:gdLst/>
              <a:ahLst/>
              <a:cxnLst/>
              <a:rect l="l" t="t" r="r" b="b"/>
              <a:pathLst>
                <a:path w="244" h="261" extrusionOk="0">
                  <a:moveTo>
                    <a:pt x="103" y="1"/>
                  </a:moveTo>
                  <a:cubicBezTo>
                    <a:pt x="54" y="1"/>
                    <a:pt x="0" y="71"/>
                    <a:pt x="21" y="137"/>
                  </a:cubicBezTo>
                  <a:cubicBezTo>
                    <a:pt x="21" y="224"/>
                    <a:pt x="87" y="261"/>
                    <a:pt x="140" y="261"/>
                  </a:cubicBezTo>
                  <a:cubicBezTo>
                    <a:pt x="173" y="240"/>
                    <a:pt x="190" y="224"/>
                    <a:pt x="206" y="207"/>
                  </a:cubicBezTo>
                  <a:cubicBezTo>
                    <a:pt x="227" y="174"/>
                    <a:pt x="243" y="137"/>
                    <a:pt x="243" y="104"/>
                  </a:cubicBezTo>
                  <a:cubicBezTo>
                    <a:pt x="227" y="71"/>
                    <a:pt x="206" y="34"/>
                    <a:pt x="190" y="17"/>
                  </a:cubicBezTo>
                  <a:cubicBezTo>
                    <a:pt x="190"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117375" y="2598450"/>
              <a:ext cx="5600" cy="6525"/>
            </a:xfrm>
            <a:custGeom>
              <a:avLst/>
              <a:gdLst/>
              <a:ahLst/>
              <a:cxnLst/>
              <a:rect l="l" t="t" r="r" b="b"/>
              <a:pathLst>
                <a:path w="224" h="261" extrusionOk="0">
                  <a:moveTo>
                    <a:pt x="104" y="0"/>
                  </a:moveTo>
                  <a:cubicBezTo>
                    <a:pt x="34" y="0"/>
                    <a:pt x="1" y="70"/>
                    <a:pt x="1" y="136"/>
                  </a:cubicBezTo>
                  <a:cubicBezTo>
                    <a:pt x="17" y="174"/>
                    <a:pt x="17" y="207"/>
                    <a:pt x="50" y="223"/>
                  </a:cubicBezTo>
                  <a:cubicBezTo>
                    <a:pt x="71" y="260"/>
                    <a:pt x="104" y="260"/>
                    <a:pt x="137" y="260"/>
                  </a:cubicBezTo>
                  <a:cubicBezTo>
                    <a:pt x="153" y="239"/>
                    <a:pt x="190" y="223"/>
                    <a:pt x="207" y="207"/>
                  </a:cubicBezTo>
                  <a:cubicBezTo>
                    <a:pt x="223" y="174"/>
                    <a:pt x="223" y="136"/>
                    <a:pt x="223" y="103"/>
                  </a:cubicBezTo>
                  <a:cubicBezTo>
                    <a:pt x="223" y="70"/>
                    <a:pt x="207"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093375" y="2493200"/>
              <a:ext cx="6000" cy="6700"/>
            </a:xfrm>
            <a:custGeom>
              <a:avLst/>
              <a:gdLst/>
              <a:ahLst/>
              <a:cxnLst/>
              <a:rect l="l" t="t" r="r" b="b"/>
              <a:pathLst>
                <a:path w="240" h="268" extrusionOk="0">
                  <a:moveTo>
                    <a:pt x="103" y="1"/>
                  </a:moveTo>
                  <a:cubicBezTo>
                    <a:pt x="66" y="17"/>
                    <a:pt x="50" y="38"/>
                    <a:pt x="33" y="54"/>
                  </a:cubicBezTo>
                  <a:cubicBezTo>
                    <a:pt x="17" y="87"/>
                    <a:pt x="0" y="120"/>
                    <a:pt x="0" y="158"/>
                  </a:cubicBezTo>
                  <a:cubicBezTo>
                    <a:pt x="17" y="191"/>
                    <a:pt x="33" y="224"/>
                    <a:pt x="50" y="244"/>
                  </a:cubicBezTo>
                  <a:cubicBezTo>
                    <a:pt x="61" y="256"/>
                    <a:pt x="83" y="267"/>
                    <a:pt x="107" y="267"/>
                  </a:cubicBezTo>
                  <a:cubicBezTo>
                    <a:pt x="116" y="267"/>
                    <a:pt x="126" y="265"/>
                    <a:pt x="136" y="261"/>
                  </a:cubicBezTo>
                  <a:cubicBezTo>
                    <a:pt x="186" y="261"/>
                    <a:pt x="239" y="191"/>
                    <a:pt x="223" y="120"/>
                  </a:cubicBezTo>
                  <a:cubicBezTo>
                    <a:pt x="223" y="87"/>
                    <a:pt x="206" y="54"/>
                    <a:pt x="186"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078325" y="2495375"/>
              <a:ext cx="6000" cy="6525"/>
            </a:xfrm>
            <a:custGeom>
              <a:avLst/>
              <a:gdLst/>
              <a:ahLst/>
              <a:cxnLst/>
              <a:rect l="l" t="t" r="r" b="b"/>
              <a:pathLst>
                <a:path w="240" h="261" extrusionOk="0">
                  <a:moveTo>
                    <a:pt x="103" y="0"/>
                  </a:moveTo>
                  <a:cubicBezTo>
                    <a:pt x="33" y="17"/>
                    <a:pt x="0" y="71"/>
                    <a:pt x="17" y="157"/>
                  </a:cubicBezTo>
                  <a:cubicBezTo>
                    <a:pt x="17" y="190"/>
                    <a:pt x="33" y="207"/>
                    <a:pt x="50" y="240"/>
                  </a:cubicBezTo>
                  <a:cubicBezTo>
                    <a:pt x="66" y="260"/>
                    <a:pt x="103" y="260"/>
                    <a:pt x="136" y="260"/>
                  </a:cubicBezTo>
                  <a:cubicBezTo>
                    <a:pt x="190" y="240"/>
                    <a:pt x="239" y="174"/>
                    <a:pt x="223" y="104"/>
                  </a:cubicBezTo>
                  <a:cubicBezTo>
                    <a:pt x="223" y="71"/>
                    <a:pt x="206" y="33"/>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085625" y="2478150"/>
              <a:ext cx="5600" cy="6525"/>
            </a:xfrm>
            <a:custGeom>
              <a:avLst/>
              <a:gdLst/>
              <a:ahLst/>
              <a:cxnLst/>
              <a:rect l="l" t="t" r="r" b="b"/>
              <a:pathLst>
                <a:path w="224" h="261" extrusionOk="0">
                  <a:moveTo>
                    <a:pt x="104" y="1"/>
                  </a:moveTo>
                  <a:cubicBezTo>
                    <a:pt x="34" y="1"/>
                    <a:pt x="1" y="71"/>
                    <a:pt x="1" y="141"/>
                  </a:cubicBezTo>
                  <a:cubicBezTo>
                    <a:pt x="1" y="174"/>
                    <a:pt x="17" y="207"/>
                    <a:pt x="50" y="228"/>
                  </a:cubicBezTo>
                  <a:cubicBezTo>
                    <a:pt x="67" y="261"/>
                    <a:pt x="104" y="261"/>
                    <a:pt x="120" y="261"/>
                  </a:cubicBezTo>
                  <a:cubicBezTo>
                    <a:pt x="153" y="244"/>
                    <a:pt x="186" y="228"/>
                    <a:pt x="207" y="207"/>
                  </a:cubicBezTo>
                  <a:cubicBezTo>
                    <a:pt x="223" y="174"/>
                    <a:pt x="223" y="141"/>
                    <a:pt x="223" y="104"/>
                  </a:cubicBezTo>
                  <a:cubicBezTo>
                    <a:pt x="223" y="71"/>
                    <a:pt x="207" y="38"/>
                    <a:pt x="170" y="22"/>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088625" y="2510650"/>
              <a:ext cx="6000" cy="6700"/>
            </a:xfrm>
            <a:custGeom>
              <a:avLst/>
              <a:gdLst/>
              <a:ahLst/>
              <a:cxnLst/>
              <a:rect l="l" t="t" r="r" b="b"/>
              <a:pathLst>
                <a:path w="240" h="268" extrusionOk="0">
                  <a:moveTo>
                    <a:pt x="120" y="1"/>
                  </a:moveTo>
                  <a:cubicBezTo>
                    <a:pt x="114" y="1"/>
                    <a:pt x="109" y="2"/>
                    <a:pt x="103" y="8"/>
                  </a:cubicBezTo>
                  <a:lnTo>
                    <a:pt x="66" y="8"/>
                  </a:lnTo>
                  <a:cubicBezTo>
                    <a:pt x="33" y="41"/>
                    <a:pt x="0" y="94"/>
                    <a:pt x="17" y="144"/>
                  </a:cubicBezTo>
                  <a:cubicBezTo>
                    <a:pt x="17" y="181"/>
                    <a:pt x="33" y="214"/>
                    <a:pt x="50" y="231"/>
                  </a:cubicBezTo>
                  <a:cubicBezTo>
                    <a:pt x="66" y="268"/>
                    <a:pt x="103" y="268"/>
                    <a:pt x="136" y="268"/>
                  </a:cubicBezTo>
                  <a:cubicBezTo>
                    <a:pt x="190" y="247"/>
                    <a:pt x="240" y="181"/>
                    <a:pt x="223" y="111"/>
                  </a:cubicBezTo>
                  <a:lnTo>
                    <a:pt x="223" y="78"/>
                  </a:lnTo>
                  <a:cubicBezTo>
                    <a:pt x="207" y="41"/>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064100" y="2452900"/>
              <a:ext cx="6100" cy="6600"/>
            </a:xfrm>
            <a:custGeom>
              <a:avLst/>
              <a:gdLst/>
              <a:ahLst/>
              <a:cxnLst/>
              <a:rect l="l" t="t" r="r" b="b"/>
              <a:pathLst>
                <a:path w="244" h="264" extrusionOk="0">
                  <a:moveTo>
                    <a:pt x="120" y="1"/>
                  </a:moveTo>
                  <a:cubicBezTo>
                    <a:pt x="103" y="1"/>
                    <a:pt x="70" y="17"/>
                    <a:pt x="54" y="34"/>
                  </a:cubicBezTo>
                  <a:cubicBezTo>
                    <a:pt x="17" y="50"/>
                    <a:pt x="0" y="83"/>
                    <a:pt x="0" y="120"/>
                  </a:cubicBezTo>
                  <a:cubicBezTo>
                    <a:pt x="0" y="153"/>
                    <a:pt x="17" y="186"/>
                    <a:pt x="37" y="223"/>
                  </a:cubicBezTo>
                  <a:cubicBezTo>
                    <a:pt x="54" y="240"/>
                    <a:pt x="70" y="256"/>
                    <a:pt x="103" y="256"/>
                  </a:cubicBezTo>
                  <a:cubicBezTo>
                    <a:pt x="114" y="261"/>
                    <a:pt x="123" y="263"/>
                    <a:pt x="131" y="263"/>
                  </a:cubicBezTo>
                  <a:cubicBezTo>
                    <a:pt x="151" y="263"/>
                    <a:pt x="167" y="252"/>
                    <a:pt x="190" y="240"/>
                  </a:cubicBezTo>
                  <a:cubicBezTo>
                    <a:pt x="223" y="186"/>
                    <a:pt x="243" y="104"/>
                    <a:pt x="206" y="50"/>
                  </a:cubicBezTo>
                  <a:cubicBezTo>
                    <a:pt x="190" y="34"/>
                    <a:pt x="173" y="17"/>
                    <a:pt x="157" y="17"/>
                  </a:cubicBezTo>
                  <a:cubicBezTo>
                    <a:pt x="157"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082125" y="2528550"/>
              <a:ext cx="6100" cy="6475"/>
            </a:xfrm>
            <a:custGeom>
              <a:avLst/>
              <a:gdLst/>
              <a:ahLst/>
              <a:cxnLst/>
              <a:rect l="l" t="t" r="r" b="b"/>
              <a:pathLst>
                <a:path w="244" h="259" extrusionOk="0">
                  <a:moveTo>
                    <a:pt x="113" y="1"/>
                  </a:moveTo>
                  <a:cubicBezTo>
                    <a:pt x="72" y="1"/>
                    <a:pt x="32" y="32"/>
                    <a:pt x="17" y="84"/>
                  </a:cubicBezTo>
                  <a:cubicBezTo>
                    <a:pt x="1" y="149"/>
                    <a:pt x="17" y="220"/>
                    <a:pt x="87" y="253"/>
                  </a:cubicBezTo>
                  <a:cubicBezTo>
                    <a:pt x="97" y="256"/>
                    <a:pt x="108" y="258"/>
                    <a:pt x="118" y="258"/>
                  </a:cubicBezTo>
                  <a:cubicBezTo>
                    <a:pt x="164" y="258"/>
                    <a:pt x="210" y="224"/>
                    <a:pt x="223" y="170"/>
                  </a:cubicBezTo>
                  <a:cubicBezTo>
                    <a:pt x="244" y="116"/>
                    <a:pt x="207" y="30"/>
                    <a:pt x="157"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097600" y="2569700"/>
              <a:ext cx="5575" cy="6400"/>
            </a:xfrm>
            <a:custGeom>
              <a:avLst/>
              <a:gdLst/>
              <a:ahLst/>
              <a:cxnLst/>
              <a:rect l="l" t="t" r="r" b="b"/>
              <a:pathLst>
                <a:path w="223" h="256" extrusionOk="0">
                  <a:moveTo>
                    <a:pt x="103" y="0"/>
                  </a:moveTo>
                  <a:cubicBezTo>
                    <a:pt x="37" y="0"/>
                    <a:pt x="0" y="70"/>
                    <a:pt x="0" y="136"/>
                  </a:cubicBezTo>
                  <a:cubicBezTo>
                    <a:pt x="17" y="190"/>
                    <a:pt x="37" y="223"/>
                    <a:pt x="70" y="239"/>
                  </a:cubicBezTo>
                  <a:cubicBezTo>
                    <a:pt x="87" y="239"/>
                    <a:pt x="103" y="256"/>
                    <a:pt x="140" y="256"/>
                  </a:cubicBezTo>
                  <a:cubicBezTo>
                    <a:pt x="157" y="239"/>
                    <a:pt x="190" y="223"/>
                    <a:pt x="206" y="206"/>
                  </a:cubicBezTo>
                  <a:cubicBezTo>
                    <a:pt x="223" y="173"/>
                    <a:pt x="223" y="136"/>
                    <a:pt x="223" y="103"/>
                  </a:cubicBezTo>
                  <a:cubicBezTo>
                    <a:pt x="223" y="70"/>
                    <a:pt x="206" y="33"/>
                    <a:pt x="190" y="17"/>
                  </a:cubicBezTo>
                  <a:cubicBezTo>
                    <a:pt x="173" y="17"/>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219125" y="2577825"/>
              <a:ext cx="6500" cy="6525"/>
            </a:xfrm>
            <a:custGeom>
              <a:avLst/>
              <a:gdLst/>
              <a:ahLst/>
              <a:cxnLst/>
              <a:rect l="l" t="t" r="r" b="b"/>
              <a:pathLst>
                <a:path w="260" h="261" extrusionOk="0">
                  <a:moveTo>
                    <a:pt x="140" y="1"/>
                  </a:moveTo>
                  <a:cubicBezTo>
                    <a:pt x="103" y="1"/>
                    <a:pt x="87" y="1"/>
                    <a:pt x="54" y="17"/>
                  </a:cubicBezTo>
                  <a:cubicBezTo>
                    <a:pt x="21" y="71"/>
                    <a:pt x="0" y="157"/>
                    <a:pt x="37" y="207"/>
                  </a:cubicBezTo>
                  <a:cubicBezTo>
                    <a:pt x="54" y="240"/>
                    <a:pt x="87" y="261"/>
                    <a:pt x="124" y="261"/>
                  </a:cubicBezTo>
                  <a:cubicBezTo>
                    <a:pt x="140" y="261"/>
                    <a:pt x="173" y="261"/>
                    <a:pt x="190" y="223"/>
                  </a:cubicBezTo>
                  <a:cubicBezTo>
                    <a:pt x="243" y="190"/>
                    <a:pt x="260" y="104"/>
                    <a:pt x="206" y="54"/>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091600" y="2461475"/>
              <a:ext cx="6425" cy="6400"/>
            </a:xfrm>
            <a:custGeom>
              <a:avLst/>
              <a:gdLst/>
              <a:ahLst/>
              <a:cxnLst/>
              <a:rect l="l" t="t" r="r" b="b"/>
              <a:pathLst>
                <a:path w="257" h="256" extrusionOk="0">
                  <a:moveTo>
                    <a:pt x="137" y="0"/>
                  </a:moveTo>
                  <a:cubicBezTo>
                    <a:pt x="121" y="0"/>
                    <a:pt x="88" y="0"/>
                    <a:pt x="71" y="17"/>
                  </a:cubicBezTo>
                  <a:cubicBezTo>
                    <a:pt x="17" y="70"/>
                    <a:pt x="1" y="153"/>
                    <a:pt x="50" y="206"/>
                  </a:cubicBezTo>
                  <a:cubicBezTo>
                    <a:pt x="71" y="239"/>
                    <a:pt x="88" y="256"/>
                    <a:pt x="121" y="256"/>
                  </a:cubicBezTo>
                  <a:cubicBezTo>
                    <a:pt x="154" y="256"/>
                    <a:pt x="174" y="239"/>
                    <a:pt x="207" y="223"/>
                  </a:cubicBezTo>
                  <a:cubicBezTo>
                    <a:pt x="240" y="190"/>
                    <a:pt x="257" y="103"/>
                    <a:pt x="224" y="50"/>
                  </a:cubicBezTo>
                  <a:cubicBezTo>
                    <a:pt x="207" y="33"/>
                    <a:pt x="191"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094200" y="2540000"/>
              <a:ext cx="6000" cy="6700"/>
            </a:xfrm>
            <a:custGeom>
              <a:avLst/>
              <a:gdLst/>
              <a:ahLst/>
              <a:cxnLst/>
              <a:rect l="l" t="t" r="r" b="b"/>
              <a:pathLst>
                <a:path w="240" h="268" extrusionOk="0">
                  <a:moveTo>
                    <a:pt x="103" y="1"/>
                  </a:moveTo>
                  <a:cubicBezTo>
                    <a:pt x="33" y="21"/>
                    <a:pt x="0" y="87"/>
                    <a:pt x="0" y="157"/>
                  </a:cubicBezTo>
                  <a:cubicBezTo>
                    <a:pt x="17" y="190"/>
                    <a:pt x="33" y="227"/>
                    <a:pt x="50" y="244"/>
                  </a:cubicBezTo>
                  <a:cubicBezTo>
                    <a:pt x="64" y="256"/>
                    <a:pt x="85" y="267"/>
                    <a:pt x="107" y="267"/>
                  </a:cubicBezTo>
                  <a:cubicBezTo>
                    <a:pt x="117" y="267"/>
                    <a:pt x="126" y="265"/>
                    <a:pt x="136" y="260"/>
                  </a:cubicBezTo>
                  <a:cubicBezTo>
                    <a:pt x="190" y="260"/>
                    <a:pt x="239" y="190"/>
                    <a:pt x="223" y="124"/>
                  </a:cubicBezTo>
                  <a:cubicBezTo>
                    <a:pt x="223" y="87"/>
                    <a:pt x="206" y="54"/>
                    <a:pt x="190" y="38"/>
                  </a:cubicBezTo>
                  <a:cubicBezTo>
                    <a:pt x="173" y="21"/>
                    <a:pt x="173"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082550" y="2570925"/>
              <a:ext cx="6100" cy="6700"/>
            </a:xfrm>
            <a:custGeom>
              <a:avLst/>
              <a:gdLst/>
              <a:ahLst/>
              <a:cxnLst/>
              <a:rect l="l" t="t" r="r" b="b"/>
              <a:pathLst>
                <a:path w="244" h="268" extrusionOk="0">
                  <a:moveTo>
                    <a:pt x="103" y="1"/>
                  </a:moveTo>
                  <a:cubicBezTo>
                    <a:pt x="70" y="21"/>
                    <a:pt x="37" y="38"/>
                    <a:pt x="21" y="54"/>
                  </a:cubicBezTo>
                  <a:cubicBezTo>
                    <a:pt x="0" y="87"/>
                    <a:pt x="0" y="124"/>
                    <a:pt x="0" y="157"/>
                  </a:cubicBezTo>
                  <a:cubicBezTo>
                    <a:pt x="21" y="190"/>
                    <a:pt x="21" y="227"/>
                    <a:pt x="54" y="244"/>
                  </a:cubicBezTo>
                  <a:cubicBezTo>
                    <a:pt x="65" y="255"/>
                    <a:pt x="85" y="267"/>
                    <a:pt x="109" y="267"/>
                  </a:cubicBezTo>
                  <a:cubicBezTo>
                    <a:pt x="119" y="267"/>
                    <a:pt x="129" y="265"/>
                    <a:pt x="140" y="260"/>
                  </a:cubicBezTo>
                  <a:cubicBezTo>
                    <a:pt x="190" y="260"/>
                    <a:pt x="243" y="190"/>
                    <a:pt x="227" y="124"/>
                  </a:cubicBezTo>
                  <a:cubicBezTo>
                    <a:pt x="227" y="87"/>
                    <a:pt x="206" y="54"/>
                    <a:pt x="173" y="38"/>
                  </a:cubicBezTo>
                  <a:cubicBezTo>
                    <a:pt x="173" y="21"/>
                    <a:pt x="173" y="21"/>
                    <a:pt x="157" y="21"/>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072225" y="2557625"/>
              <a:ext cx="6125" cy="6525"/>
            </a:xfrm>
            <a:custGeom>
              <a:avLst/>
              <a:gdLst/>
              <a:ahLst/>
              <a:cxnLst/>
              <a:rect l="l" t="t" r="r" b="b"/>
              <a:pathLst>
                <a:path w="245" h="261" extrusionOk="0">
                  <a:moveTo>
                    <a:pt x="104" y="1"/>
                  </a:moveTo>
                  <a:cubicBezTo>
                    <a:pt x="38" y="17"/>
                    <a:pt x="1" y="87"/>
                    <a:pt x="1" y="157"/>
                  </a:cubicBezTo>
                  <a:cubicBezTo>
                    <a:pt x="21" y="190"/>
                    <a:pt x="38" y="223"/>
                    <a:pt x="54" y="244"/>
                  </a:cubicBezTo>
                  <a:cubicBezTo>
                    <a:pt x="71" y="260"/>
                    <a:pt x="104" y="260"/>
                    <a:pt x="141" y="260"/>
                  </a:cubicBezTo>
                  <a:cubicBezTo>
                    <a:pt x="191" y="244"/>
                    <a:pt x="244" y="190"/>
                    <a:pt x="228" y="104"/>
                  </a:cubicBezTo>
                  <a:cubicBezTo>
                    <a:pt x="228" y="71"/>
                    <a:pt x="207" y="54"/>
                    <a:pt x="191" y="17"/>
                  </a:cubicBezTo>
                  <a:lnTo>
                    <a:pt x="158" y="17"/>
                  </a:ln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073575" y="2541650"/>
              <a:ext cx="6425" cy="6475"/>
            </a:xfrm>
            <a:custGeom>
              <a:avLst/>
              <a:gdLst/>
              <a:ahLst/>
              <a:cxnLst/>
              <a:rect l="l" t="t" r="r" b="b"/>
              <a:pathLst>
                <a:path w="257" h="259" extrusionOk="0">
                  <a:moveTo>
                    <a:pt x="145" y="1"/>
                  </a:moveTo>
                  <a:cubicBezTo>
                    <a:pt x="98" y="1"/>
                    <a:pt x="47" y="33"/>
                    <a:pt x="33" y="91"/>
                  </a:cubicBezTo>
                  <a:cubicBezTo>
                    <a:pt x="0" y="161"/>
                    <a:pt x="33" y="227"/>
                    <a:pt x="87" y="244"/>
                  </a:cubicBezTo>
                  <a:cubicBezTo>
                    <a:pt x="105" y="254"/>
                    <a:pt x="122" y="259"/>
                    <a:pt x="138" y="259"/>
                  </a:cubicBezTo>
                  <a:cubicBezTo>
                    <a:pt x="181" y="259"/>
                    <a:pt x="216" y="226"/>
                    <a:pt x="240" y="178"/>
                  </a:cubicBezTo>
                  <a:cubicBezTo>
                    <a:pt x="256" y="108"/>
                    <a:pt x="223" y="38"/>
                    <a:pt x="174" y="5"/>
                  </a:cubicBezTo>
                  <a:cubicBezTo>
                    <a:pt x="165"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071400" y="2604950"/>
              <a:ext cx="5600" cy="6575"/>
            </a:xfrm>
            <a:custGeom>
              <a:avLst/>
              <a:gdLst/>
              <a:ahLst/>
              <a:cxnLst/>
              <a:rect l="l" t="t" r="r" b="b"/>
              <a:pathLst>
                <a:path w="224" h="263" extrusionOk="0">
                  <a:moveTo>
                    <a:pt x="120" y="0"/>
                  </a:moveTo>
                  <a:cubicBezTo>
                    <a:pt x="104" y="0"/>
                    <a:pt x="71" y="17"/>
                    <a:pt x="54" y="33"/>
                  </a:cubicBezTo>
                  <a:cubicBezTo>
                    <a:pt x="1" y="83"/>
                    <a:pt x="1" y="153"/>
                    <a:pt x="34" y="223"/>
                  </a:cubicBezTo>
                  <a:cubicBezTo>
                    <a:pt x="54" y="239"/>
                    <a:pt x="71" y="256"/>
                    <a:pt x="104" y="256"/>
                  </a:cubicBezTo>
                  <a:cubicBezTo>
                    <a:pt x="114" y="261"/>
                    <a:pt x="122" y="263"/>
                    <a:pt x="130" y="263"/>
                  </a:cubicBezTo>
                  <a:cubicBezTo>
                    <a:pt x="150" y="263"/>
                    <a:pt x="167" y="251"/>
                    <a:pt x="191" y="239"/>
                  </a:cubicBezTo>
                  <a:cubicBezTo>
                    <a:pt x="207" y="206"/>
                    <a:pt x="224" y="186"/>
                    <a:pt x="224" y="153"/>
                  </a:cubicBezTo>
                  <a:cubicBezTo>
                    <a:pt x="224" y="120"/>
                    <a:pt x="224" y="83"/>
                    <a:pt x="207" y="50"/>
                  </a:cubicBezTo>
                  <a:cubicBezTo>
                    <a:pt x="191" y="33"/>
                    <a:pt x="174" y="17"/>
                    <a:pt x="158" y="17"/>
                  </a:cubicBezTo>
                  <a:cubicBezTo>
                    <a:pt x="158" y="17"/>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
            <p:cNvSpPr/>
            <p:nvPr/>
          </p:nvSpPr>
          <p:spPr>
            <a:xfrm>
              <a:off x="5078325" y="2589900"/>
              <a:ext cx="5575" cy="6575"/>
            </a:xfrm>
            <a:custGeom>
              <a:avLst/>
              <a:gdLst/>
              <a:ahLst/>
              <a:cxnLst/>
              <a:rect l="l" t="t" r="r" b="b"/>
              <a:pathLst>
                <a:path w="223" h="263" extrusionOk="0">
                  <a:moveTo>
                    <a:pt x="103" y="0"/>
                  </a:moveTo>
                  <a:cubicBezTo>
                    <a:pt x="33" y="17"/>
                    <a:pt x="0" y="87"/>
                    <a:pt x="0" y="153"/>
                  </a:cubicBezTo>
                  <a:cubicBezTo>
                    <a:pt x="17" y="190"/>
                    <a:pt x="17" y="223"/>
                    <a:pt x="50" y="239"/>
                  </a:cubicBezTo>
                  <a:cubicBezTo>
                    <a:pt x="61" y="251"/>
                    <a:pt x="83" y="263"/>
                    <a:pt x="107" y="263"/>
                  </a:cubicBezTo>
                  <a:cubicBezTo>
                    <a:pt x="117" y="263"/>
                    <a:pt x="127" y="261"/>
                    <a:pt x="136" y="256"/>
                  </a:cubicBezTo>
                  <a:cubicBezTo>
                    <a:pt x="153" y="256"/>
                    <a:pt x="190" y="239"/>
                    <a:pt x="206" y="206"/>
                  </a:cubicBezTo>
                  <a:cubicBezTo>
                    <a:pt x="223" y="190"/>
                    <a:pt x="223" y="153"/>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
            <p:cNvSpPr/>
            <p:nvPr/>
          </p:nvSpPr>
          <p:spPr>
            <a:xfrm>
              <a:off x="5070175" y="2577425"/>
              <a:ext cx="5600" cy="6650"/>
            </a:xfrm>
            <a:custGeom>
              <a:avLst/>
              <a:gdLst/>
              <a:ahLst/>
              <a:cxnLst/>
              <a:rect l="l" t="t" r="r" b="b"/>
              <a:pathLst>
                <a:path w="224" h="266" extrusionOk="0">
                  <a:moveTo>
                    <a:pt x="120" y="0"/>
                  </a:moveTo>
                  <a:cubicBezTo>
                    <a:pt x="83" y="0"/>
                    <a:pt x="50" y="17"/>
                    <a:pt x="33" y="33"/>
                  </a:cubicBezTo>
                  <a:cubicBezTo>
                    <a:pt x="17" y="50"/>
                    <a:pt x="0" y="87"/>
                    <a:pt x="0" y="120"/>
                  </a:cubicBezTo>
                  <a:cubicBezTo>
                    <a:pt x="0" y="153"/>
                    <a:pt x="0" y="190"/>
                    <a:pt x="17" y="223"/>
                  </a:cubicBezTo>
                  <a:cubicBezTo>
                    <a:pt x="35" y="252"/>
                    <a:pt x="64" y="265"/>
                    <a:pt x="95" y="265"/>
                  </a:cubicBezTo>
                  <a:cubicBezTo>
                    <a:pt x="120" y="265"/>
                    <a:pt x="147" y="256"/>
                    <a:pt x="169" y="239"/>
                  </a:cubicBezTo>
                  <a:cubicBezTo>
                    <a:pt x="223" y="190"/>
                    <a:pt x="223" y="103"/>
                    <a:pt x="186" y="50"/>
                  </a:cubicBezTo>
                  <a:cubicBezTo>
                    <a:pt x="169" y="33"/>
                    <a:pt x="153" y="17"/>
                    <a:pt x="136" y="17"/>
                  </a:cubicBezTo>
                  <a:cubicBezTo>
                    <a:pt x="136"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073150" y="2511075"/>
              <a:ext cx="6025" cy="6700"/>
            </a:xfrm>
            <a:custGeom>
              <a:avLst/>
              <a:gdLst/>
              <a:ahLst/>
              <a:cxnLst/>
              <a:rect l="l" t="t" r="r" b="b"/>
              <a:pathLst>
                <a:path w="241" h="268" extrusionOk="0">
                  <a:moveTo>
                    <a:pt x="108" y="1"/>
                  </a:moveTo>
                  <a:cubicBezTo>
                    <a:pt x="84" y="1"/>
                    <a:pt x="62" y="12"/>
                    <a:pt x="50" y="24"/>
                  </a:cubicBezTo>
                  <a:cubicBezTo>
                    <a:pt x="1" y="77"/>
                    <a:pt x="1" y="164"/>
                    <a:pt x="34" y="214"/>
                  </a:cubicBezTo>
                  <a:cubicBezTo>
                    <a:pt x="50" y="230"/>
                    <a:pt x="88" y="251"/>
                    <a:pt x="104" y="267"/>
                  </a:cubicBezTo>
                  <a:cubicBezTo>
                    <a:pt x="137" y="267"/>
                    <a:pt x="170" y="251"/>
                    <a:pt x="191" y="230"/>
                  </a:cubicBezTo>
                  <a:cubicBezTo>
                    <a:pt x="240" y="181"/>
                    <a:pt x="240" y="110"/>
                    <a:pt x="207" y="45"/>
                  </a:cubicBezTo>
                  <a:cubicBezTo>
                    <a:pt x="191" y="24"/>
                    <a:pt x="170" y="7"/>
                    <a:pt x="154" y="7"/>
                  </a:cubicBezTo>
                  <a:lnTo>
                    <a:pt x="137" y="7"/>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076975" y="2465800"/>
              <a:ext cx="5600" cy="6400"/>
            </a:xfrm>
            <a:custGeom>
              <a:avLst/>
              <a:gdLst/>
              <a:ahLst/>
              <a:cxnLst/>
              <a:rect l="l" t="t" r="r" b="b"/>
              <a:pathLst>
                <a:path w="224" h="256" extrusionOk="0">
                  <a:moveTo>
                    <a:pt x="104" y="0"/>
                  </a:moveTo>
                  <a:cubicBezTo>
                    <a:pt x="38" y="17"/>
                    <a:pt x="1" y="66"/>
                    <a:pt x="1" y="153"/>
                  </a:cubicBezTo>
                  <a:cubicBezTo>
                    <a:pt x="17" y="186"/>
                    <a:pt x="17" y="206"/>
                    <a:pt x="54" y="239"/>
                  </a:cubicBezTo>
                  <a:cubicBezTo>
                    <a:pt x="71" y="256"/>
                    <a:pt x="104" y="256"/>
                    <a:pt x="141" y="256"/>
                  </a:cubicBezTo>
                  <a:cubicBezTo>
                    <a:pt x="157" y="256"/>
                    <a:pt x="190" y="239"/>
                    <a:pt x="207" y="206"/>
                  </a:cubicBezTo>
                  <a:cubicBezTo>
                    <a:pt x="223" y="169"/>
                    <a:pt x="223" y="136"/>
                    <a:pt x="223" y="103"/>
                  </a:cubicBezTo>
                  <a:cubicBezTo>
                    <a:pt x="223" y="66"/>
                    <a:pt x="207" y="50"/>
                    <a:pt x="174"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070175" y="2480750"/>
              <a:ext cx="6000" cy="6500"/>
            </a:xfrm>
            <a:custGeom>
              <a:avLst/>
              <a:gdLst/>
              <a:ahLst/>
              <a:cxnLst/>
              <a:rect l="l" t="t" r="r" b="b"/>
              <a:pathLst>
                <a:path w="240" h="260" extrusionOk="0">
                  <a:moveTo>
                    <a:pt x="136" y="0"/>
                  </a:moveTo>
                  <a:cubicBezTo>
                    <a:pt x="103" y="0"/>
                    <a:pt x="83" y="0"/>
                    <a:pt x="50" y="37"/>
                  </a:cubicBezTo>
                  <a:cubicBezTo>
                    <a:pt x="0" y="70"/>
                    <a:pt x="0" y="157"/>
                    <a:pt x="33" y="206"/>
                  </a:cubicBezTo>
                  <a:cubicBezTo>
                    <a:pt x="50" y="243"/>
                    <a:pt x="83" y="260"/>
                    <a:pt x="120" y="260"/>
                  </a:cubicBezTo>
                  <a:cubicBezTo>
                    <a:pt x="136" y="260"/>
                    <a:pt x="169" y="260"/>
                    <a:pt x="186" y="243"/>
                  </a:cubicBezTo>
                  <a:cubicBezTo>
                    <a:pt x="223" y="206"/>
                    <a:pt x="223" y="173"/>
                    <a:pt x="240" y="140"/>
                  </a:cubicBezTo>
                  <a:cubicBezTo>
                    <a:pt x="240" y="103"/>
                    <a:pt x="223" y="70"/>
                    <a:pt x="207" y="54"/>
                  </a:cubicBezTo>
                  <a:cubicBezTo>
                    <a:pt x="207" y="37"/>
                    <a:pt x="186" y="21"/>
                    <a:pt x="169" y="21"/>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060700" y="2592700"/>
              <a:ext cx="5575" cy="6600"/>
            </a:xfrm>
            <a:custGeom>
              <a:avLst/>
              <a:gdLst/>
              <a:ahLst/>
              <a:cxnLst/>
              <a:rect l="l" t="t" r="r" b="b"/>
              <a:pathLst>
                <a:path w="223" h="264" extrusionOk="0">
                  <a:moveTo>
                    <a:pt x="120" y="0"/>
                  </a:moveTo>
                  <a:cubicBezTo>
                    <a:pt x="114" y="0"/>
                    <a:pt x="109" y="2"/>
                    <a:pt x="103" y="8"/>
                  </a:cubicBezTo>
                  <a:cubicBezTo>
                    <a:pt x="70" y="8"/>
                    <a:pt x="33" y="24"/>
                    <a:pt x="17" y="57"/>
                  </a:cubicBezTo>
                  <a:cubicBezTo>
                    <a:pt x="0" y="78"/>
                    <a:pt x="0" y="111"/>
                    <a:pt x="0" y="144"/>
                  </a:cubicBezTo>
                  <a:cubicBezTo>
                    <a:pt x="0" y="181"/>
                    <a:pt x="17" y="214"/>
                    <a:pt x="50" y="230"/>
                  </a:cubicBezTo>
                  <a:cubicBezTo>
                    <a:pt x="70" y="247"/>
                    <a:pt x="103" y="263"/>
                    <a:pt x="136" y="263"/>
                  </a:cubicBezTo>
                  <a:cubicBezTo>
                    <a:pt x="190" y="247"/>
                    <a:pt x="223" y="181"/>
                    <a:pt x="223" y="111"/>
                  </a:cubicBezTo>
                  <a:cubicBezTo>
                    <a:pt x="223" y="78"/>
                    <a:pt x="206" y="41"/>
                    <a:pt x="173"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058950" y="2560625"/>
              <a:ext cx="6500" cy="6500"/>
            </a:xfrm>
            <a:custGeom>
              <a:avLst/>
              <a:gdLst/>
              <a:ahLst/>
              <a:cxnLst/>
              <a:rect l="l" t="t" r="r" b="b"/>
              <a:pathLst>
                <a:path w="260" h="260" extrusionOk="0">
                  <a:moveTo>
                    <a:pt x="140" y="0"/>
                  </a:moveTo>
                  <a:cubicBezTo>
                    <a:pt x="103" y="0"/>
                    <a:pt x="87" y="0"/>
                    <a:pt x="54" y="37"/>
                  </a:cubicBezTo>
                  <a:cubicBezTo>
                    <a:pt x="17" y="70"/>
                    <a:pt x="0" y="157"/>
                    <a:pt x="37" y="206"/>
                  </a:cubicBezTo>
                  <a:cubicBezTo>
                    <a:pt x="54" y="244"/>
                    <a:pt x="87" y="260"/>
                    <a:pt x="120" y="260"/>
                  </a:cubicBezTo>
                  <a:cubicBezTo>
                    <a:pt x="140" y="260"/>
                    <a:pt x="173" y="260"/>
                    <a:pt x="190" y="227"/>
                  </a:cubicBezTo>
                  <a:cubicBezTo>
                    <a:pt x="243" y="190"/>
                    <a:pt x="260" y="103"/>
                    <a:pt x="206" y="54"/>
                  </a:cubicBezTo>
                  <a:cubicBezTo>
                    <a:pt x="206" y="37"/>
                    <a:pt x="190" y="21"/>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060700" y="2467850"/>
              <a:ext cx="6000" cy="6700"/>
            </a:xfrm>
            <a:custGeom>
              <a:avLst/>
              <a:gdLst/>
              <a:ahLst/>
              <a:cxnLst/>
              <a:rect l="l" t="t" r="r" b="b"/>
              <a:pathLst>
                <a:path w="240" h="268" extrusionOk="0">
                  <a:moveTo>
                    <a:pt x="103" y="1"/>
                  </a:moveTo>
                  <a:cubicBezTo>
                    <a:pt x="50" y="21"/>
                    <a:pt x="0" y="87"/>
                    <a:pt x="17" y="157"/>
                  </a:cubicBezTo>
                  <a:cubicBezTo>
                    <a:pt x="17" y="190"/>
                    <a:pt x="33" y="227"/>
                    <a:pt x="50" y="244"/>
                  </a:cubicBezTo>
                  <a:cubicBezTo>
                    <a:pt x="76" y="256"/>
                    <a:pt x="92" y="267"/>
                    <a:pt x="111" y="267"/>
                  </a:cubicBezTo>
                  <a:cubicBezTo>
                    <a:pt x="118" y="267"/>
                    <a:pt x="127" y="265"/>
                    <a:pt x="136" y="260"/>
                  </a:cubicBezTo>
                  <a:cubicBezTo>
                    <a:pt x="206" y="260"/>
                    <a:pt x="239" y="190"/>
                    <a:pt x="223" y="124"/>
                  </a:cubicBezTo>
                  <a:cubicBezTo>
                    <a:pt x="223" y="71"/>
                    <a:pt x="190" y="38"/>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055525" y="2483325"/>
              <a:ext cx="5600" cy="6675"/>
            </a:xfrm>
            <a:custGeom>
              <a:avLst/>
              <a:gdLst/>
              <a:ahLst/>
              <a:cxnLst/>
              <a:rect l="l" t="t" r="r" b="b"/>
              <a:pathLst>
                <a:path w="224" h="267" extrusionOk="0">
                  <a:moveTo>
                    <a:pt x="104" y="0"/>
                  </a:moveTo>
                  <a:cubicBezTo>
                    <a:pt x="71" y="21"/>
                    <a:pt x="34" y="37"/>
                    <a:pt x="17" y="54"/>
                  </a:cubicBezTo>
                  <a:cubicBezTo>
                    <a:pt x="1" y="87"/>
                    <a:pt x="1" y="124"/>
                    <a:pt x="1" y="157"/>
                  </a:cubicBezTo>
                  <a:cubicBezTo>
                    <a:pt x="1" y="190"/>
                    <a:pt x="17" y="227"/>
                    <a:pt x="50" y="243"/>
                  </a:cubicBezTo>
                  <a:cubicBezTo>
                    <a:pt x="65" y="255"/>
                    <a:pt x="86" y="267"/>
                    <a:pt x="108" y="267"/>
                  </a:cubicBezTo>
                  <a:cubicBezTo>
                    <a:pt x="118" y="267"/>
                    <a:pt x="127" y="265"/>
                    <a:pt x="137" y="260"/>
                  </a:cubicBezTo>
                  <a:cubicBezTo>
                    <a:pt x="191" y="260"/>
                    <a:pt x="224" y="190"/>
                    <a:pt x="224" y="124"/>
                  </a:cubicBezTo>
                  <a:cubicBezTo>
                    <a:pt x="224" y="87"/>
                    <a:pt x="207" y="54"/>
                    <a:pt x="174" y="37"/>
                  </a:cubicBezTo>
                  <a:cubicBezTo>
                    <a:pt x="174" y="21"/>
                    <a:pt x="154" y="21"/>
                    <a:pt x="154" y="21"/>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059350" y="2544325"/>
              <a:ext cx="6100" cy="6700"/>
            </a:xfrm>
            <a:custGeom>
              <a:avLst/>
              <a:gdLst/>
              <a:ahLst/>
              <a:cxnLst/>
              <a:rect l="l" t="t" r="r" b="b"/>
              <a:pathLst>
                <a:path w="244" h="268" extrusionOk="0">
                  <a:moveTo>
                    <a:pt x="104" y="1"/>
                  </a:moveTo>
                  <a:cubicBezTo>
                    <a:pt x="54" y="17"/>
                    <a:pt x="1" y="87"/>
                    <a:pt x="21" y="158"/>
                  </a:cubicBezTo>
                  <a:cubicBezTo>
                    <a:pt x="21" y="191"/>
                    <a:pt x="38" y="223"/>
                    <a:pt x="54" y="240"/>
                  </a:cubicBezTo>
                  <a:cubicBezTo>
                    <a:pt x="78" y="255"/>
                    <a:pt x="93" y="267"/>
                    <a:pt x="113" y="267"/>
                  </a:cubicBezTo>
                  <a:cubicBezTo>
                    <a:pt x="121" y="267"/>
                    <a:pt x="130" y="265"/>
                    <a:pt x="141" y="261"/>
                  </a:cubicBezTo>
                  <a:cubicBezTo>
                    <a:pt x="207" y="261"/>
                    <a:pt x="244" y="191"/>
                    <a:pt x="227" y="120"/>
                  </a:cubicBezTo>
                  <a:cubicBezTo>
                    <a:pt x="227" y="87"/>
                    <a:pt x="207" y="54"/>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052950" y="2670600"/>
              <a:ext cx="2600" cy="6525"/>
            </a:xfrm>
            <a:custGeom>
              <a:avLst/>
              <a:gdLst/>
              <a:ahLst/>
              <a:cxnLst/>
              <a:rect l="l" t="t" r="r" b="b"/>
              <a:pathLst>
                <a:path w="104" h="261" extrusionOk="0">
                  <a:moveTo>
                    <a:pt x="1" y="0"/>
                  </a:moveTo>
                  <a:lnTo>
                    <a:pt x="1" y="260"/>
                  </a:lnTo>
                  <a:cubicBezTo>
                    <a:pt x="71" y="240"/>
                    <a:pt x="104" y="174"/>
                    <a:pt x="104" y="103"/>
                  </a:cubicBezTo>
                  <a:cubicBezTo>
                    <a:pt x="104" y="70"/>
                    <a:pt x="87" y="33"/>
                    <a:pt x="50" y="17"/>
                  </a:cubicBezTo>
                  <a:lnTo>
                    <a:pt x="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095950" y="2616075"/>
              <a:ext cx="5575" cy="6625"/>
            </a:xfrm>
            <a:custGeom>
              <a:avLst/>
              <a:gdLst/>
              <a:ahLst/>
              <a:cxnLst/>
              <a:rect l="l" t="t" r="r" b="b"/>
              <a:pathLst>
                <a:path w="223" h="265" extrusionOk="0">
                  <a:moveTo>
                    <a:pt x="103" y="0"/>
                  </a:moveTo>
                  <a:cubicBezTo>
                    <a:pt x="66" y="17"/>
                    <a:pt x="33" y="33"/>
                    <a:pt x="17" y="50"/>
                  </a:cubicBezTo>
                  <a:cubicBezTo>
                    <a:pt x="0" y="87"/>
                    <a:pt x="0" y="120"/>
                    <a:pt x="0" y="153"/>
                  </a:cubicBezTo>
                  <a:cubicBezTo>
                    <a:pt x="0" y="190"/>
                    <a:pt x="17" y="223"/>
                    <a:pt x="50" y="240"/>
                  </a:cubicBezTo>
                  <a:cubicBezTo>
                    <a:pt x="61" y="251"/>
                    <a:pt x="83" y="265"/>
                    <a:pt x="100" y="265"/>
                  </a:cubicBezTo>
                  <a:cubicBezTo>
                    <a:pt x="108" y="265"/>
                    <a:pt x="115" y="262"/>
                    <a:pt x="120" y="256"/>
                  </a:cubicBezTo>
                  <a:cubicBezTo>
                    <a:pt x="186" y="256"/>
                    <a:pt x="223" y="190"/>
                    <a:pt x="223" y="120"/>
                  </a:cubicBezTo>
                  <a:cubicBezTo>
                    <a:pt x="223" y="87"/>
                    <a:pt x="206" y="50"/>
                    <a:pt x="169" y="33"/>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079550" y="2667600"/>
              <a:ext cx="6100" cy="6425"/>
            </a:xfrm>
            <a:custGeom>
              <a:avLst/>
              <a:gdLst/>
              <a:ahLst/>
              <a:cxnLst/>
              <a:rect l="l" t="t" r="r" b="b"/>
              <a:pathLst>
                <a:path w="244" h="257" extrusionOk="0">
                  <a:moveTo>
                    <a:pt x="104" y="1"/>
                  </a:moveTo>
                  <a:cubicBezTo>
                    <a:pt x="38" y="17"/>
                    <a:pt x="1" y="87"/>
                    <a:pt x="17" y="153"/>
                  </a:cubicBezTo>
                  <a:cubicBezTo>
                    <a:pt x="17" y="190"/>
                    <a:pt x="38" y="223"/>
                    <a:pt x="54" y="240"/>
                  </a:cubicBezTo>
                  <a:cubicBezTo>
                    <a:pt x="71" y="256"/>
                    <a:pt x="104" y="256"/>
                    <a:pt x="141" y="256"/>
                  </a:cubicBezTo>
                  <a:cubicBezTo>
                    <a:pt x="190" y="240"/>
                    <a:pt x="244" y="190"/>
                    <a:pt x="223" y="104"/>
                  </a:cubicBezTo>
                  <a:cubicBezTo>
                    <a:pt x="223" y="71"/>
                    <a:pt x="207" y="50"/>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066675" y="2527625"/>
              <a:ext cx="6100" cy="6600"/>
            </a:xfrm>
            <a:custGeom>
              <a:avLst/>
              <a:gdLst/>
              <a:ahLst/>
              <a:cxnLst/>
              <a:rect l="l" t="t" r="r" b="b"/>
              <a:pathLst>
                <a:path w="244" h="264" extrusionOk="0">
                  <a:moveTo>
                    <a:pt x="103" y="1"/>
                  </a:moveTo>
                  <a:cubicBezTo>
                    <a:pt x="54" y="17"/>
                    <a:pt x="0" y="83"/>
                    <a:pt x="17" y="153"/>
                  </a:cubicBezTo>
                  <a:cubicBezTo>
                    <a:pt x="17" y="186"/>
                    <a:pt x="37" y="224"/>
                    <a:pt x="54" y="240"/>
                  </a:cubicBezTo>
                  <a:cubicBezTo>
                    <a:pt x="77" y="252"/>
                    <a:pt x="92" y="263"/>
                    <a:pt x="112" y="263"/>
                  </a:cubicBezTo>
                  <a:cubicBezTo>
                    <a:pt x="120" y="263"/>
                    <a:pt x="130" y="261"/>
                    <a:pt x="140" y="257"/>
                  </a:cubicBezTo>
                  <a:cubicBezTo>
                    <a:pt x="206" y="257"/>
                    <a:pt x="243" y="186"/>
                    <a:pt x="243" y="121"/>
                  </a:cubicBezTo>
                  <a:cubicBezTo>
                    <a:pt x="223" y="83"/>
                    <a:pt x="206" y="50"/>
                    <a:pt x="190" y="34"/>
                  </a:cubicBezTo>
                  <a:cubicBezTo>
                    <a:pt x="173" y="17"/>
                    <a:pt x="173" y="17"/>
                    <a:pt x="157" y="17"/>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059350" y="2513925"/>
              <a:ext cx="6100" cy="6525"/>
            </a:xfrm>
            <a:custGeom>
              <a:avLst/>
              <a:gdLst/>
              <a:ahLst/>
              <a:cxnLst/>
              <a:rect l="l" t="t" r="r" b="b"/>
              <a:pathLst>
                <a:path w="244" h="261" extrusionOk="0">
                  <a:moveTo>
                    <a:pt x="113" y="0"/>
                  </a:moveTo>
                  <a:cubicBezTo>
                    <a:pt x="72" y="0"/>
                    <a:pt x="33" y="32"/>
                    <a:pt x="21" y="83"/>
                  </a:cubicBezTo>
                  <a:cubicBezTo>
                    <a:pt x="1" y="153"/>
                    <a:pt x="21" y="219"/>
                    <a:pt x="87" y="256"/>
                  </a:cubicBezTo>
                  <a:cubicBezTo>
                    <a:pt x="96" y="259"/>
                    <a:pt x="106" y="260"/>
                    <a:pt x="115" y="260"/>
                  </a:cubicBezTo>
                  <a:cubicBezTo>
                    <a:pt x="162" y="260"/>
                    <a:pt x="210" y="228"/>
                    <a:pt x="227" y="170"/>
                  </a:cubicBezTo>
                  <a:cubicBezTo>
                    <a:pt x="244" y="116"/>
                    <a:pt x="207" y="34"/>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052950" y="2628125"/>
              <a:ext cx="2600" cy="6000"/>
            </a:xfrm>
            <a:custGeom>
              <a:avLst/>
              <a:gdLst/>
              <a:ahLst/>
              <a:cxnLst/>
              <a:rect l="l" t="t" r="r" b="b"/>
              <a:pathLst>
                <a:path w="104" h="240" extrusionOk="0">
                  <a:moveTo>
                    <a:pt x="1" y="1"/>
                  </a:moveTo>
                  <a:lnTo>
                    <a:pt x="1" y="240"/>
                  </a:lnTo>
                  <a:cubicBezTo>
                    <a:pt x="34" y="240"/>
                    <a:pt x="71" y="207"/>
                    <a:pt x="87" y="170"/>
                  </a:cubicBezTo>
                  <a:cubicBezTo>
                    <a:pt x="104" y="104"/>
                    <a:pt x="71" y="17"/>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055950" y="2610100"/>
              <a:ext cx="6000" cy="6400"/>
            </a:xfrm>
            <a:custGeom>
              <a:avLst/>
              <a:gdLst/>
              <a:ahLst/>
              <a:cxnLst/>
              <a:rect l="l" t="t" r="r" b="b"/>
              <a:pathLst>
                <a:path w="240" h="256" extrusionOk="0">
                  <a:moveTo>
                    <a:pt x="71" y="0"/>
                  </a:moveTo>
                  <a:cubicBezTo>
                    <a:pt x="33" y="33"/>
                    <a:pt x="0" y="83"/>
                    <a:pt x="0" y="136"/>
                  </a:cubicBezTo>
                  <a:cubicBezTo>
                    <a:pt x="17" y="169"/>
                    <a:pt x="17" y="206"/>
                    <a:pt x="54" y="223"/>
                  </a:cubicBezTo>
                  <a:cubicBezTo>
                    <a:pt x="71" y="256"/>
                    <a:pt x="104" y="256"/>
                    <a:pt x="137" y="256"/>
                  </a:cubicBezTo>
                  <a:cubicBezTo>
                    <a:pt x="190" y="239"/>
                    <a:pt x="240" y="169"/>
                    <a:pt x="223" y="103"/>
                  </a:cubicBezTo>
                  <a:lnTo>
                    <a:pt x="223" y="66"/>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052950" y="2577425"/>
              <a:ext cx="5600" cy="6400"/>
            </a:xfrm>
            <a:custGeom>
              <a:avLst/>
              <a:gdLst/>
              <a:ahLst/>
              <a:cxnLst/>
              <a:rect l="l" t="t" r="r" b="b"/>
              <a:pathLst>
                <a:path w="224" h="256" extrusionOk="0">
                  <a:moveTo>
                    <a:pt x="87" y="0"/>
                  </a:moveTo>
                  <a:cubicBezTo>
                    <a:pt x="50" y="0"/>
                    <a:pt x="17" y="33"/>
                    <a:pt x="1" y="87"/>
                  </a:cubicBezTo>
                  <a:lnTo>
                    <a:pt x="1" y="173"/>
                  </a:lnTo>
                  <a:cubicBezTo>
                    <a:pt x="17" y="190"/>
                    <a:pt x="17" y="223"/>
                    <a:pt x="34" y="223"/>
                  </a:cubicBezTo>
                  <a:cubicBezTo>
                    <a:pt x="71" y="256"/>
                    <a:pt x="104" y="256"/>
                    <a:pt x="120" y="256"/>
                  </a:cubicBezTo>
                  <a:cubicBezTo>
                    <a:pt x="153" y="256"/>
                    <a:pt x="174" y="223"/>
                    <a:pt x="191" y="206"/>
                  </a:cubicBezTo>
                  <a:cubicBezTo>
                    <a:pt x="224" y="173"/>
                    <a:pt x="224" y="136"/>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099750" y="2646475"/>
              <a:ext cx="6000" cy="6625"/>
            </a:xfrm>
            <a:custGeom>
              <a:avLst/>
              <a:gdLst/>
              <a:ahLst/>
              <a:cxnLst/>
              <a:rect l="l" t="t" r="r" b="b"/>
              <a:pathLst>
                <a:path w="240" h="265" extrusionOk="0">
                  <a:moveTo>
                    <a:pt x="129" y="1"/>
                  </a:moveTo>
                  <a:cubicBezTo>
                    <a:pt x="81" y="1"/>
                    <a:pt x="31" y="33"/>
                    <a:pt x="17" y="91"/>
                  </a:cubicBezTo>
                  <a:cubicBezTo>
                    <a:pt x="1" y="157"/>
                    <a:pt x="17" y="227"/>
                    <a:pt x="71" y="260"/>
                  </a:cubicBezTo>
                  <a:cubicBezTo>
                    <a:pt x="82" y="263"/>
                    <a:pt x="93" y="265"/>
                    <a:pt x="105" y="265"/>
                  </a:cubicBezTo>
                  <a:cubicBezTo>
                    <a:pt x="159" y="265"/>
                    <a:pt x="210" y="232"/>
                    <a:pt x="223" y="174"/>
                  </a:cubicBezTo>
                  <a:cubicBezTo>
                    <a:pt x="240" y="108"/>
                    <a:pt x="207" y="38"/>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052950" y="2500525"/>
              <a:ext cx="1275" cy="5600"/>
            </a:xfrm>
            <a:custGeom>
              <a:avLst/>
              <a:gdLst/>
              <a:ahLst/>
              <a:cxnLst/>
              <a:rect l="l" t="t" r="r" b="b"/>
              <a:pathLst>
                <a:path w="51" h="224" extrusionOk="0">
                  <a:moveTo>
                    <a:pt x="1" y="1"/>
                  </a:moveTo>
                  <a:lnTo>
                    <a:pt x="1" y="223"/>
                  </a:lnTo>
                  <a:lnTo>
                    <a:pt x="17" y="207"/>
                  </a:lnTo>
                  <a:cubicBezTo>
                    <a:pt x="34" y="190"/>
                    <a:pt x="50" y="157"/>
                    <a:pt x="50" y="120"/>
                  </a:cubicBezTo>
                  <a:cubicBezTo>
                    <a:pt x="50" y="87"/>
                    <a:pt x="50" y="54"/>
                    <a:pt x="34" y="34"/>
                  </a:cubicBezTo>
                  <a:cubicBezTo>
                    <a:pt x="17" y="17"/>
                    <a:pt x="1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052950" y="2717400"/>
              <a:ext cx="1775" cy="5175"/>
            </a:xfrm>
            <a:custGeom>
              <a:avLst/>
              <a:gdLst/>
              <a:ahLst/>
              <a:cxnLst/>
              <a:rect l="l" t="t" r="r" b="b"/>
              <a:pathLst>
                <a:path w="71" h="207" extrusionOk="0">
                  <a:moveTo>
                    <a:pt x="1" y="0"/>
                  </a:moveTo>
                  <a:lnTo>
                    <a:pt x="1" y="206"/>
                  </a:lnTo>
                  <a:lnTo>
                    <a:pt x="17" y="206"/>
                  </a:lnTo>
                  <a:cubicBezTo>
                    <a:pt x="34" y="190"/>
                    <a:pt x="34" y="173"/>
                    <a:pt x="50" y="157"/>
                  </a:cubicBezTo>
                  <a:cubicBezTo>
                    <a:pt x="71" y="87"/>
                    <a:pt x="50" y="3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052950" y="2529550"/>
              <a:ext cx="5200" cy="6575"/>
            </a:xfrm>
            <a:custGeom>
              <a:avLst/>
              <a:gdLst/>
              <a:ahLst/>
              <a:cxnLst/>
              <a:rect l="l" t="t" r="r" b="b"/>
              <a:pathLst>
                <a:path w="208" h="263" extrusionOk="0">
                  <a:moveTo>
                    <a:pt x="91" y="0"/>
                  </a:moveTo>
                  <a:cubicBezTo>
                    <a:pt x="61" y="0"/>
                    <a:pt x="25" y="16"/>
                    <a:pt x="1" y="44"/>
                  </a:cubicBezTo>
                  <a:lnTo>
                    <a:pt x="1" y="233"/>
                  </a:lnTo>
                  <a:cubicBezTo>
                    <a:pt x="17" y="233"/>
                    <a:pt x="17" y="250"/>
                    <a:pt x="34" y="250"/>
                  </a:cubicBezTo>
                  <a:cubicBezTo>
                    <a:pt x="52" y="258"/>
                    <a:pt x="70" y="263"/>
                    <a:pt x="85" y="263"/>
                  </a:cubicBezTo>
                  <a:cubicBezTo>
                    <a:pt x="129" y="263"/>
                    <a:pt x="163" y="231"/>
                    <a:pt x="191" y="180"/>
                  </a:cubicBezTo>
                  <a:cubicBezTo>
                    <a:pt x="207" y="109"/>
                    <a:pt x="174" y="44"/>
                    <a:pt x="120" y="6"/>
                  </a:cubicBezTo>
                  <a:cubicBezTo>
                    <a:pt x="112" y="2"/>
                    <a:pt x="102"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061100" y="2497125"/>
              <a:ext cx="6000" cy="6425"/>
            </a:xfrm>
            <a:custGeom>
              <a:avLst/>
              <a:gdLst/>
              <a:ahLst/>
              <a:cxnLst/>
              <a:rect l="l" t="t" r="r" b="b"/>
              <a:pathLst>
                <a:path w="240" h="257" extrusionOk="0">
                  <a:moveTo>
                    <a:pt x="104" y="1"/>
                  </a:moveTo>
                  <a:cubicBezTo>
                    <a:pt x="87" y="1"/>
                    <a:pt x="54" y="17"/>
                    <a:pt x="54" y="34"/>
                  </a:cubicBezTo>
                  <a:cubicBezTo>
                    <a:pt x="17" y="67"/>
                    <a:pt x="1" y="104"/>
                    <a:pt x="17" y="153"/>
                  </a:cubicBezTo>
                  <a:cubicBezTo>
                    <a:pt x="17" y="190"/>
                    <a:pt x="34" y="223"/>
                    <a:pt x="54" y="240"/>
                  </a:cubicBezTo>
                  <a:cubicBezTo>
                    <a:pt x="87" y="256"/>
                    <a:pt x="104" y="256"/>
                    <a:pt x="137" y="256"/>
                  </a:cubicBezTo>
                  <a:cubicBezTo>
                    <a:pt x="190" y="240"/>
                    <a:pt x="240" y="190"/>
                    <a:pt x="223" y="120"/>
                  </a:cubicBezTo>
                  <a:lnTo>
                    <a:pt x="223" y="104"/>
                  </a:lnTo>
                  <a:cubicBezTo>
                    <a:pt x="223" y="67"/>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137175" y="2486400"/>
              <a:ext cx="6000" cy="6425"/>
            </a:xfrm>
            <a:custGeom>
              <a:avLst/>
              <a:gdLst/>
              <a:ahLst/>
              <a:cxnLst/>
              <a:rect l="l" t="t" r="r" b="b"/>
              <a:pathLst>
                <a:path w="240" h="257" extrusionOk="0">
                  <a:moveTo>
                    <a:pt x="136" y="1"/>
                  </a:moveTo>
                  <a:cubicBezTo>
                    <a:pt x="103" y="1"/>
                    <a:pt x="66" y="1"/>
                    <a:pt x="50" y="34"/>
                  </a:cubicBezTo>
                  <a:cubicBezTo>
                    <a:pt x="17" y="50"/>
                    <a:pt x="17" y="83"/>
                    <a:pt x="0" y="120"/>
                  </a:cubicBezTo>
                  <a:cubicBezTo>
                    <a:pt x="0" y="153"/>
                    <a:pt x="17" y="186"/>
                    <a:pt x="33" y="207"/>
                  </a:cubicBezTo>
                  <a:cubicBezTo>
                    <a:pt x="50" y="240"/>
                    <a:pt x="66" y="256"/>
                    <a:pt x="103" y="256"/>
                  </a:cubicBezTo>
                  <a:cubicBezTo>
                    <a:pt x="136" y="256"/>
                    <a:pt x="169" y="256"/>
                    <a:pt x="186" y="223"/>
                  </a:cubicBezTo>
                  <a:cubicBezTo>
                    <a:pt x="239" y="186"/>
                    <a:pt x="239" y="104"/>
                    <a:pt x="206" y="50"/>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185200" y="2601675"/>
              <a:ext cx="6100" cy="6700"/>
            </a:xfrm>
            <a:custGeom>
              <a:avLst/>
              <a:gdLst/>
              <a:ahLst/>
              <a:cxnLst/>
              <a:rect l="l" t="t" r="r" b="b"/>
              <a:pathLst>
                <a:path w="244" h="268" extrusionOk="0">
                  <a:moveTo>
                    <a:pt x="125" y="0"/>
                  </a:moveTo>
                  <a:cubicBezTo>
                    <a:pt x="117" y="0"/>
                    <a:pt x="109" y="2"/>
                    <a:pt x="104" y="7"/>
                  </a:cubicBezTo>
                  <a:cubicBezTo>
                    <a:pt x="54" y="7"/>
                    <a:pt x="1" y="78"/>
                    <a:pt x="17" y="148"/>
                  </a:cubicBezTo>
                  <a:cubicBezTo>
                    <a:pt x="17" y="181"/>
                    <a:pt x="38" y="214"/>
                    <a:pt x="54" y="234"/>
                  </a:cubicBezTo>
                  <a:cubicBezTo>
                    <a:pt x="87" y="251"/>
                    <a:pt x="120" y="267"/>
                    <a:pt x="141" y="267"/>
                  </a:cubicBezTo>
                  <a:cubicBezTo>
                    <a:pt x="207" y="251"/>
                    <a:pt x="244" y="181"/>
                    <a:pt x="244" y="110"/>
                  </a:cubicBezTo>
                  <a:cubicBezTo>
                    <a:pt x="223" y="78"/>
                    <a:pt x="207" y="45"/>
                    <a:pt x="190" y="28"/>
                  </a:cubicBezTo>
                  <a:lnTo>
                    <a:pt x="174" y="7"/>
                  </a:lnTo>
                  <a:cubicBezTo>
                    <a:pt x="163" y="7"/>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228175" y="2595125"/>
              <a:ext cx="6000" cy="6700"/>
            </a:xfrm>
            <a:custGeom>
              <a:avLst/>
              <a:gdLst/>
              <a:ahLst/>
              <a:cxnLst/>
              <a:rect l="l" t="t" r="r" b="b"/>
              <a:pathLst>
                <a:path w="240" h="268" extrusionOk="0">
                  <a:moveTo>
                    <a:pt x="111" y="1"/>
                  </a:moveTo>
                  <a:cubicBezTo>
                    <a:pt x="70" y="1"/>
                    <a:pt x="29" y="32"/>
                    <a:pt x="17" y="84"/>
                  </a:cubicBezTo>
                  <a:cubicBezTo>
                    <a:pt x="1" y="150"/>
                    <a:pt x="34" y="236"/>
                    <a:pt x="87" y="253"/>
                  </a:cubicBezTo>
                  <a:cubicBezTo>
                    <a:pt x="101" y="263"/>
                    <a:pt x="116" y="268"/>
                    <a:pt x="131" y="268"/>
                  </a:cubicBezTo>
                  <a:cubicBezTo>
                    <a:pt x="171" y="268"/>
                    <a:pt x="211" y="235"/>
                    <a:pt x="223" y="187"/>
                  </a:cubicBezTo>
                  <a:cubicBezTo>
                    <a:pt x="240" y="117"/>
                    <a:pt x="223"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177875" y="2491975"/>
              <a:ext cx="6125" cy="6425"/>
            </a:xfrm>
            <a:custGeom>
              <a:avLst/>
              <a:gdLst/>
              <a:ahLst/>
              <a:cxnLst/>
              <a:rect l="l" t="t" r="r" b="b"/>
              <a:pathLst>
                <a:path w="245" h="257" extrusionOk="0">
                  <a:moveTo>
                    <a:pt x="104" y="0"/>
                  </a:moveTo>
                  <a:cubicBezTo>
                    <a:pt x="38" y="17"/>
                    <a:pt x="1" y="66"/>
                    <a:pt x="21" y="136"/>
                  </a:cubicBezTo>
                  <a:cubicBezTo>
                    <a:pt x="21" y="169"/>
                    <a:pt x="38" y="207"/>
                    <a:pt x="54" y="223"/>
                  </a:cubicBezTo>
                  <a:cubicBezTo>
                    <a:pt x="87" y="240"/>
                    <a:pt x="104" y="256"/>
                    <a:pt x="141" y="256"/>
                  </a:cubicBezTo>
                  <a:cubicBezTo>
                    <a:pt x="207" y="240"/>
                    <a:pt x="244" y="169"/>
                    <a:pt x="228" y="103"/>
                  </a:cubicBezTo>
                  <a:lnTo>
                    <a:pt x="228" y="66"/>
                  </a:lnTo>
                  <a:cubicBezTo>
                    <a:pt x="191" y="50"/>
                    <a:pt x="141" y="17"/>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228600" y="2637925"/>
              <a:ext cx="6000" cy="6525"/>
            </a:xfrm>
            <a:custGeom>
              <a:avLst/>
              <a:gdLst/>
              <a:ahLst/>
              <a:cxnLst/>
              <a:rect l="l" t="t" r="r" b="b"/>
              <a:pathLst>
                <a:path w="240" h="261" extrusionOk="0">
                  <a:moveTo>
                    <a:pt x="103" y="0"/>
                  </a:moveTo>
                  <a:cubicBezTo>
                    <a:pt x="70" y="0"/>
                    <a:pt x="54" y="21"/>
                    <a:pt x="33" y="54"/>
                  </a:cubicBezTo>
                  <a:cubicBezTo>
                    <a:pt x="17" y="71"/>
                    <a:pt x="0" y="104"/>
                    <a:pt x="17" y="141"/>
                  </a:cubicBezTo>
                  <a:cubicBezTo>
                    <a:pt x="17" y="174"/>
                    <a:pt x="33" y="207"/>
                    <a:pt x="54" y="227"/>
                  </a:cubicBezTo>
                  <a:cubicBezTo>
                    <a:pt x="87" y="260"/>
                    <a:pt x="103" y="260"/>
                    <a:pt x="136" y="260"/>
                  </a:cubicBezTo>
                  <a:cubicBezTo>
                    <a:pt x="190" y="244"/>
                    <a:pt x="239" y="174"/>
                    <a:pt x="223" y="104"/>
                  </a:cubicBezTo>
                  <a:cubicBezTo>
                    <a:pt x="223" y="71"/>
                    <a:pt x="206" y="38"/>
                    <a:pt x="190" y="21"/>
                  </a:cubicBezTo>
                  <a:cubicBezTo>
                    <a:pt x="173" y="21"/>
                    <a:pt x="17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152625" y="2701100"/>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3" y="256"/>
                    <a:pt x="104" y="256"/>
                    <a:pt x="137" y="256"/>
                  </a:cubicBezTo>
                  <a:cubicBezTo>
                    <a:pt x="207" y="240"/>
                    <a:pt x="240" y="174"/>
                    <a:pt x="223" y="104"/>
                  </a:cubicBezTo>
                  <a:cubicBezTo>
                    <a:pt x="223" y="71"/>
                    <a:pt x="207" y="34"/>
                    <a:pt x="186"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138000" y="2701925"/>
              <a:ext cx="5575" cy="6700"/>
            </a:xfrm>
            <a:custGeom>
              <a:avLst/>
              <a:gdLst/>
              <a:ahLst/>
              <a:cxnLst/>
              <a:rect l="l" t="t" r="r" b="b"/>
              <a:pathLst>
                <a:path w="223" h="268" extrusionOk="0">
                  <a:moveTo>
                    <a:pt x="103" y="1"/>
                  </a:moveTo>
                  <a:cubicBezTo>
                    <a:pt x="33" y="17"/>
                    <a:pt x="0" y="87"/>
                    <a:pt x="0" y="157"/>
                  </a:cubicBezTo>
                  <a:cubicBezTo>
                    <a:pt x="17" y="190"/>
                    <a:pt x="33" y="223"/>
                    <a:pt x="50" y="244"/>
                  </a:cubicBezTo>
                  <a:cubicBezTo>
                    <a:pt x="76" y="256"/>
                    <a:pt x="92" y="267"/>
                    <a:pt x="111" y="267"/>
                  </a:cubicBezTo>
                  <a:cubicBezTo>
                    <a:pt x="118" y="267"/>
                    <a:pt x="127" y="265"/>
                    <a:pt x="136" y="260"/>
                  </a:cubicBezTo>
                  <a:cubicBezTo>
                    <a:pt x="153" y="260"/>
                    <a:pt x="190" y="244"/>
                    <a:pt x="206" y="207"/>
                  </a:cubicBezTo>
                  <a:cubicBezTo>
                    <a:pt x="223" y="190"/>
                    <a:pt x="223" y="157"/>
                    <a:pt x="223" y="120"/>
                  </a:cubicBezTo>
                  <a:cubicBezTo>
                    <a:pt x="223" y="87"/>
                    <a:pt x="206" y="54"/>
                    <a:pt x="190" y="38"/>
                  </a:cubicBezTo>
                  <a:cubicBezTo>
                    <a:pt x="173" y="17"/>
                    <a:pt x="173" y="17"/>
                    <a:pt x="153" y="17"/>
                  </a:cubicBezTo>
                  <a:lnTo>
                    <a:pt x="136" y="17"/>
                  </a:lnTo>
                  <a:cubicBezTo>
                    <a:pt x="12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107075" y="2660300"/>
              <a:ext cx="6000" cy="6500"/>
            </a:xfrm>
            <a:custGeom>
              <a:avLst/>
              <a:gdLst/>
              <a:ahLst/>
              <a:cxnLst/>
              <a:rect l="l" t="t" r="r" b="b"/>
              <a:pathLst>
                <a:path w="240" h="260" extrusionOk="0">
                  <a:moveTo>
                    <a:pt x="103" y="0"/>
                  </a:moveTo>
                  <a:cubicBezTo>
                    <a:pt x="50" y="17"/>
                    <a:pt x="0" y="87"/>
                    <a:pt x="17" y="157"/>
                  </a:cubicBezTo>
                  <a:cubicBezTo>
                    <a:pt x="17" y="190"/>
                    <a:pt x="33" y="223"/>
                    <a:pt x="50" y="239"/>
                  </a:cubicBezTo>
                  <a:cubicBezTo>
                    <a:pt x="87" y="260"/>
                    <a:pt x="103" y="260"/>
                    <a:pt x="136" y="260"/>
                  </a:cubicBezTo>
                  <a:cubicBezTo>
                    <a:pt x="207" y="239"/>
                    <a:pt x="240" y="190"/>
                    <a:pt x="223" y="103"/>
                  </a:cubicBezTo>
                  <a:cubicBezTo>
                    <a:pt x="223" y="70"/>
                    <a:pt x="207" y="54"/>
                    <a:pt x="190" y="17"/>
                  </a:cubicBezTo>
                  <a:lnTo>
                    <a:pt x="153" y="17"/>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170675" y="2602775"/>
              <a:ext cx="6000" cy="6575"/>
            </a:xfrm>
            <a:custGeom>
              <a:avLst/>
              <a:gdLst/>
              <a:ahLst/>
              <a:cxnLst/>
              <a:rect l="l" t="t" r="r" b="b"/>
              <a:pathLst>
                <a:path w="240" h="263" extrusionOk="0">
                  <a:moveTo>
                    <a:pt x="103" y="1"/>
                  </a:moveTo>
                  <a:cubicBezTo>
                    <a:pt x="33" y="17"/>
                    <a:pt x="0" y="87"/>
                    <a:pt x="17" y="153"/>
                  </a:cubicBezTo>
                  <a:cubicBezTo>
                    <a:pt x="17" y="190"/>
                    <a:pt x="33" y="223"/>
                    <a:pt x="66" y="240"/>
                  </a:cubicBezTo>
                  <a:cubicBezTo>
                    <a:pt x="78" y="251"/>
                    <a:pt x="92" y="263"/>
                    <a:pt x="110" y="263"/>
                  </a:cubicBezTo>
                  <a:cubicBezTo>
                    <a:pt x="118" y="263"/>
                    <a:pt x="127" y="261"/>
                    <a:pt x="136" y="256"/>
                  </a:cubicBezTo>
                  <a:cubicBezTo>
                    <a:pt x="169" y="256"/>
                    <a:pt x="186" y="240"/>
                    <a:pt x="206" y="207"/>
                  </a:cubicBezTo>
                  <a:cubicBezTo>
                    <a:pt x="223" y="190"/>
                    <a:pt x="239" y="153"/>
                    <a:pt x="223" y="120"/>
                  </a:cubicBezTo>
                  <a:cubicBezTo>
                    <a:pt x="223" y="87"/>
                    <a:pt x="206" y="50"/>
                    <a:pt x="186" y="34"/>
                  </a:cubicBezTo>
                  <a:cubicBezTo>
                    <a:pt x="169" y="17"/>
                    <a:pt x="169" y="17"/>
                    <a:pt x="153" y="17"/>
                  </a:cubicBez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115225" y="2471775"/>
              <a:ext cx="6000" cy="6625"/>
            </a:xfrm>
            <a:custGeom>
              <a:avLst/>
              <a:gdLst/>
              <a:ahLst/>
              <a:cxnLst/>
              <a:rect l="l" t="t" r="r" b="b"/>
              <a:pathLst>
                <a:path w="240" h="265" extrusionOk="0">
                  <a:moveTo>
                    <a:pt x="103" y="0"/>
                  </a:moveTo>
                  <a:cubicBezTo>
                    <a:pt x="70" y="17"/>
                    <a:pt x="54" y="33"/>
                    <a:pt x="33" y="50"/>
                  </a:cubicBezTo>
                  <a:cubicBezTo>
                    <a:pt x="17" y="87"/>
                    <a:pt x="0" y="120"/>
                    <a:pt x="17" y="153"/>
                  </a:cubicBezTo>
                  <a:cubicBezTo>
                    <a:pt x="17" y="190"/>
                    <a:pt x="33" y="223"/>
                    <a:pt x="54" y="239"/>
                  </a:cubicBezTo>
                  <a:cubicBezTo>
                    <a:pt x="65" y="251"/>
                    <a:pt x="85" y="265"/>
                    <a:pt x="107" y="265"/>
                  </a:cubicBezTo>
                  <a:cubicBezTo>
                    <a:pt x="116" y="265"/>
                    <a:pt x="126" y="262"/>
                    <a:pt x="136" y="256"/>
                  </a:cubicBezTo>
                  <a:cubicBezTo>
                    <a:pt x="190" y="256"/>
                    <a:pt x="239" y="190"/>
                    <a:pt x="223" y="120"/>
                  </a:cubicBezTo>
                  <a:cubicBezTo>
                    <a:pt x="223" y="87"/>
                    <a:pt x="206" y="50"/>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065025" y="2668850"/>
              <a:ext cx="5575" cy="6525"/>
            </a:xfrm>
            <a:custGeom>
              <a:avLst/>
              <a:gdLst/>
              <a:ahLst/>
              <a:cxnLst/>
              <a:rect l="l" t="t" r="r" b="b"/>
              <a:pathLst>
                <a:path w="223" h="261" extrusionOk="0">
                  <a:moveTo>
                    <a:pt x="103" y="0"/>
                  </a:moveTo>
                  <a:cubicBezTo>
                    <a:pt x="33" y="0"/>
                    <a:pt x="0" y="70"/>
                    <a:pt x="0" y="140"/>
                  </a:cubicBezTo>
                  <a:cubicBezTo>
                    <a:pt x="17" y="190"/>
                    <a:pt x="33" y="227"/>
                    <a:pt x="50" y="244"/>
                  </a:cubicBezTo>
                  <a:cubicBezTo>
                    <a:pt x="83" y="260"/>
                    <a:pt x="103" y="260"/>
                    <a:pt x="136" y="260"/>
                  </a:cubicBezTo>
                  <a:cubicBezTo>
                    <a:pt x="153" y="244"/>
                    <a:pt x="186" y="227"/>
                    <a:pt x="206" y="206"/>
                  </a:cubicBezTo>
                  <a:cubicBezTo>
                    <a:pt x="223" y="173"/>
                    <a:pt x="223" y="140"/>
                    <a:pt x="223" y="103"/>
                  </a:cubicBezTo>
                  <a:cubicBezTo>
                    <a:pt x="223" y="70"/>
                    <a:pt x="206" y="37"/>
                    <a:pt x="169" y="21"/>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165000" y="2494550"/>
              <a:ext cx="6100" cy="6575"/>
            </a:xfrm>
            <a:custGeom>
              <a:avLst/>
              <a:gdLst/>
              <a:ahLst/>
              <a:cxnLst/>
              <a:rect l="l" t="t" r="r" b="b"/>
              <a:pathLst>
                <a:path w="244" h="263" extrusionOk="0">
                  <a:moveTo>
                    <a:pt x="124" y="0"/>
                  </a:moveTo>
                  <a:cubicBezTo>
                    <a:pt x="104" y="0"/>
                    <a:pt x="71" y="17"/>
                    <a:pt x="54" y="33"/>
                  </a:cubicBezTo>
                  <a:cubicBezTo>
                    <a:pt x="0" y="87"/>
                    <a:pt x="0" y="153"/>
                    <a:pt x="38" y="223"/>
                  </a:cubicBezTo>
                  <a:cubicBezTo>
                    <a:pt x="54" y="240"/>
                    <a:pt x="71" y="256"/>
                    <a:pt x="104" y="256"/>
                  </a:cubicBezTo>
                  <a:cubicBezTo>
                    <a:pt x="114" y="261"/>
                    <a:pt x="124" y="263"/>
                    <a:pt x="132" y="263"/>
                  </a:cubicBezTo>
                  <a:cubicBezTo>
                    <a:pt x="152" y="263"/>
                    <a:pt x="167" y="251"/>
                    <a:pt x="190" y="240"/>
                  </a:cubicBezTo>
                  <a:cubicBezTo>
                    <a:pt x="244" y="190"/>
                    <a:pt x="244" y="104"/>
                    <a:pt x="207" y="50"/>
                  </a:cubicBezTo>
                  <a:cubicBezTo>
                    <a:pt x="190" y="33"/>
                    <a:pt x="174" y="17"/>
                    <a:pt x="157" y="17"/>
                  </a:cubicBezTo>
                  <a:cubicBezTo>
                    <a:pt x="157"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166350" y="2526700"/>
              <a:ext cx="6000" cy="6525"/>
            </a:xfrm>
            <a:custGeom>
              <a:avLst/>
              <a:gdLst/>
              <a:ahLst/>
              <a:cxnLst/>
              <a:rect l="l" t="t" r="r" b="b"/>
              <a:pathLst>
                <a:path w="240" h="261" extrusionOk="0">
                  <a:moveTo>
                    <a:pt x="103" y="1"/>
                  </a:moveTo>
                  <a:cubicBezTo>
                    <a:pt x="70" y="1"/>
                    <a:pt x="50" y="38"/>
                    <a:pt x="33" y="54"/>
                  </a:cubicBezTo>
                  <a:cubicBezTo>
                    <a:pt x="17" y="87"/>
                    <a:pt x="0" y="120"/>
                    <a:pt x="17" y="158"/>
                  </a:cubicBezTo>
                  <a:cubicBezTo>
                    <a:pt x="17" y="190"/>
                    <a:pt x="33" y="223"/>
                    <a:pt x="50" y="244"/>
                  </a:cubicBezTo>
                  <a:cubicBezTo>
                    <a:pt x="70" y="261"/>
                    <a:pt x="103" y="261"/>
                    <a:pt x="136" y="261"/>
                  </a:cubicBezTo>
                  <a:cubicBezTo>
                    <a:pt x="190" y="244"/>
                    <a:pt x="239" y="190"/>
                    <a:pt x="223" y="104"/>
                  </a:cubicBezTo>
                  <a:cubicBezTo>
                    <a:pt x="223" y="71"/>
                    <a:pt x="206" y="54"/>
                    <a:pt x="190"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161600" y="2543925"/>
              <a:ext cx="6000" cy="6625"/>
            </a:xfrm>
            <a:custGeom>
              <a:avLst/>
              <a:gdLst/>
              <a:ahLst/>
              <a:cxnLst/>
              <a:rect l="l" t="t" r="r" b="b"/>
              <a:pathLst>
                <a:path w="240" h="265" extrusionOk="0">
                  <a:moveTo>
                    <a:pt x="104" y="0"/>
                  </a:moveTo>
                  <a:lnTo>
                    <a:pt x="87" y="17"/>
                  </a:lnTo>
                  <a:cubicBezTo>
                    <a:pt x="33" y="33"/>
                    <a:pt x="0" y="103"/>
                    <a:pt x="17" y="153"/>
                  </a:cubicBezTo>
                  <a:cubicBezTo>
                    <a:pt x="17" y="190"/>
                    <a:pt x="33" y="223"/>
                    <a:pt x="54" y="239"/>
                  </a:cubicBezTo>
                  <a:cubicBezTo>
                    <a:pt x="77" y="251"/>
                    <a:pt x="92" y="265"/>
                    <a:pt x="110" y="265"/>
                  </a:cubicBezTo>
                  <a:cubicBezTo>
                    <a:pt x="118" y="265"/>
                    <a:pt x="127" y="262"/>
                    <a:pt x="136" y="256"/>
                  </a:cubicBezTo>
                  <a:cubicBezTo>
                    <a:pt x="207" y="256"/>
                    <a:pt x="240" y="190"/>
                    <a:pt x="223" y="120"/>
                  </a:cubicBezTo>
                  <a:lnTo>
                    <a:pt x="223" y="87"/>
                  </a:lnTo>
                  <a:cubicBezTo>
                    <a:pt x="207" y="50"/>
                    <a:pt x="190" y="17"/>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158600" y="2511250"/>
              <a:ext cx="5600" cy="6675"/>
            </a:xfrm>
            <a:custGeom>
              <a:avLst/>
              <a:gdLst/>
              <a:ahLst/>
              <a:cxnLst/>
              <a:rect l="l" t="t" r="r" b="b"/>
              <a:pathLst>
                <a:path w="224" h="267" extrusionOk="0">
                  <a:moveTo>
                    <a:pt x="104" y="0"/>
                  </a:moveTo>
                  <a:cubicBezTo>
                    <a:pt x="34" y="17"/>
                    <a:pt x="1" y="87"/>
                    <a:pt x="1" y="157"/>
                  </a:cubicBezTo>
                  <a:cubicBezTo>
                    <a:pt x="17" y="190"/>
                    <a:pt x="17" y="223"/>
                    <a:pt x="50" y="244"/>
                  </a:cubicBezTo>
                  <a:cubicBezTo>
                    <a:pt x="65" y="255"/>
                    <a:pt x="86" y="267"/>
                    <a:pt x="108" y="267"/>
                  </a:cubicBezTo>
                  <a:cubicBezTo>
                    <a:pt x="118" y="267"/>
                    <a:pt x="127" y="265"/>
                    <a:pt x="137" y="260"/>
                  </a:cubicBezTo>
                  <a:cubicBezTo>
                    <a:pt x="153" y="260"/>
                    <a:pt x="191" y="244"/>
                    <a:pt x="207" y="207"/>
                  </a:cubicBezTo>
                  <a:cubicBezTo>
                    <a:pt x="224" y="190"/>
                    <a:pt x="224" y="157"/>
                    <a:pt x="224" y="120"/>
                  </a:cubicBezTo>
                  <a:cubicBezTo>
                    <a:pt x="224" y="87"/>
                    <a:pt x="207" y="54"/>
                    <a:pt x="174" y="38"/>
                  </a:cubicBezTo>
                  <a:cubicBezTo>
                    <a:pt x="174" y="17"/>
                    <a:pt x="174"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145325" y="2591125"/>
              <a:ext cx="6000" cy="6525"/>
            </a:xfrm>
            <a:custGeom>
              <a:avLst/>
              <a:gdLst/>
              <a:ahLst/>
              <a:cxnLst/>
              <a:rect l="l" t="t" r="r" b="b"/>
              <a:pathLst>
                <a:path w="240" h="261" extrusionOk="0">
                  <a:moveTo>
                    <a:pt x="103" y="1"/>
                  </a:moveTo>
                  <a:cubicBezTo>
                    <a:pt x="33" y="1"/>
                    <a:pt x="0" y="71"/>
                    <a:pt x="17" y="141"/>
                  </a:cubicBezTo>
                  <a:cubicBezTo>
                    <a:pt x="17" y="174"/>
                    <a:pt x="33" y="207"/>
                    <a:pt x="49" y="223"/>
                  </a:cubicBezTo>
                  <a:cubicBezTo>
                    <a:pt x="66" y="260"/>
                    <a:pt x="103" y="260"/>
                    <a:pt x="136" y="260"/>
                  </a:cubicBezTo>
                  <a:cubicBezTo>
                    <a:pt x="190" y="244"/>
                    <a:pt x="239" y="174"/>
                    <a:pt x="223" y="104"/>
                  </a:cubicBezTo>
                  <a:cubicBezTo>
                    <a:pt x="223" y="71"/>
                    <a:pt x="206" y="38"/>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144375" y="2638450"/>
              <a:ext cx="6125" cy="6400"/>
            </a:xfrm>
            <a:custGeom>
              <a:avLst/>
              <a:gdLst/>
              <a:ahLst/>
              <a:cxnLst/>
              <a:rect l="l" t="t" r="r" b="b"/>
              <a:pathLst>
                <a:path w="245" h="256" extrusionOk="0">
                  <a:moveTo>
                    <a:pt x="141" y="0"/>
                  </a:moveTo>
                  <a:cubicBezTo>
                    <a:pt x="104" y="0"/>
                    <a:pt x="71" y="0"/>
                    <a:pt x="55" y="33"/>
                  </a:cubicBezTo>
                  <a:cubicBezTo>
                    <a:pt x="1" y="66"/>
                    <a:pt x="1" y="153"/>
                    <a:pt x="38" y="206"/>
                  </a:cubicBezTo>
                  <a:cubicBezTo>
                    <a:pt x="55" y="239"/>
                    <a:pt x="87" y="256"/>
                    <a:pt x="104" y="256"/>
                  </a:cubicBezTo>
                  <a:cubicBezTo>
                    <a:pt x="141" y="256"/>
                    <a:pt x="174" y="256"/>
                    <a:pt x="191" y="223"/>
                  </a:cubicBezTo>
                  <a:cubicBezTo>
                    <a:pt x="207" y="206"/>
                    <a:pt x="228" y="169"/>
                    <a:pt x="228" y="136"/>
                  </a:cubicBezTo>
                  <a:cubicBezTo>
                    <a:pt x="244" y="103"/>
                    <a:pt x="228" y="66"/>
                    <a:pt x="207" y="50"/>
                  </a:cubicBezTo>
                  <a:cubicBezTo>
                    <a:pt x="191" y="33"/>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143150" y="2610925"/>
              <a:ext cx="6000" cy="6375"/>
            </a:xfrm>
            <a:custGeom>
              <a:avLst/>
              <a:gdLst/>
              <a:ahLst/>
              <a:cxnLst/>
              <a:rect l="l" t="t" r="r" b="b"/>
              <a:pathLst>
                <a:path w="240" h="255" extrusionOk="0">
                  <a:moveTo>
                    <a:pt x="120" y="0"/>
                  </a:moveTo>
                  <a:cubicBezTo>
                    <a:pt x="87" y="0"/>
                    <a:pt x="71" y="0"/>
                    <a:pt x="33" y="33"/>
                  </a:cubicBezTo>
                  <a:cubicBezTo>
                    <a:pt x="17" y="50"/>
                    <a:pt x="0" y="87"/>
                    <a:pt x="0" y="120"/>
                  </a:cubicBezTo>
                  <a:cubicBezTo>
                    <a:pt x="0" y="153"/>
                    <a:pt x="0" y="190"/>
                    <a:pt x="17" y="206"/>
                  </a:cubicBezTo>
                  <a:cubicBezTo>
                    <a:pt x="36" y="235"/>
                    <a:pt x="74" y="255"/>
                    <a:pt x="110" y="255"/>
                  </a:cubicBezTo>
                  <a:cubicBezTo>
                    <a:pt x="134" y="255"/>
                    <a:pt x="158" y="245"/>
                    <a:pt x="174" y="223"/>
                  </a:cubicBezTo>
                  <a:cubicBezTo>
                    <a:pt x="223" y="190"/>
                    <a:pt x="240" y="103"/>
                    <a:pt x="190" y="50"/>
                  </a:cubicBezTo>
                  <a:cubicBezTo>
                    <a:pt x="190"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167175" y="2573500"/>
              <a:ext cx="6100" cy="6525"/>
            </a:xfrm>
            <a:custGeom>
              <a:avLst/>
              <a:gdLst/>
              <a:ahLst/>
              <a:cxnLst/>
              <a:rect l="l" t="t" r="r" b="b"/>
              <a:pathLst>
                <a:path w="244" h="261" extrusionOk="0">
                  <a:moveTo>
                    <a:pt x="103" y="1"/>
                  </a:moveTo>
                  <a:cubicBezTo>
                    <a:pt x="37" y="21"/>
                    <a:pt x="0" y="87"/>
                    <a:pt x="17" y="157"/>
                  </a:cubicBezTo>
                  <a:cubicBezTo>
                    <a:pt x="17" y="190"/>
                    <a:pt x="37" y="207"/>
                    <a:pt x="54" y="244"/>
                  </a:cubicBezTo>
                  <a:cubicBezTo>
                    <a:pt x="87" y="260"/>
                    <a:pt x="103" y="260"/>
                    <a:pt x="140" y="260"/>
                  </a:cubicBezTo>
                  <a:cubicBezTo>
                    <a:pt x="190" y="244"/>
                    <a:pt x="243" y="174"/>
                    <a:pt x="223" y="104"/>
                  </a:cubicBezTo>
                  <a:cubicBezTo>
                    <a:pt x="223" y="71"/>
                    <a:pt x="206" y="54"/>
                    <a:pt x="190" y="21"/>
                  </a:cubicBezTo>
                  <a:cubicBezTo>
                    <a:pt x="173" y="21"/>
                    <a:pt x="173"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247975" y="2696375"/>
              <a:ext cx="5600" cy="6500"/>
            </a:xfrm>
            <a:custGeom>
              <a:avLst/>
              <a:gdLst/>
              <a:ahLst/>
              <a:cxnLst/>
              <a:rect l="l" t="t" r="r" b="b"/>
              <a:pathLst>
                <a:path w="224" h="260" extrusionOk="0">
                  <a:moveTo>
                    <a:pt x="83" y="0"/>
                  </a:moveTo>
                  <a:cubicBezTo>
                    <a:pt x="66" y="0"/>
                    <a:pt x="50" y="17"/>
                    <a:pt x="33" y="33"/>
                  </a:cubicBezTo>
                  <a:cubicBezTo>
                    <a:pt x="0" y="70"/>
                    <a:pt x="0" y="103"/>
                    <a:pt x="0" y="157"/>
                  </a:cubicBezTo>
                  <a:cubicBezTo>
                    <a:pt x="0" y="190"/>
                    <a:pt x="17" y="223"/>
                    <a:pt x="33" y="239"/>
                  </a:cubicBezTo>
                  <a:cubicBezTo>
                    <a:pt x="66" y="260"/>
                    <a:pt x="104" y="260"/>
                    <a:pt x="120" y="260"/>
                  </a:cubicBezTo>
                  <a:cubicBezTo>
                    <a:pt x="186" y="260"/>
                    <a:pt x="223" y="190"/>
                    <a:pt x="223" y="120"/>
                  </a:cubicBezTo>
                  <a:lnTo>
                    <a:pt x="223" y="103"/>
                  </a:lnTo>
                  <a:cubicBezTo>
                    <a:pt x="207" y="70"/>
                    <a:pt x="186" y="33"/>
                    <a:pt x="153" y="17"/>
                  </a:cubicBezTo>
                  <a:cubicBezTo>
                    <a:pt x="136" y="0"/>
                    <a:pt x="104"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180050" y="2693800"/>
              <a:ext cx="6100" cy="6500"/>
            </a:xfrm>
            <a:custGeom>
              <a:avLst/>
              <a:gdLst/>
              <a:ahLst/>
              <a:cxnLst/>
              <a:rect l="l" t="t" r="r" b="b"/>
              <a:pathLst>
                <a:path w="244" h="260" extrusionOk="0">
                  <a:moveTo>
                    <a:pt x="104" y="0"/>
                  </a:moveTo>
                  <a:cubicBezTo>
                    <a:pt x="54" y="0"/>
                    <a:pt x="0" y="70"/>
                    <a:pt x="17" y="136"/>
                  </a:cubicBezTo>
                  <a:cubicBezTo>
                    <a:pt x="17" y="173"/>
                    <a:pt x="38" y="206"/>
                    <a:pt x="54" y="223"/>
                  </a:cubicBezTo>
                  <a:cubicBezTo>
                    <a:pt x="87" y="260"/>
                    <a:pt x="120" y="260"/>
                    <a:pt x="141" y="260"/>
                  </a:cubicBezTo>
                  <a:cubicBezTo>
                    <a:pt x="207" y="239"/>
                    <a:pt x="244" y="173"/>
                    <a:pt x="244" y="103"/>
                  </a:cubicBezTo>
                  <a:cubicBezTo>
                    <a:pt x="223" y="70"/>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225600" y="2734200"/>
              <a:ext cx="6000" cy="6575"/>
            </a:xfrm>
            <a:custGeom>
              <a:avLst/>
              <a:gdLst/>
              <a:ahLst/>
              <a:cxnLst/>
              <a:rect l="l" t="t" r="r" b="b"/>
              <a:pathLst>
                <a:path w="240" h="263" extrusionOk="0">
                  <a:moveTo>
                    <a:pt x="104" y="0"/>
                  </a:moveTo>
                  <a:cubicBezTo>
                    <a:pt x="50" y="17"/>
                    <a:pt x="1" y="87"/>
                    <a:pt x="17" y="153"/>
                  </a:cubicBezTo>
                  <a:cubicBezTo>
                    <a:pt x="17" y="190"/>
                    <a:pt x="34" y="223"/>
                    <a:pt x="50" y="239"/>
                  </a:cubicBezTo>
                  <a:cubicBezTo>
                    <a:pt x="76" y="251"/>
                    <a:pt x="101" y="263"/>
                    <a:pt x="118" y="263"/>
                  </a:cubicBezTo>
                  <a:cubicBezTo>
                    <a:pt x="126" y="263"/>
                    <a:pt x="132" y="261"/>
                    <a:pt x="137" y="256"/>
                  </a:cubicBezTo>
                  <a:cubicBezTo>
                    <a:pt x="207" y="256"/>
                    <a:pt x="240" y="190"/>
                    <a:pt x="240" y="120"/>
                  </a:cubicBezTo>
                  <a:cubicBezTo>
                    <a:pt x="223" y="87"/>
                    <a:pt x="207" y="50"/>
                    <a:pt x="190" y="33"/>
                  </a:cubicBezTo>
                  <a:cubicBezTo>
                    <a:pt x="190" y="17"/>
                    <a:pt x="174" y="17"/>
                    <a:pt x="174"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147475" y="2793050"/>
              <a:ext cx="6000" cy="6400"/>
            </a:xfrm>
            <a:custGeom>
              <a:avLst/>
              <a:gdLst/>
              <a:ahLst/>
              <a:cxnLst/>
              <a:rect l="l" t="t" r="r" b="b"/>
              <a:pathLst>
                <a:path w="240" h="256" extrusionOk="0">
                  <a:moveTo>
                    <a:pt x="104" y="0"/>
                  </a:moveTo>
                  <a:cubicBezTo>
                    <a:pt x="50" y="17"/>
                    <a:pt x="1" y="66"/>
                    <a:pt x="17" y="153"/>
                  </a:cubicBezTo>
                  <a:cubicBezTo>
                    <a:pt x="17" y="186"/>
                    <a:pt x="34" y="207"/>
                    <a:pt x="50" y="223"/>
                  </a:cubicBezTo>
                  <a:cubicBezTo>
                    <a:pt x="83" y="256"/>
                    <a:pt x="104" y="256"/>
                    <a:pt x="137" y="256"/>
                  </a:cubicBezTo>
                  <a:cubicBezTo>
                    <a:pt x="207" y="240"/>
                    <a:pt x="240" y="169"/>
                    <a:pt x="223" y="103"/>
                  </a:cubicBezTo>
                  <a:cubicBezTo>
                    <a:pt x="223" y="66"/>
                    <a:pt x="207" y="33"/>
                    <a:pt x="186"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119950" y="2800250"/>
              <a:ext cx="6000" cy="6525"/>
            </a:xfrm>
            <a:custGeom>
              <a:avLst/>
              <a:gdLst/>
              <a:ahLst/>
              <a:cxnLst/>
              <a:rect l="l" t="t" r="r" b="b"/>
              <a:pathLst>
                <a:path w="240" h="261" extrusionOk="0">
                  <a:moveTo>
                    <a:pt x="104" y="1"/>
                  </a:moveTo>
                  <a:cubicBezTo>
                    <a:pt x="34" y="22"/>
                    <a:pt x="1" y="71"/>
                    <a:pt x="1" y="158"/>
                  </a:cubicBezTo>
                  <a:cubicBezTo>
                    <a:pt x="17" y="191"/>
                    <a:pt x="34" y="207"/>
                    <a:pt x="50" y="228"/>
                  </a:cubicBezTo>
                  <a:cubicBezTo>
                    <a:pt x="71" y="261"/>
                    <a:pt x="104" y="261"/>
                    <a:pt x="137" y="261"/>
                  </a:cubicBezTo>
                  <a:cubicBezTo>
                    <a:pt x="190" y="244"/>
                    <a:pt x="240" y="174"/>
                    <a:pt x="223" y="104"/>
                  </a:cubicBezTo>
                  <a:cubicBezTo>
                    <a:pt x="223" y="71"/>
                    <a:pt x="207" y="38"/>
                    <a:pt x="190" y="22"/>
                  </a:cubicBezTo>
                  <a:cubicBezTo>
                    <a:pt x="174" y="22"/>
                    <a:pt x="174"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105325" y="2801425"/>
              <a:ext cx="5575" cy="6600"/>
            </a:xfrm>
            <a:custGeom>
              <a:avLst/>
              <a:gdLst/>
              <a:ahLst/>
              <a:cxnLst/>
              <a:rect l="l" t="t" r="r" b="b"/>
              <a:pathLst>
                <a:path w="223" h="264" extrusionOk="0">
                  <a:moveTo>
                    <a:pt x="108" y="0"/>
                  </a:moveTo>
                  <a:cubicBezTo>
                    <a:pt x="105" y="0"/>
                    <a:pt x="103" y="2"/>
                    <a:pt x="103" y="8"/>
                  </a:cubicBezTo>
                  <a:cubicBezTo>
                    <a:pt x="37" y="8"/>
                    <a:pt x="0" y="78"/>
                    <a:pt x="0" y="144"/>
                  </a:cubicBezTo>
                  <a:cubicBezTo>
                    <a:pt x="0" y="197"/>
                    <a:pt x="37" y="214"/>
                    <a:pt x="54" y="247"/>
                  </a:cubicBezTo>
                  <a:cubicBezTo>
                    <a:pt x="87" y="247"/>
                    <a:pt x="103" y="263"/>
                    <a:pt x="141" y="263"/>
                  </a:cubicBezTo>
                  <a:cubicBezTo>
                    <a:pt x="157" y="247"/>
                    <a:pt x="190" y="230"/>
                    <a:pt x="206" y="214"/>
                  </a:cubicBezTo>
                  <a:cubicBezTo>
                    <a:pt x="223" y="181"/>
                    <a:pt x="223" y="144"/>
                    <a:pt x="223" y="111"/>
                  </a:cubicBezTo>
                  <a:cubicBezTo>
                    <a:pt x="223" y="78"/>
                    <a:pt x="206" y="41"/>
                    <a:pt x="173" y="24"/>
                  </a:cubicBezTo>
                  <a:lnTo>
                    <a:pt x="157" y="8"/>
                  </a:lnTo>
                  <a:lnTo>
                    <a:pt x="141" y="8"/>
                  </a:lnTo>
                  <a:cubicBezTo>
                    <a:pt x="127" y="8"/>
                    <a:pt x="115"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258700" y="2634925"/>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1" y="256"/>
                    <a:pt x="83" y="267"/>
                    <a:pt x="101" y="267"/>
                  </a:cubicBezTo>
                  <a:cubicBezTo>
                    <a:pt x="108" y="267"/>
                    <a:pt x="115" y="265"/>
                    <a:pt x="120" y="261"/>
                  </a:cubicBezTo>
                  <a:cubicBezTo>
                    <a:pt x="190" y="261"/>
                    <a:pt x="223" y="191"/>
                    <a:pt x="223" y="120"/>
                  </a:cubicBezTo>
                  <a:cubicBezTo>
                    <a:pt x="223" y="87"/>
                    <a:pt x="206" y="54"/>
                    <a:pt x="169" y="38"/>
                  </a:cubicBezTo>
                  <a:cubicBezTo>
                    <a:pt x="169"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155200" y="2561850"/>
              <a:ext cx="6000" cy="6475"/>
            </a:xfrm>
            <a:custGeom>
              <a:avLst/>
              <a:gdLst/>
              <a:ahLst/>
              <a:cxnLst/>
              <a:rect l="l" t="t" r="r" b="b"/>
              <a:pathLst>
                <a:path w="240" h="259" extrusionOk="0">
                  <a:moveTo>
                    <a:pt x="127" y="1"/>
                  </a:moveTo>
                  <a:cubicBezTo>
                    <a:pt x="82" y="1"/>
                    <a:pt x="31" y="33"/>
                    <a:pt x="17" y="91"/>
                  </a:cubicBezTo>
                  <a:cubicBezTo>
                    <a:pt x="1" y="157"/>
                    <a:pt x="17" y="227"/>
                    <a:pt x="83" y="244"/>
                  </a:cubicBezTo>
                  <a:cubicBezTo>
                    <a:pt x="98" y="254"/>
                    <a:pt x="114" y="259"/>
                    <a:pt x="129" y="259"/>
                  </a:cubicBezTo>
                  <a:cubicBezTo>
                    <a:pt x="171" y="259"/>
                    <a:pt x="211" y="226"/>
                    <a:pt x="223" y="178"/>
                  </a:cubicBezTo>
                  <a:cubicBezTo>
                    <a:pt x="240" y="108"/>
                    <a:pt x="223" y="38"/>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241900" y="2682750"/>
              <a:ext cx="6100" cy="6500"/>
            </a:xfrm>
            <a:custGeom>
              <a:avLst/>
              <a:gdLst/>
              <a:ahLst/>
              <a:cxnLst/>
              <a:rect l="l" t="t" r="r" b="b"/>
              <a:pathLst>
                <a:path w="244" h="260" extrusionOk="0">
                  <a:moveTo>
                    <a:pt x="130" y="1"/>
                  </a:moveTo>
                  <a:cubicBezTo>
                    <a:pt x="121" y="1"/>
                    <a:pt x="111" y="5"/>
                    <a:pt x="103" y="13"/>
                  </a:cubicBezTo>
                  <a:cubicBezTo>
                    <a:pt x="70" y="13"/>
                    <a:pt x="54" y="30"/>
                    <a:pt x="37" y="63"/>
                  </a:cubicBezTo>
                  <a:cubicBezTo>
                    <a:pt x="17" y="83"/>
                    <a:pt x="0" y="116"/>
                    <a:pt x="0" y="149"/>
                  </a:cubicBezTo>
                  <a:cubicBezTo>
                    <a:pt x="17" y="186"/>
                    <a:pt x="37" y="219"/>
                    <a:pt x="54" y="236"/>
                  </a:cubicBezTo>
                  <a:cubicBezTo>
                    <a:pt x="65" y="248"/>
                    <a:pt x="85" y="259"/>
                    <a:pt x="109" y="259"/>
                  </a:cubicBezTo>
                  <a:cubicBezTo>
                    <a:pt x="119" y="259"/>
                    <a:pt x="129" y="257"/>
                    <a:pt x="140" y="252"/>
                  </a:cubicBezTo>
                  <a:cubicBezTo>
                    <a:pt x="190" y="252"/>
                    <a:pt x="243" y="186"/>
                    <a:pt x="223" y="116"/>
                  </a:cubicBezTo>
                  <a:cubicBezTo>
                    <a:pt x="223" y="83"/>
                    <a:pt x="206" y="46"/>
                    <a:pt x="190" y="30"/>
                  </a:cubicBezTo>
                  <a:cubicBezTo>
                    <a:pt x="173" y="13"/>
                    <a:pt x="173" y="13"/>
                    <a:pt x="157" y="13"/>
                  </a:cubicBezTo>
                  <a:cubicBezTo>
                    <a:pt x="149" y="5"/>
                    <a:pt x="139"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074400" y="2759550"/>
              <a:ext cx="6100" cy="6575"/>
            </a:xfrm>
            <a:custGeom>
              <a:avLst/>
              <a:gdLst/>
              <a:ahLst/>
              <a:cxnLst/>
              <a:rect l="l" t="t" r="r" b="b"/>
              <a:pathLst>
                <a:path w="244" h="263" extrusionOk="0">
                  <a:moveTo>
                    <a:pt x="104" y="0"/>
                  </a:moveTo>
                  <a:cubicBezTo>
                    <a:pt x="38" y="17"/>
                    <a:pt x="0" y="83"/>
                    <a:pt x="17" y="153"/>
                  </a:cubicBezTo>
                  <a:cubicBezTo>
                    <a:pt x="17" y="186"/>
                    <a:pt x="38" y="223"/>
                    <a:pt x="54" y="240"/>
                  </a:cubicBezTo>
                  <a:cubicBezTo>
                    <a:pt x="66" y="251"/>
                    <a:pt x="86" y="263"/>
                    <a:pt x="109" y="263"/>
                  </a:cubicBezTo>
                  <a:cubicBezTo>
                    <a:pt x="119" y="263"/>
                    <a:pt x="130" y="261"/>
                    <a:pt x="141" y="256"/>
                  </a:cubicBezTo>
                  <a:cubicBezTo>
                    <a:pt x="190" y="256"/>
                    <a:pt x="244" y="186"/>
                    <a:pt x="223" y="120"/>
                  </a:cubicBezTo>
                  <a:cubicBezTo>
                    <a:pt x="223" y="83"/>
                    <a:pt x="207" y="50"/>
                    <a:pt x="190" y="33"/>
                  </a:cubicBezTo>
                  <a:cubicBezTo>
                    <a:pt x="174" y="17"/>
                    <a:pt x="174"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172325" y="2726475"/>
              <a:ext cx="6500" cy="6575"/>
            </a:xfrm>
            <a:custGeom>
              <a:avLst/>
              <a:gdLst/>
              <a:ahLst/>
              <a:cxnLst/>
              <a:rect l="l" t="t" r="r" b="b"/>
              <a:pathLst>
                <a:path w="260" h="263" extrusionOk="0">
                  <a:moveTo>
                    <a:pt x="140" y="0"/>
                  </a:moveTo>
                  <a:cubicBezTo>
                    <a:pt x="120" y="0"/>
                    <a:pt x="87" y="16"/>
                    <a:pt x="54" y="33"/>
                  </a:cubicBezTo>
                  <a:cubicBezTo>
                    <a:pt x="17" y="87"/>
                    <a:pt x="0" y="153"/>
                    <a:pt x="54" y="223"/>
                  </a:cubicBezTo>
                  <a:cubicBezTo>
                    <a:pt x="70" y="239"/>
                    <a:pt x="87" y="256"/>
                    <a:pt x="120" y="256"/>
                  </a:cubicBezTo>
                  <a:cubicBezTo>
                    <a:pt x="131" y="260"/>
                    <a:pt x="140" y="262"/>
                    <a:pt x="148" y="262"/>
                  </a:cubicBezTo>
                  <a:cubicBezTo>
                    <a:pt x="168" y="262"/>
                    <a:pt x="183" y="251"/>
                    <a:pt x="206" y="239"/>
                  </a:cubicBezTo>
                  <a:cubicBezTo>
                    <a:pt x="243" y="190"/>
                    <a:pt x="260" y="103"/>
                    <a:pt x="223" y="49"/>
                  </a:cubicBezTo>
                  <a:cubicBezTo>
                    <a:pt x="206" y="33"/>
                    <a:pt x="190" y="16"/>
                    <a:pt x="173" y="16"/>
                  </a:cubicBezTo>
                  <a:cubicBezTo>
                    <a:pt x="157" y="16"/>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090275" y="2802850"/>
              <a:ext cx="5700" cy="6675"/>
            </a:xfrm>
            <a:custGeom>
              <a:avLst/>
              <a:gdLst/>
              <a:ahLst/>
              <a:cxnLst/>
              <a:rect l="l" t="t" r="r" b="b"/>
              <a:pathLst>
                <a:path w="228" h="267" extrusionOk="0">
                  <a:moveTo>
                    <a:pt x="87" y="0"/>
                  </a:moveTo>
                  <a:cubicBezTo>
                    <a:pt x="70" y="21"/>
                    <a:pt x="37" y="37"/>
                    <a:pt x="21" y="54"/>
                  </a:cubicBezTo>
                  <a:cubicBezTo>
                    <a:pt x="0" y="87"/>
                    <a:pt x="0" y="124"/>
                    <a:pt x="0" y="157"/>
                  </a:cubicBezTo>
                  <a:cubicBezTo>
                    <a:pt x="0" y="190"/>
                    <a:pt x="21" y="227"/>
                    <a:pt x="54" y="243"/>
                  </a:cubicBezTo>
                  <a:cubicBezTo>
                    <a:pt x="66" y="255"/>
                    <a:pt x="86" y="267"/>
                    <a:pt x="104" y="267"/>
                  </a:cubicBezTo>
                  <a:cubicBezTo>
                    <a:pt x="111" y="267"/>
                    <a:pt x="118" y="265"/>
                    <a:pt x="124" y="260"/>
                  </a:cubicBezTo>
                  <a:cubicBezTo>
                    <a:pt x="190" y="260"/>
                    <a:pt x="227" y="190"/>
                    <a:pt x="227" y="124"/>
                  </a:cubicBezTo>
                  <a:cubicBezTo>
                    <a:pt x="227" y="87"/>
                    <a:pt x="207" y="54"/>
                    <a:pt x="174" y="37"/>
                  </a:cubicBezTo>
                  <a:cubicBezTo>
                    <a:pt x="174" y="21"/>
                    <a:pt x="157" y="21"/>
                    <a:pt x="157" y="21"/>
                  </a:cubicBezTo>
                  <a:cubicBezTo>
                    <a:pt x="141" y="0"/>
                    <a:pt x="12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172725" y="2679925"/>
              <a:ext cx="6100" cy="6475"/>
            </a:xfrm>
            <a:custGeom>
              <a:avLst/>
              <a:gdLst/>
              <a:ahLst/>
              <a:cxnLst/>
              <a:rect l="l" t="t" r="r" b="b"/>
              <a:pathLst>
                <a:path w="244" h="259" extrusionOk="0">
                  <a:moveTo>
                    <a:pt x="118" y="1"/>
                  </a:moveTo>
                  <a:cubicBezTo>
                    <a:pt x="75" y="1"/>
                    <a:pt x="34" y="22"/>
                    <a:pt x="21" y="73"/>
                  </a:cubicBezTo>
                  <a:cubicBezTo>
                    <a:pt x="1" y="143"/>
                    <a:pt x="21" y="229"/>
                    <a:pt x="87" y="246"/>
                  </a:cubicBezTo>
                  <a:cubicBezTo>
                    <a:pt x="102" y="255"/>
                    <a:pt x="117" y="259"/>
                    <a:pt x="132" y="259"/>
                  </a:cubicBezTo>
                  <a:cubicBezTo>
                    <a:pt x="173" y="259"/>
                    <a:pt x="212" y="227"/>
                    <a:pt x="227" y="176"/>
                  </a:cubicBezTo>
                  <a:cubicBezTo>
                    <a:pt x="244" y="110"/>
                    <a:pt x="227" y="40"/>
                    <a:pt x="157" y="7"/>
                  </a:cubicBezTo>
                  <a:cubicBezTo>
                    <a:pt x="145" y="3"/>
                    <a:pt x="131"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240250" y="2606825"/>
              <a:ext cx="6000" cy="6700"/>
            </a:xfrm>
            <a:custGeom>
              <a:avLst/>
              <a:gdLst/>
              <a:ahLst/>
              <a:cxnLst/>
              <a:rect l="l" t="t" r="r" b="b"/>
              <a:pathLst>
                <a:path w="240" h="268" extrusionOk="0">
                  <a:moveTo>
                    <a:pt x="120" y="0"/>
                  </a:moveTo>
                  <a:cubicBezTo>
                    <a:pt x="114" y="0"/>
                    <a:pt x="109" y="2"/>
                    <a:pt x="103" y="8"/>
                  </a:cubicBezTo>
                  <a:cubicBezTo>
                    <a:pt x="50" y="8"/>
                    <a:pt x="0" y="78"/>
                    <a:pt x="17" y="148"/>
                  </a:cubicBezTo>
                  <a:cubicBezTo>
                    <a:pt x="17" y="181"/>
                    <a:pt x="33" y="214"/>
                    <a:pt x="50" y="234"/>
                  </a:cubicBezTo>
                  <a:cubicBezTo>
                    <a:pt x="83" y="251"/>
                    <a:pt x="103" y="267"/>
                    <a:pt x="136" y="267"/>
                  </a:cubicBezTo>
                  <a:cubicBezTo>
                    <a:pt x="206" y="251"/>
                    <a:pt x="239" y="181"/>
                    <a:pt x="239" y="111"/>
                  </a:cubicBezTo>
                  <a:cubicBezTo>
                    <a:pt x="223" y="78"/>
                    <a:pt x="206" y="45"/>
                    <a:pt x="186"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172725" y="2710600"/>
              <a:ext cx="6100" cy="6400"/>
            </a:xfrm>
            <a:custGeom>
              <a:avLst/>
              <a:gdLst/>
              <a:ahLst/>
              <a:cxnLst/>
              <a:rect l="l" t="t" r="r" b="b"/>
              <a:pathLst>
                <a:path w="244" h="256" extrusionOk="0">
                  <a:moveTo>
                    <a:pt x="104" y="0"/>
                  </a:moveTo>
                  <a:cubicBezTo>
                    <a:pt x="54" y="0"/>
                    <a:pt x="1" y="66"/>
                    <a:pt x="21" y="136"/>
                  </a:cubicBezTo>
                  <a:cubicBezTo>
                    <a:pt x="21" y="169"/>
                    <a:pt x="38" y="206"/>
                    <a:pt x="54" y="223"/>
                  </a:cubicBezTo>
                  <a:cubicBezTo>
                    <a:pt x="87" y="256"/>
                    <a:pt x="124" y="256"/>
                    <a:pt x="141" y="256"/>
                  </a:cubicBezTo>
                  <a:cubicBezTo>
                    <a:pt x="207" y="239"/>
                    <a:pt x="244" y="169"/>
                    <a:pt x="244" y="103"/>
                  </a:cubicBezTo>
                  <a:cubicBezTo>
                    <a:pt x="227" y="66"/>
                    <a:pt x="207" y="33"/>
                    <a:pt x="190" y="17"/>
                  </a:cubicBezTo>
                  <a:lnTo>
                    <a:pt x="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243650" y="2636275"/>
              <a:ext cx="6000" cy="6425"/>
            </a:xfrm>
            <a:custGeom>
              <a:avLst/>
              <a:gdLst/>
              <a:ahLst/>
              <a:cxnLst/>
              <a:rect l="l" t="t" r="r" b="b"/>
              <a:pathLst>
                <a:path w="240" h="257" extrusionOk="0">
                  <a:moveTo>
                    <a:pt x="103" y="0"/>
                  </a:moveTo>
                  <a:cubicBezTo>
                    <a:pt x="50" y="17"/>
                    <a:pt x="0" y="66"/>
                    <a:pt x="17" y="153"/>
                  </a:cubicBezTo>
                  <a:cubicBezTo>
                    <a:pt x="17" y="190"/>
                    <a:pt x="33" y="223"/>
                    <a:pt x="70" y="240"/>
                  </a:cubicBezTo>
                  <a:cubicBezTo>
                    <a:pt x="87" y="256"/>
                    <a:pt x="120" y="256"/>
                    <a:pt x="136" y="256"/>
                  </a:cubicBezTo>
                  <a:cubicBezTo>
                    <a:pt x="173" y="256"/>
                    <a:pt x="190" y="240"/>
                    <a:pt x="206" y="207"/>
                  </a:cubicBezTo>
                  <a:cubicBezTo>
                    <a:pt x="223" y="170"/>
                    <a:pt x="239" y="137"/>
                    <a:pt x="223" y="104"/>
                  </a:cubicBezTo>
                  <a:cubicBezTo>
                    <a:pt x="223" y="66"/>
                    <a:pt x="206" y="50"/>
                    <a:pt x="190" y="17"/>
                  </a:cubicBezTo>
                  <a:cubicBezTo>
                    <a:pt x="173" y="17"/>
                    <a:pt x="17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168925" y="2649575"/>
              <a:ext cx="6000" cy="6400"/>
            </a:xfrm>
            <a:custGeom>
              <a:avLst/>
              <a:gdLst/>
              <a:ahLst/>
              <a:cxnLst/>
              <a:rect l="l" t="t" r="r" b="b"/>
              <a:pathLst>
                <a:path w="240" h="256" extrusionOk="0">
                  <a:moveTo>
                    <a:pt x="103" y="0"/>
                  </a:moveTo>
                  <a:cubicBezTo>
                    <a:pt x="70" y="0"/>
                    <a:pt x="33" y="17"/>
                    <a:pt x="17" y="50"/>
                  </a:cubicBezTo>
                  <a:cubicBezTo>
                    <a:pt x="0" y="87"/>
                    <a:pt x="0" y="120"/>
                    <a:pt x="0" y="153"/>
                  </a:cubicBezTo>
                  <a:cubicBezTo>
                    <a:pt x="17" y="190"/>
                    <a:pt x="17" y="206"/>
                    <a:pt x="50" y="223"/>
                  </a:cubicBezTo>
                  <a:cubicBezTo>
                    <a:pt x="70" y="256"/>
                    <a:pt x="103" y="256"/>
                    <a:pt x="136" y="256"/>
                  </a:cubicBezTo>
                  <a:cubicBezTo>
                    <a:pt x="190" y="239"/>
                    <a:pt x="239" y="173"/>
                    <a:pt x="223" y="103"/>
                  </a:cubicBezTo>
                  <a:cubicBezTo>
                    <a:pt x="223" y="70"/>
                    <a:pt x="206" y="33"/>
                    <a:pt x="173"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5265075" y="2649575"/>
              <a:ext cx="1775" cy="6000"/>
            </a:xfrm>
            <a:custGeom>
              <a:avLst/>
              <a:gdLst/>
              <a:ahLst/>
              <a:cxnLst/>
              <a:rect l="l" t="t" r="r" b="b"/>
              <a:pathLst>
                <a:path w="71" h="240" extrusionOk="0">
                  <a:moveTo>
                    <a:pt x="71" y="0"/>
                  </a:moveTo>
                  <a:cubicBezTo>
                    <a:pt x="17" y="33"/>
                    <a:pt x="1" y="87"/>
                    <a:pt x="1" y="153"/>
                  </a:cubicBezTo>
                  <a:cubicBezTo>
                    <a:pt x="1" y="190"/>
                    <a:pt x="38" y="223"/>
                    <a:pt x="54" y="239"/>
                  </a:cubicBezTo>
                  <a:cubicBezTo>
                    <a:pt x="71" y="173"/>
                    <a:pt x="71" y="87"/>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5201600" y="2550300"/>
              <a:ext cx="6000" cy="6525"/>
            </a:xfrm>
            <a:custGeom>
              <a:avLst/>
              <a:gdLst/>
              <a:ahLst/>
              <a:cxnLst/>
              <a:rect l="l" t="t" r="r" b="b"/>
              <a:pathLst>
                <a:path w="240" h="261" extrusionOk="0">
                  <a:moveTo>
                    <a:pt x="103" y="1"/>
                  </a:moveTo>
                  <a:cubicBezTo>
                    <a:pt x="66" y="1"/>
                    <a:pt x="50" y="22"/>
                    <a:pt x="33" y="55"/>
                  </a:cubicBezTo>
                  <a:cubicBezTo>
                    <a:pt x="17" y="71"/>
                    <a:pt x="0" y="104"/>
                    <a:pt x="17" y="141"/>
                  </a:cubicBezTo>
                  <a:cubicBezTo>
                    <a:pt x="17" y="174"/>
                    <a:pt x="33" y="207"/>
                    <a:pt x="50" y="228"/>
                  </a:cubicBezTo>
                  <a:cubicBezTo>
                    <a:pt x="66" y="261"/>
                    <a:pt x="103" y="261"/>
                    <a:pt x="136" y="261"/>
                  </a:cubicBezTo>
                  <a:cubicBezTo>
                    <a:pt x="186" y="244"/>
                    <a:pt x="239" y="174"/>
                    <a:pt x="223" y="104"/>
                  </a:cubicBezTo>
                  <a:cubicBezTo>
                    <a:pt x="223" y="71"/>
                    <a:pt x="206" y="38"/>
                    <a:pt x="186" y="22"/>
                  </a:cubicBezTo>
                  <a:cubicBezTo>
                    <a:pt x="169" y="22"/>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5187375" y="2551550"/>
              <a:ext cx="6000" cy="6375"/>
            </a:xfrm>
            <a:custGeom>
              <a:avLst/>
              <a:gdLst/>
              <a:ahLst/>
              <a:cxnLst/>
              <a:rect l="l" t="t" r="r" b="b"/>
              <a:pathLst>
                <a:path w="240" h="255" extrusionOk="0">
                  <a:moveTo>
                    <a:pt x="121" y="0"/>
                  </a:moveTo>
                  <a:cubicBezTo>
                    <a:pt x="64" y="0"/>
                    <a:pt x="14" y="33"/>
                    <a:pt x="0" y="91"/>
                  </a:cubicBezTo>
                  <a:lnTo>
                    <a:pt x="0" y="141"/>
                  </a:lnTo>
                  <a:cubicBezTo>
                    <a:pt x="0" y="194"/>
                    <a:pt x="33" y="227"/>
                    <a:pt x="70" y="244"/>
                  </a:cubicBezTo>
                  <a:cubicBezTo>
                    <a:pt x="84" y="251"/>
                    <a:pt x="101" y="255"/>
                    <a:pt x="118" y="255"/>
                  </a:cubicBezTo>
                  <a:cubicBezTo>
                    <a:pt x="141" y="255"/>
                    <a:pt x="164" y="247"/>
                    <a:pt x="173" y="227"/>
                  </a:cubicBezTo>
                  <a:cubicBezTo>
                    <a:pt x="190" y="211"/>
                    <a:pt x="206" y="194"/>
                    <a:pt x="206" y="178"/>
                  </a:cubicBezTo>
                  <a:cubicBezTo>
                    <a:pt x="239" y="108"/>
                    <a:pt x="206" y="38"/>
                    <a:pt x="157" y="5"/>
                  </a:cubicBezTo>
                  <a:cubicBezTo>
                    <a:pt x="145" y="2"/>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5190350" y="2537750"/>
              <a:ext cx="6100" cy="6600"/>
            </a:xfrm>
            <a:custGeom>
              <a:avLst/>
              <a:gdLst/>
              <a:ahLst/>
              <a:cxnLst/>
              <a:rect l="l" t="t" r="r" b="b"/>
              <a:pathLst>
                <a:path w="244" h="264" extrusionOk="0">
                  <a:moveTo>
                    <a:pt x="116" y="1"/>
                  </a:moveTo>
                  <a:cubicBezTo>
                    <a:pt x="74" y="1"/>
                    <a:pt x="33" y="25"/>
                    <a:pt x="17" y="74"/>
                  </a:cubicBezTo>
                  <a:cubicBezTo>
                    <a:pt x="1" y="144"/>
                    <a:pt x="17" y="231"/>
                    <a:pt x="87" y="247"/>
                  </a:cubicBezTo>
                  <a:cubicBezTo>
                    <a:pt x="87" y="264"/>
                    <a:pt x="104" y="264"/>
                    <a:pt x="120" y="264"/>
                  </a:cubicBezTo>
                  <a:cubicBezTo>
                    <a:pt x="174" y="247"/>
                    <a:pt x="207" y="231"/>
                    <a:pt x="223" y="177"/>
                  </a:cubicBezTo>
                  <a:cubicBezTo>
                    <a:pt x="244" y="128"/>
                    <a:pt x="223" y="74"/>
                    <a:pt x="207" y="41"/>
                  </a:cubicBezTo>
                  <a:cubicBezTo>
                    <a:pt x="190" y="25"/>
                    <a:pt x="174" y="8"/>
                    <a:pt x="157" y="8"/>
                  </a:cubicBezTo>
                  <a:cubicBezTo>
                    <a:pt x="144" y="3"/>
                    <a:pt x="130"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
            <p:cNvSpPr/>
            <p:nvPr/>
          </p:nvSpPr>
          <p:spPr>
            <a:xfrm>
              <a:off x="5155625" y="2604425"/>
              <a:ext cx="6000" cy="6525"/>
            </a:xfrm>
            <a:custGeom>
              <a:avLst/>
              <a:gdLst/>
              <a:ahLst/>
              <a:cxnLst/>
              <a:rect l="l" t="t" r="r" b="b"/>
              <a:pathLst>
                <a:path w="240" h="261" extrusionOk="0">
                  <a:moveTo>
                    <a:pt x="103" y="0"/>
                  </a:moveTo>
                  <a:cubicBezTo>
                    <a:pt x="66" y="0"/>
                    <a:pt x="50" y="21"/>
                    <a:pt x="33" y="54"/>
                  </a:cubicBezTo>
                  <a:cubicBezTo>
                    <a:pt x="17" y="87"/>
                    <a:pt x="0" y="124"/>
                    <a:pt x="0" y="157"/>
                  </a:cubicBezTo>
                  <a:cubicBezTo>
                    <a:pt x="17" y="190"/>
                    <a:pt x="33" y="227"/>
                    <a:pt x="50" y="244"/>
                  </a:cubicBezTo>
                  <a:cubicBezTo>
                    <a:pt x="66" y="260"/>
                    <a:pt x="103" y="260"/>
                    <a:pt x="136" y="260"/>
                  </a:cubicBezTo>
                  <a:cubicBezTo>
                    <a:pt x="190" y="244"/>
                    <a:pt x="239" y="190"/>
                    <a:pt x="223" y="104"/>
                  </a:cubicBezTo>
                  <a:cubicBezTo>
                    <a:pt x="223" y="71"/>
                    <a:pt x="206" y="54"/>
                    <a:pt x="190" y="21"/>
                  </a:cubicBezTo>
                  <a:lnTo>
                    <a:pt x="153" y="21"/>
                  </a:ln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
            <p:cNvSpPr/>
            <p:nvPr/>
          </p:nvSpPr>
          <p:spPr>
            <a:xfrm>
              <a:off x="5190350" y="2631525"/>
              <a:ext cx="5600" cy="6650"/>
            </a:xfrm>
            <a:custGeom>
              <a:avLst/>
              <a:gdLst/>
              <a:ahLst/>
              <a:cxnLst/>
              <a:rect l="l" t="t" r="r" b="b"/>
              <a:pathLst>
                <a:path w="224" h="266" extrusionOk="0">
                  <a:moveTo>
                    <a:pt x="104" y="1"/>
                  </a:moveTo>
                  <a:cubicBezTo>
                    <a:pt x="38" y="17"/>
                    <a:pt x="1" y="87"/>
                    <a:pt x="1" y="153"/>
                  </a:cubicBezTo>
                  <a:cubicBezTo>
                    <a:pt x="17" y="190"/>
                    <a:pt x="38" y="223"/>
                    <a:pt x="54" y="240"/>
                  </a:cubicBezTo>
                  <a:cubicBezTo>
                    <a:pt x="66" y="252"/>
                    <a:pt x="86" y="265"/>
                    <a:pt x="109" y="265"/>
                  </a:cubicBezTo>
                  <a:cubicBezTo>
                    <a:pt x="119" y="265"/>
                    <a:pt x="130" y="263"/>
                    <a:pt x="141" y="256"/>
                  </a:cubicBezTo>
                  <a:cubicBezTo>
                    <a:pt x="157" y="256"/>
                    <a:pt x="190" y="240"/>
                    <a:pt x="207" y="207"/>
                  </a:cubicBezTo>
                  <a:cubicBezTo>
                    <a:pt x="223" y="190"/>
                    <a:pt x="223" y="153"/>
                    <a:pt x="223" y="120"/>
                  </a:cubicBezTo>
                  <a:cubicBezTo>
                    <a:pt x="223" y="87"/>
                    <a:pt x="207" y="50"/>
                    <a:pt x="190" y="34"/>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188200" y="2505275"/>
              <a:ext cx="6100" cy="6400"/>
            </a:xfrm>
            <a:custGeom>
              <a:avLst/>
              <a:gdLst/>
              <a:ahLst/>
              <a:cxnLst/>
              <a:rect l="l" t="t" r="r" b="b"/>
              <a:pathLst>
                <a:path w="244" h="256" extrusionOk="0">
                  <a:moveTo>
                    <a:pt x="103" y="0"/>
                  </a:moveTo>
                  <a:cubicBezTo>
                    <a:pt x="70" y="0"/>
                    <a:pt x="54" y="17"/>
                    <a:pt x="37" y="50"/>
                  </a:cubicBezTo>
                  <a:cubicBezTo>
                    <a:pt x="21" y="87"/>
                    <a:pt x="0" y="120"/>
                    <a:pt x="21" y="153"/>
                  </a:cubicBezTo>
                  <a:cubicBezTo>
                    <a:pt x="21" y="190"/>
                    <a:pt x="37" y="206"/>
                    <a:pt x="54" y="239"/>
                  </a:cubicBezTo>
                  <a:cubicBezTo>
                    <a:pt x="87" y="256"/>
                    <a:pt x="103" y="256"/>
                    <a:pt x="140" y="256"/>
                  </a:cubicBezTo>
                  <a:cubicBezTo>
                    <a:pt x="206" y="239"/>
                    <a:pt x="243" y="173"/>
                    <a:pt x="227" y="103"/>
                  </a:cubicBezTo>
                  <a:cubicBezTo>
                    <a:pt x="227" y="70"/>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195925" y="2520225"/>
              <a:ext cx="6100" cy="6500"/>
            </a:xfrm>
            <a:custGeom>
              <a:avLst/>
              <a:gdLst/>
              <a:ahLst/>
              <a:cxnLst/>
              <a:rect l="l" t="t" r="r" b="b"/>
              <a:pathLst>
                <a:path w="244" h="260" extrusionOk="0">
                  <a:moveTo>
                    <a:pt x="129" y="0"/>
                  </a:moveTo>
                  <a:cubicBezTo>
                    <a:pt x="82" y="0"/>
                    <a:pt x="35" y="33"/>
                    <a:pt x="21" y="91"/>
                  </a:cubicBezTo>
                  <a:cubicBezTo>
                    <a:pt x="0" y="157"/>
                    <a:pt x="21" y="227"/>
                    <a:pt x="87" y="243"/>
                  </a:cubicBezTo>
                  <a:cubicBezTo>
                    <a:pt x="103" y="260"/>
                    <a:pt x="124" y="260"/>
                    <a:pt x="141" y="260"/>
                  </a:cubicBezTo>
                  <a:cubicBezTo>
                    <a:pt x="174" y="260"/>
                    <a:pt x="207" y="227"/>
                    <a:pt x="227" y="173"/>
                  </a:cubicBezTo>
                  <a:cubicBezTo>
                    <a:pt x="244" y="124"/>
                    <a:pt x="227" y="70"/>
                    <a:pt x="207" y="37"/>
                  </a:cubicBezTo>
                  <a:cubicBezTo>
                    <a:pt x="190" y="37"/>
                    <a:pt x="174" y="21"/>
                    <a:pt x="157"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205400" y="2580500"/>
              <a:ext cx="6000" cy="6750"/>
            </a:xfrm>
            <a:custGeom>
              <a:avLst/>
              <a:gdLst/>
              <a:ahLst/>
              <a:cxnLst/>
              <a:rect l="l" t="t" r="r" b="b"/>
              <a:pathLst>
                <a:path w="240" h="270" extrusionOk="0">
                  <a:moveTo>
                    <a:pt x="119" y="0"/>
                  </a:moveTo>
                  <a:cubicBezTo>
                    <a:pt x="70" y="0"/>
                    <a:pt x="29" y="32"/>
                    <a:pt x="17" y="83"/>
                  </a:cubicBezTo>
                  <a:cubicBezTo>
                    <a:pt x="1" y="154"/>
                    <a:pt x="34" y="236"/>
                    <a:pt x="87" y="257"/>
                  </a:cubicBezTo>
                  <a:cubicBezTo>
                    <a:pt x="100" y="265"/>
                    <a:pt x="115" y="269"/>
                    <a:pt x="130" y="269"/>
                  </a:cubicBezTo>
                  <a:cubicBezTo>
                    <a:pt x="170" y="269"/>
                    <a:pt x="211" y="238"/>
                    <a:pt x="223" y="187"/>
                  </a:cubicBezTo>
                  <a:cubicBezTo>
                    <a:pt x="240" y="116"/>
                    <a:pt x="223" y="30"/>
                    <a:pt x="174" y="13"/>
                  </a:cubicBezTo>
                  <a:cubicBezTo>
                    <a:pt x="155" y="5"/>
                    <a:pt x="137"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191700" y="2616075"/>
              <a:ext cx="6000" cy="6525"/>
            </a:xfrm>
            <a:custGeom>
              <a:avLst/>
              <a:gdLst/>
              <a:ahLst/>
              <a:cxnLst/>
              <a:rect l="l" t="t" r="r" b="b"/>
              <a:pathLst>
                <a:path w="240" h="261" extrusionOk="0">
                  <a:moveTo>
                    <a:pt x="103" y="0"/>
                  </a:moveTo>
                  <a:cubicBezTo>
                    <a:pt x="50" y="17"/>
                    <a:pt x="0" y="87"/>
                    <a:pt x="17" y="153"/>
                  </a:cubicBezTo>
                  <a:cubicBezTo>
                    <a:pt x="31" y="213"/>
                    <a:pt x="72" y="260"/>
                    <a:pt x="114" y="260"/>
                  </a:cubicBezTo>
                  <a:cubicBezTo>
                    <a:pt x="122" y="260"/>
                    <a:pt x="129" y="259"/>
                    <a:pt x="136" y="256"/>
                  </a:cubicBezTo>
                  <a:cubicBezTo>
                    <a:pt x="169" y="256"/>
                    <a:pt x="206" y="240"/>
                    <a:pt x="223" y="207"/>
                  </a:cubicBezTo>
                  <a:cubicBezTo>
                    <a:pt x="239" y="190"/>
                    <a:pt x="239" y="153"/>
                    <a:pt x="239" y="120"/>
                  </a:cubicBezTo>
                  <a:cubicBezTo>
                    <a:pt x="223" y="87"/>
                    <a:pt x="223" y="50"/>
                    <a:pt x="190" y="33"/>
                  </a:cubicBezTo>
                  <a:cubicBezTo>
                    <a:pt x="190" y="17"/>
                    <a:pt x="169" y="17"/>
                    <a:pt x="169" y="17"/>
                  </a:cubicBezTo>
                  <a:cubicBezTo>
                    <a:pt x="153"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189950" y="2581600"/>
              <a:ext cx="6500" cy="6475"/>
            </a:xfrm>
            <a:custGeom>
              <a:avLst/>
              <a:gdLst/>
              <a:ahLst/>
              <a:cxnLst/>
              <a:rect l="l" t="t" r="r" b="b"/>
              <a:pathLst>
                <a:path w="260" h="259" extrusionOk="0">
                  <a:moveTo>
                    <a:pt x="141" y="1"/>
                  </a:moveTo>
                  <a:cubicBezTo>
                    <a:pt x="96" y="1"/>
                    <a:pt x="50" y="33"/>
                    <a:pt x="33" y="72"/>
                  </a:cubicBezTo>
                  <a:cubicBezTo>
                    <a:pt x="0" y="143"/>
                    <a:pt x="33" y="229"/>
                    <a:pt x="87" y="246"/>
                  </a:cubicBezTo>
                  <a:cubicBezTo>
                    <a:pt x="105" y="254"/>
                    <a:pt x="123" y="258"/>
                    <a:pt x="138" y="258"/>
                  </a:cubicBezTo>
                  <a:cubicBezTo>
                    <a:pt x="182" y="258"/>
                    <a:pt x="215" y="227"/>
                    <a:pt x="239" y="175"/>
                  </a:cubicBezTo>
                  <a:cubicBezTo>
                    <a:pt x="260" y="110"/>
                    <a:pt x="223" y="39"/>
                    <a:pt x="173" y="6"/>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206750" y="2659475"/>
              <a:ext cx="6000" cy="6400"/>
            </a:xfrm>
            <a:custGeom>
              <a:avLst/>
              <a:gdLst/>
              <a:ahLst/>
              <a:cxnLst/>
              <a:rect l="l" t="t" r="r" b="b"/>
              <a:pathLst>
                <a:path w="240" h="256" extrusionOk="0">
                  <a:moveTo>
                    <a:pt x="103" y="0"/>
                  </a:moveTo>
                  <a:cubicBezTo>
                    <a:pt x="66" y="0"/>
                    <a:pt x="50" y="17"/>
                    <a:pt x="33" y="50"/>
                  </a:cubicBezTo>
                  <a:cubicBezTo>
                    <a:pt x="17" y="87"/>
                    <a:pt x="0" y="120"/>
                    <a:pt x="0" y="153"/>
                  </a:cubicBezTo>
                  <a:cubicBezTo>
                    <a:pt x="17" y="190"/>
                    <a:pt x="33" y="206"/>
                    <a:pt x="50" y="239"/>
                  </a:cubicBezTo>
                  <a:cubicBezTo>
                    <a:pt x="66" y="256"/>
                    <a:pt x="103" y="256"/>
                    <a:pt x="136" y="256"/>
                  </a:cubicBezTo>
                  <a:cubicBezTo>
                    <a:pt x="186" y="239"/>
                    <a:pt x="239" y="169"/>
                    <a:pt x="223" y="103"/>
                  </a:cubicBezTo>
                  <a:cubicBezTo>
                    <a:pt x="223" y="66"/>
                    <a:pt x="206" y="33"/>
                    <a:pt x="186"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210150" y="2519700"/>
              <a:ext cx="6000" cy="6625"/>
            </a:xfrm>
            <a:custGeom>
              <a:avLst/>
              <a:gdLst/>
              <a:ahLst/>
              <a:cxnLst/>
              <a:rect l="l" t="t" r="r" b="b"/>
              <a:pathLst>
                <a:path w="240" h="265" extrusionOk="0">
                  <a:moveTo>
                    <a:pt x="107" y="0"/>
                  </a:moveTo>
                  <a:cubicBezTo>
                    <a:pt x="85" y="0"/>
                    <a:pt x="64" y="14"/>
                    <a:pt x="50" y="25"/>
                  </a:cubicBezTo>
                  <a:cubicBezTo>
                    <a:pt x="33" y="42"/>
                    <a:pt x="17" y="75"/>
                    <a:pt x="17" y="112"/>
                  </a:cubicBezTo>
                  <a:cubicBezTo>
                    <a:pt x="0" y="145"/>
                    <a:pt x="17" y="178"/>
                    <a:pt x="33" y="215"/>
                  </a:cubicBezTo>
                  <a:cubicBezTo>
                    <a:pt x="50" y="231"/>
                    <a:pt x="87" y="248"/>
                    <a:pt x="103" y="264"/>
                  </a:cubicBezTo>
                  <a:cubicBezTo>
                    <a:pt x="136" y="264"/>
                    <a:pt x="173" y="248"/>
                    <a:pt x="190" y="231"/>
                  </a:cubicBezTo>
                  <a:cubicBezTo>
                    <a:pt x="239" y="178"/>
                    <a:pt x="239" y="112"/>
                    <a:pt x="206" y="42"/>
                  </a:cubicBezTo>
                  <a:cubicBezTo>
                    <a:pt x="190" y="25"/>
                    <a:pt x="173" y="9"/>
                    <a:pt x="153" y="9"/>
                  </a:cubicBezTo>
                  <a:lnTo>
                    <a:pt x="136" y="9"/>
                  </a:lnTo>
                  <a:cubicBezTo>
                    <a:pt x="127" y="3"/>
                    <a:pt x="11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207575" y="2563700"/>
              <a:ext cx="5575" cy="6600"/>
            </a:xfrm>
            <a:custGeom>
              <a:avLst/>
              <a:gdLst/>
              <a:ahLst/>
              <a:cxnLst/>
              <a:rect l="l" t="t" r="r" b="b"/>
              <a:pathLst>
                <a:path w="223" h="264" extrusionOk="0">
                  <a:moveTo>
                    <a:pt x="87" y="1"/>
                  </a:moveTo>
                  <a:cubicBezTo>
                    <a:pt x="70" y="17"/>
                    <a:pt x="50" y="17"/>
                    <a:pt x="33" y="34"/>
                  </a:cubicBezTo>
                  <a:cubicBezTo>
                    <a:pt x="0" y="67"/>
                    <a:pt x="0" y="121"/>
                    <a:pt x="0" y="153"/>
                  </a:cubicBezTo>
                  <a:cubicBezTo>
                    <a:pt x="0" y="186"/>
                    <a:pt x="17" y="224"/>
                    <a:pt x="50" y="240"/>
                  </a:cubicBezTo>
                  <a:cubicBezTo>
                    <a:pt x="64" y="252"/>
                    <a:pt x="85" y="263"/>
                    <a:pt x="102" y="263"/>
                  </a:cubicBezTo>
                  <a:cubicBezTo>
                    <a:pt x="109" y="263"/>
                    <a:pt x="115" y="261"/>
                    <a:pt x="120" y="257"/>
                  </a:cubicBezTo>
                  <a:cubicBezTo>
                    <a:pt x="190" y="257"/>
                    <a:pt x="223" y="186"/>
                    <a:pt x="223" y="121"/>
                  </a:cubicBezTo>
                  <a:cubicBezTo>
                    <a:pt x="206" y="67"/>
                    <a:pt x="190" y="34"/>
                    <a:pt x="153"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203650" y="2507850"/>
              <a:ext cx="2600" cy="2175"/>
            </a:xfrm>
            <a:custGeom>
              <a:avLst/>
              <a:gdLst/>
              <a:ahLst/>
              <a:cxnLst/>
              <a:rect l="l" t="t" r="r" b="b"/>
              <a:pathLst>
                <a:path w="104" h="87" extrusionOk="0">
                  <a:moveTo>
                    <a:pt x="1" y="0"/>
                  </a:moveTo>
                  <a:lnTo>
                    <a:pt x="1" y="0"/>
                  </a:lnTo>
                  <a:cubicBezTo>
                    <a:pt x="21" y="33"/>
                    <a:pt x="38" y="50"/>
                    <a:pt x="54" y="70"/>
                  </a:cubicBezTo>
                  <a:cubicBezTo>
                    <a:pt x="71" y="87"/>
                    <a:pt x="87" y="87"/>
                    <a:pt x="104" y="87"/>
                  </a:cubicBezTo>
                  <a:cubicBezTo>
                    <a:pt x="71" y="70"/>
                    <a:pt x="3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198075" y="2596175"/>
              <a:ext cx="6125" cy="6525"/>
            </a:xfrm>
            <a:custGeom>
              <a:avLst/>
              <a:gdLst/>
              <a:ahLst/>
              <a:cxnLst/>
              <a:rect l="l" t="t" r="r" b="b"/>
              <a:pathLst>
                <a:path w="245" h="261" extrusionOk="0">
                  <a:moveTo>
                    <a:pt x="129" y="1"/>
                  </a:moveTo>
                  <a:cubicBezTo>
                    <a:pt x="83" y="1"/>
                    <a:pt x="35" y="33"/>
                    <a:pt x="17" y="91"/>
                  </a:cubicBezTo>
                  <a:cubicBezTo>
                    <a:pt x="1" y="161"/>
                    <a:pt x="17" y="227"/>
                    <a:pt x="88" y="248"/>
                  </a:cubicBezTo>
                  <a:cubicBezTo>
                    <a:pt x="102" y="257"/>
                    <a:pt x="117" y="261"/>
                    <a:pt x="132" y="261"/>
                  </a:cubicBezTo>
                  <a:cubicBezTo>
                    <a:pt x="173" y="261"/>
                    <a:pt x="211" y="229"/>
                    <a:pt x="224" y="178"/>
                  </a:cubicBezTo>
                  <a:cubicBezTo>
                    <a:pt x="244" y="108"/>
                    <a:pt x="224" y="42"/>
                    <a:pt x="158"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194675" y="2566700"/>
              <a:ext cx="6025" cy="6425"/>
            </a:xfrm>
            <a:custGeom>
              <a:avLst/>
              <a:gdLst/>
              <a:ahLst/>
              <a:cxnLst/>
              <a:rect l="l" t="t" r="r" b="b"/>
              <a:pathLst>
                <a:path w="241" h="257" extrusionOk="0">
                  <a:moveTo>
                    <a:pt x="137" y="1"/>
                  </a:moveTo>
                  <a:cubicBezTo>
                    <a:pt x="104" y="1"/>
                    <a:pt x="71" y="1"/>
                    <a:pt x="50" y="33"/>
                  </a:cubicBezTo>
                  <a:cubicBezTo>
                    <a:pt x="1" y="66"/>
                    <a:pt x="1" y="153"/>
                    <a:pt x="34" y="207"/>
                  </a:cubicBezTo>
                  <a:cubicBezTo>
                    <a:pt x="50" y="240"/>
                    <a:pt x="87" y="256"/>
                    <a:pt x="104" y="256"/>
                  </a:cubicBezTo>
                  <a:cubicBezTo>
                    <a:pt x="137" y="256"/>
                    <a:pt x="174" y="256"/>
                    <a:pt x="191" y="223"/>
                  </a:cubicBezTo>
                  <a:cubicBezTo>
                    <a:pt x="207" y="207"/>
                    <a:pt x="224" y="170"/>
                    <a:pt x="224" y="137"/>
                  </a:cubicBezTo>
                  <a:cubicBezTo>
                    <a:pt x="240" y="104"/>
                    <a:pt x="224" y="66"/>
                    <a:pt x="207" y="50"/>
                  </a:cubicBezTo>
                  <a:cubicBezTo>
                    <a:pt x="191" y="33"/>
                    <a:pt x="174"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199025" y="2644000"/>
              <a:ext cx="5575" cy="6425"/>
            </a:xfrm>
            <a:custGeom>
              <a:avLst/>
              <a:gdLst/>
              <a:ahLst/>
              <a:cxnLst/>
              <a:rect l="l" t="t" r="r" b="b"/>
              <a:pathLst>
                <a:path w="223" h="257" extrusionOk="0">
                  <a:moveTo>
                    <a:pt x="103" y="1"/>
                  </a:moveTo>
                  <a:cubicBezTo>
                    <a:pt x="33" y="17"/>
                    <a:pt x="0" y="87"/>
                    <a:pt x="0" y="153"/>
                  </a:cubicBezTo>
                  <a:cubicBezTo>
                    <a:pt x="17" y="190"/>
                    <a:pt x="17" y="223"/>
                    <a:pt x="50" y="240"/>
                  </a:cubicBezTo>
                  <a:cubicBezTo>
                    <a:pt x="66" y="256"/>
                    <a:pt x="103" y="256"/>
                    <a:pt x="136" y="256"/>
                  </a:cubicBezTo>
                  <a:cubicBezTo>
                    <a:pt x="153" y="256"/>
                    <a:pt x="186" y="240"/>
                    <a:pt x="206" y="207"/>
                  </a:cubicBezTo>
                  <a:cubicBezTo>
                    <a:pt x="223" y="170"/>
                    <a:pt x="223" y="137"/>
                    <a:pt x="223" y="104"/>
                  </a:cubicBezTo>
                  <a:cubicBezTo>
                    <a:pt x="223" y="67"/>
                    <a:pt x="206" y="50"/>
                    <a:pt x="169" y="17"/>
                  </a:cubicBezTo>
                  <a:lnTo>
                    <a:pt x="153" y="17"/>
                  </a:ln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202000" y="2676575"/>
              <a:ext cx="6000" cy="6525"/>
            </a:xfrm>
            <a:custGeom>
              <a:avLst/>
              <a:gdLst/>
              <a:ahLst/>
              <a:cxnLst/>
              <a:rect l="l" t="t" r="r" b="b"/>
              <a:pathLst>
                <a:path w="240" h="261" extrusionOk="0">
                  <a:moveTo>
                    <a:pt x="104" y="1"/>
                  </a:moveTo>
                  <a:cubicBezTo>
                    <a:pt x="87" y="1"/>
                    <a:pt x="87" y="1"/>
                    <a:pt x="67" y="21"/>
                  </a:cubicBezTo>
                  <a:cubicBezTo>
                    <a:pt x="34" y="38"/>
                    <a:pt x="1" y="87"/>
                    <a:pt x="17" y="157"/>
                  </a:cubicBezTo>
                  <a:cubicBezTo>
                    <a:pt x="17" y="190"/>
                    <a:pt x="34" y="227"/>
                    <a:pt x="50" y="244"/>
                  </a:cubicBezTo>
                  <a:cubicBezTo>
                    <a:pt x="87" y="260"/>
                    <a:pt x="104" y="260"/>
                    <a:pt x="137" y="260"/>
                  </a:cubicBezTo>
                  <a:cubicBezTo>
                    <a:pt x="190" y="244"/>
                    <a:pt x="240" y="190"/>
                    <a:pt x="223" y="104"/>
                  </a:cubicBezTo>
                  <a:lnTo>
                    <a:pt x="223" y="71"/>
                  </a:lnTo>
                  <a:cubicBezTo>
                    <a:pt x="207" y="54"/>
                    <a:pt x="190" y="21"/>
                    <a:pt x="153" y="21"/>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183975" y="2524125"/>
              <a:ext cx="6000" cy="6525"/>
            </a:xfrm>
            <a:custGeom>
              <a:avLst/>
              <a:gdLst/>
              <a:ahLst/>
              <a:cxnLst/>
              <a:rect l="l" t="t" r="r" b="b"/>
              <a:pathLst>
                <a:path w="240" h="261" extrusionOk="0">
                  <a:moveTo>
                    <a:pt x="103" y="1"/>
                  </a:moveTo>
                  <a:cubicBezTo>
                    <a:pt x="50" y="17"/>
                    <a:pt x="0" y="71"/>
                    <a:pt x="17" y="157"/>
                  </a:cubicBezTo>
                  <a:cubicBezTo>
                    <a:pt x="17" y="190"/>
                    <a:pt x="33" y="207"/>
                    <a:pt x="50" y="223"/>
                  </a:cubicBezTo>
                  <a:cubicBezTo>
                    <a:pt x="87" y="261"/>
                    <a:pt x="103" y="261"/>
                    <a:pt x="136" y="261"/>
                  </a:cubicBezTo>
                  <a:cubicBezTo>
                    <a:pt x="169" y="261"/>
                    <a:pt x="190" y="223"/>
                    <a:pt x="206" y="207"/>
                  </a:cubicBezTo>
                  <a:cubicBezTo>
                    <a:pt x="223" y="174"/>
                    <a:pt x="239" y="141"/>
                    <a:pt x="223" y="104"/>
                  </a:cubicBezTo>
                  <a:cubicBezTo>
                    <a:pt x="223" y="71"/>
                    <a:pt x="206" y="38"/>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157275" y="2680800"/>
              <a:ext cx="6525" cy="6475"/>
            </a:xfrm>
            <a:custGeom>
              <a:avLst/>
              <a:gdLst/>
              <a:ahLst/>
              <a:cxnLst/>
              <a:rect l="l" t="t" r="r" b="b"/>
              <a:pathLst>
                <a:path w="261" h="259" extrusionOk="0">
                  <a:moveTo>
                    <a:pt x="139" y="1"/>
                  </a:moveTo>
                  <a:cubicBezTo>
                    <a:pt x="87" y="1"/>
                    <a:pt x="48" y="33"/>
                    <a:pt x="21" y="91"/>
                  </a:cubicBezTo>
                  <a:cubicBezTo>
                    <a:pt x="0" y="141"/>
                    <a:pt x="37" y="227"/>
                    <a:pt x="87" y="244"/>
                  </a:cubicBezTo>
                  <a:cubicBezTo>
                    <a:pt x="101" y="254"/>
                    <a:pt x="117" y="259"/>
                    <a:pt x="132" y="259"/>
                  </a:cubicBezTo>
                  <a:cubicBezTo>
                    <a:pt x="173" y="259"/>
                    <a:pt x="212" y="226"/>
                    <a:pt x="227" y="178"/>
                  </a:cubicBezTo>
                  <a:cubicBezTo>
                    <a:pt x="260" y="108"/>
                    <a:pt x="227" y="38"/>
                    <a:pt x="173" y="5"/>
                  </a:cubicBezTo>
                  <a:cubicBezTo>
                    <a:pt x="162"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146950" y="2574925"/>
              <a:ext cx="6125" cy="6700"/>
            </a:xfrm>
            <a:custGeom>
              <a:avLst/>
              <a:gdLst/>
              <a:ahLst/>
              <a:cxnLst/>
              <a:rect l="l" t="t" r="r" b="b"/>
              <a:pathLst>
                <a:path w="245" h="268" extrusionOk="0">
                  <a:moveTo>
                    <a:pt x="114" y="1"/>
                  </a:moveTo>
                  <a:cubicBezTo>
                    <a:pt x="73" y="1"/>
                    <a:pt x="34" y="32"/>
                    <a:pt x="22" y="84"/>
                  </a:cubicBezTo>
                  <a:cubicBezTo>
                    <a:pt x="1" y="150"/>
                    <a:pt x="22" y="236"/>
                    <a:pt x="88" y="253"/>
                  </a:cubicBezTo>
                  <a:cubicBezTo>
                    <a:pt x="102" y="263"/>
                    <a:pt x="118" y="268"/>
                    <a:pt x="133" y="268"/>
                  </a:cubicBezTo>
                  <a:cubicBezTo>
                    <a:pt x="174" y="268"/>
                    <a:pt x="213" y="235"/>
                    <a:pt x="228" y="187"/>
                  </a:cubicBezTo>
                  <a:cubicBezTo>
                    <a:pt x="244" y="117"/>
                    <a:pt x="207" y="30"/>
                    <a:pt x="158" y="14"/>
                  </a:cubicBezTo>
                  <a:cubicBezTo>
                    <a:pt x="143" y="5"/>
                    <a:pt x="128"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151300" y="2623400"/>
              <a:ext cx="5575" cy="6400"/>
            </a:xfrm>
            <a:custGeom>
              <a:avLst/>
              <a:gdLst/>
              <a:ahLst/>
              <a:cxnLst/>
              <a:rect l="l" t="t" r="r" b="b"/>
              <a:pathLst>
                <a:path w="223" h="256" extrusionOk="0">
                  <a:moveTo>
                    <a:pt x="103" y="0"/>
                  </a:moveTo>
                  <a:cubicBezTo>
                    <a:pt x="33" y="17"/>
                    <a:pt x="0" y="87"/>
                    <a:pt x="0" y="153"/>
                  </a:cubicBezTo>
                  <a:cubicBezTo>
                    <a:pt x="17" y="190"/>
                    <a:pt x="33" y="206"/>
                    <a:pt x="54" y="239"/>
                  </a:cubicBezTo>
                  <a:cubicBezTo>
                    <a:pt x="70" y="256"/>
                    <a:pt x="103" y="256"/>
                    <a:pt x="136" y="256"/>
                  </a:cubicBezTo>
                  <a:cubicBezTo>
                    <a:pt x="157" y="256"/>
                    <a:pt x="190" y="239"/>
                    <a:pt x="206" y="206"/>
                  </a:cubicBezTo>
                  <a:cubicBezTo>
                    <a:pt x="223" y="169"/>
                    <a:pt x="223" y="136"/>
                    <a:pt x="223" y="103"/>
                  </a:cubicBezTo>
                  <a:cubicBezTo>
                    <a:pt x="223" y="66"/>
                    <a:pt x="206" y="50"/>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154700" y="2650700"/>
              <a:ext cx="5675" cy="6775"/>
            </a:xfrm>
            <a:custGeom>
              <a:avLst/>
              <a:gdLst/>
              <a:ahLst/>
              <a:cxnLst/>
              <a:rect l="l" t="t" r="r" b="b"/>
              <a:pathLst>
                <a:path w="227" h="271" extrusionOk="0">
                  <a:moveTo>
                    <a:pt x="114" y="1"/>
                  </a:moveTo>
                  <a:cubicBezTo>
                    <a:pt x="67" y="1"/>
                    <a:pt x="18" y="36"/>
                    <a:pt x="0" y="91"/>
                  </a:cubicBezTo>
                  <a:lnTo>
                    <a:pt x="0" y="145"/>
                  </a:lnTo>
                  <a:cubicBezTo>
                    <a:pt x="0" y="194"/>
                    <a:pt x="21" y="232"/>
                    <a:pt x="70" y="265"/>
                  </a:cubicBezTo>
                  <a:cubicBezTo>
                    <a:pt x="79" y="269"/>
                    <a:pt x="89" y="271"/>
                    <a:pt x="100" y="271"/>
                  </a:cubicBezTo>
                  <a:cubicBezTo>
                    <a:pt x="129" y="271"/>
                    <a:pt x="161" y="256"/>
                    <a:pt x="173" y="232"/>
                  </a:cubicBezTo>
                  <a:cubicBezTo>
                    <a:pt x="190" y="211"/>
                    <a:pt x="206" y="194"/>
                    <a:pt x="206" y="178"/>
                  </a:cubicBezTo>
                  <a:cubicBezTo>
                    <a:pt x="227" y="108"/>
                    <a:pt x="206" y="42"/>
                    <a:pt x="140" y="5"/>
                  </a:cubicBezTo>
                  <a:cubicBezTo>
                    <a:pt x="132" y="2"/>
                    <a:pt x="123"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146150" y="2544325"/>
              <a:ext cx="6000" cy="6525"/>
            </a:xfrm>
            <a:custGeom>
              <a:avLst/>
              <a:gdLst/>
              <a:ahLst/>
              <a:cxnLst/>
              <a:rect l="l" t="t" r="r" b="b"/>
              <a:pathLst>
                <a:path w="240" h="261" extrusionOk="0">
                  <a:moveTo>
                    <a:pt x="136" y="1"/>
                  </a:moveTo>
                  <a:cubicBezTo>
                    <a:pt x="103" y="1"/>
                    <a:pt x="70" y="17"/>
                    <a:pt x="54" y="34"/>
                  </a:cubicBezTo>
                  <a:cubicBezTo>
                    <a:pt x="0" y="71"/>
                    <a:pt x="0" y="158"/>
                    <a:pt x="33" y="207"/>
                  </a:cubicBezTo>
                  <a:cubicBezTo>
                    <a:pt x="54" y="240"/>
                    <a:pt x="87" y="261"/>
                    <a:pt x="103" y="261"/>
                  </a:cubicBezTo>
                  <a:cubicBezTo>
                    <a:pt x="136" y="261"/>
                    <a:pt x="173" y="261"/>
                    <a:pt x="190" y="240"/>
                  </a:cubicBezTo>
                  <a:cubicBezTo>
                    <a:pt x="239" y="191"/>
                    <a:pt x="239" y="104"/>
                    <a:pt x="206" y="54"/>
                  </a:cubicBezTo>
                  <a:cubicBezTo>
                    <a:pt x="190" y="34"/>
                    <a:pt x="190" y="17"/>
                    <a:pt x="173" y="17"/>
                  </a:cubicBezTo>
                  <a:cubicBezTo>
                    <a:pt x="157"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151300" y="2528575"/>
              <a:ext cx="6000" cy="6825"/>
            </a:xfrm>
            <a:custGeom>
              <a:avLst/>
              <a:gdLst/>
              <a:ahLst/>
              <a:cxnLst/>
              <a:rect l="l" t="t" r="r" b="b"/>
              <a:pathLst>
                <a:path w="240" h="273" extrusionOk="0">
                  <a:moveTo>
                    <a:pt x="128" y="0"/>
                  </a:moveTo>
                  <a:cubicBezTo>
                    <a:pt x="120" y="0"/>
                    <a:pt x="111" y="4"/>
                    <a:pt x="103" y="12"/>
                  </a:cubicBezTo>
                  <a:cubicBezTo>
                    <a:pt x="54" y="12"/>
                    <a:pt x="0" y="83"/>
                    <a:pt x="17" y="148"/>
                  </a:cubicBezTo>
                  <a:cubicBezTo>
                    <a:pt x="17" y="186"/>
                    <a:pt x="33" y="219"/>
                    <a:pt x="54" y="235"/>
                  </a:cubicBezTo>
                  <a:cubicBezTo>
                    <a:pt x="87" y="252"/>
                    <a:pt x="103" y="272"/>
                    <a:pt x="136" y="272"/>
                  </a:cubicBezTo>
                  <a:cubicBezTo>
                    <a:pt x="206" y="252"/>
                    <a:pt x="239" y="186"/>
                    <a:pt x="223" y="115"/>
                  </a:cubicBezTo>
                  <a:cubicBezTo>
                    <a:pt x="223" y="83"/>
                    <a:pt x="206" y="45"/>
                    <a:pt x="190" y="29"/>
                  </a:cubicBezTo>
                  <a:cubicBezTo>
                    <a:pt x="173" y="29"/>
                    <a:pt x="173" y="12"/>
                    <a:pt x="157" y="12"/>
                  </a:cubicBezTo>
                  <a:cubicBezTo>
                    <a:pt x="147" y="4"/>
                    <a:pt x="137"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151300" y="2483600"/>
              <a:ext cx="6000" cy="6650"/>
            </a:xfrm>
            <a:custGeom>
              <a:avLst/>
              <a:gdLst/>
              <a:ahLst/>
              <a:cxnLst/>
              <a:rect l="l" t="t" r="r" b="b"/>
              <a:pathLst>
                <a:path w="240" h="266" extrusionOk="0">
                  <a:moveTo>
                    <a:pt x="132" y="1"/>
                  </a:moveTo>
                  <a:cubicBezTo>
                    <a:pt x="124" y="1"/>
                    <a:pt x="114" y="3"/>
                    <a:pt x="103" y="10"/>
                  </a:cubicBezTo>
                  <a:cubicBezTo>
                    <a:pt x="54" y="10"/>
                    <a:pt x="0" y="76"/>
                    <a:pt x="17" y="146"/>
                  </a:cubicBezTo>
                  <a:cubicBezTo>
                    <a:pt x="33" y="216"/>
                    <a:pt x="87" y="265"/>
                    <a:pt x="136" y="265"/>
                  </a:cubicBezTo>
                  <a:cubicBezTo>
                    <a:pt x="173" y="249"/>
                    <a:pt x="206" y="232"/>
                    <a:pt x="223" y="216"/>
                  </a:cubicBezTo>
                  <a:cubicBezTo>
                    <a:pt x="239" y="179"/>
                    <a:pt x="239" y="146"/>
                    <a:pt x="239" y="113"/>
                  </a:cubicBezTo>
                  <a:cubicBezTo>
                    <a:pt x="223" y="76"/>
                    <a:pt x="223" y="43"/>
                    <a:pt x="190" y="26"/>
                  </a:cubicBezTo>
                  <a:lnTo>
                    <a:pt x="173" y="10"/>
                  </a:lnTo>
                  <a:cubicBezTo>
                    <a:pt x="162" y="10"/>
                    <a:pt x="149"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150050" y="2499050"/>
              <a:ext cx="5600" cy="6650"/>
            </a:xfrm>
            <a:custGeom>
              <a:avLst/>
              <a:gdLst/>
              <a:ahLst/>
              <a:cxnLst/>
              <a:rect l="l" t="t" r="r" b="b"/>
              <a:pathLst>
                <a:path w="224" h="266" extrusionOk="0">
                  <a:moveTo>
                    <a:pt x="120" y="1"/>
                  </a:moveTo>
                  <a:cubicBezTo>
                    <a:pt x="115" y="1"/>
                    <a:pt x="109" y="3"/>
                    <a:pt x="104" y="10"/>
                  </a:cubicBezTo>
                  <a:cubicBezTo>
                    <a:pt x="34" y="10"/>
                    <a:pt x="1" y="76"/>
                    <a:pt x="1" y="146"/>
                  </a:cubicBezTo>
                  <a:cubicBezTo>
                    <a:pt x="17" y="179"/>
                    <a:pt x="34" y="216"/>
                    <a:pt x="50" y="233"/>
                  </a:cubicBezTo>
                  <a:cubicBezTo>
                    <a:pt x="67" y="249"/>
                    <a:pt x="104" y="266"/>
                    <a:pt x="137" y="266"/>
                  </a:cubicBezTo>
                  <a:cubicBezTo>
                    <a:pt x="170" y="249"/>
                    <a:pt x="186" y="233"/>
                    <a:pt x="207" y="216"/>
                  </a:cubicBezTo>
                  <a:cubicBezTo>
                    <a:pt x="223" y="179"/>
                    <a:pt x="223" y="146"/>
                    <a:pt x="223" y="113"/>
                  </a:cubicBezTo>
                  <a:cubicBezTo>
                    <a:pt x="223" y="76"/>
                    <a:pt x="207" y="43"/>
                    <a:pt x="186" y="27"/>
                  </a:cubicBezTo>
                  <a:cubicBezTo>
                    <a:pt x="170" y="27"/>
                    <a:pt x="170"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206750" y="2534675"/>
              <a:ext cx="6000" cy="6700"/>
            </a:xfrm>
            <a:custGeom>
              <a:avLst/>
              <a:gdLst/>
              <a:ahLst/>
              <a:cxnLst/>
              <a:rect l="l" t="t" r="r" b="b"/>
              <a:pathLst>
                <a:path w="240" h="268" extrusionOk="0">
                  <a:moveTo>
                    <a:pt x="131" y="0"/>
                  </a:moveTo>
                  <a:cubicBezTo>
                    <a:pt x="123" y="0"/>
                    <a:pt x="114" y="2"/>
                    <a:pt x="103" y="8"/>
                  </a:cubicBezTo>
                  <a:cubicBezTo>
                    <a:pt x="50" y="8"/>
                    <a:pt x="0" y="78"/>
                    <a:pt x="17" y="148"/>
                  </a:cubicBezTo>
                  <a:cubicBezTo>
                    <a:pt x="17" y="181"/>
                    <a:pt x="33" y="214"/>
                    <a:pt x="66" y="234"/>
                  </a:cubicBezTo>
                  <a:cubicBezTo>
                    <a:pt x="83" y="251"/>
                    <a:pt x="120" y="267"/>
                    <a:pt x="136" y="267"/>
                  </a:cubicBezTo>
                  <a:cubicBezTo>
                    <a:pt x="206" y="251"/>
                    <a:pt x="239" y="181"/>
                    <a:pt x="239" y="111"/>
                  </a:cubicBezTo>
                  <a:cubicBezTo>
                    <a:pt x="223" y="61"/>
                    <a:pt x="206" y="28"/>
                    <a:pt x="169" y="8"/>
                  </a:cubicBezTo>
                  <a:cubicBezTo>
                    <a:pt x="158" y="8"/>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177050" y="2539175"/>
              <a:ext cx="6000" cy="6525"/>
            </a:xfrm>
            <a:custGeom>
              <a:avLst/>
              <a:gdLst/>
              <a:ahLst/>
              <a:cxnLst/>
              <a:rect l="l" t="t" r="r" b="b"/>
              <a:pathLst>
                <a:path w="240" h="261" extrusionOk="0">
                  <a:moveTo>
                    <a:pt x="137" y="1"/>
                  </a:moveTo>
                  <a:cubicBezTo>
                    <a:pt x="104" y="1"/>
                    <a:pt x="71" y="1"/>
                    <a:pt x="54" y="17"/>
                  </a:cubicBezTo>
                  <a:cubicBezTo>
                    <a:pt x="1" y="71"/>
                    <a:pt x="1" y="157"/>
                    <a:pt x="34" y="207"/>
                  </a:cubicBezTo>
                  <a:cubicBezTo>
                    <a:pt x="54" y="240"/>
                    <a:pt x="87" y="260"/>
                    <a:pt x="104" y="260"/>
                  </a:cubicBezTo>
                  <a:cubicBezTo>
                    <a:pt x="137" y="260"/>
                    <a:pt x="174" y="260"/>
                    <a:pt x="191" y="223"/>
                  </a:cubicBezTo>
                  <a:cubicBezTo>
                    <a:pt x="224" y="207"/>
                    <a:pt x="224" y="174"/>
                    <a:pt x="240" y="137"/>
                  </a:cubicBezTo>
                  <a:cubicBezTo>
                    <a:pt x="240" y="104"/>
                    <a:pt x="224" y="71"/>
                    <a:pt x="207" y="54"/>
                  </a:cubicBezTo>
                  <a:cubicBezTo>
                    <a:pt x="191" y="34"/>
                    <a:pt x="191"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216125" y="2547325"/>
              <a:ext cx="6100" cy="6675"/>
            </a:xfrm>
            <a:custGeom>
              <a:avLst/>
              <a:gdLst/>
              <a:ahLst/>
              <a:cxnLst/>
              <a:rect l="l" t="t" r="r" b="b"/>
              <a:pathLst>
                <a:path w="244" h="267" extrusionOk="0">
                  <a:moveTo>
                    <a:pt x="141" y="0"/>
                  </a:moveTo>
                  <a:cubicBezTo>
                    <a:pt x="120" y="0"/>
                    <a:pt x="87" y="17"/>
                    <a:pt x="71" y="38"/>
                  </a:cubicBezTo>
                  <a:cubicBezTo>
                    <a:pt x="17" y="87"/>
                    <a:pt x="0" y="157"/>
                    <a:pt x="54" y="223"/>
                  </a:cubicBezTo>
                  <a:cubicBezTo>
                    <a:pt x="71" y="244"/>
                    <a:pt x="87" y="260"/>
                    <a:pt x="120" y="260"/>
                  </a:cubicBezTo>
                  <a:cubicBezTo>
                    <a:pt x="131" y="265"/>
                    <a:pt x="140" y="267"/>
                    <a:pt x="148" y="267"/>
                  </a:cubicBezTo>
                  <a:cubicBezTo>
                    <a:pt x="168" y="267"/>
                    <a:pt x="183" y="255"/>
                    <a:pt x="207" y="244"/>
                  </a:cubicBezTo>
                  <a:cubicBezTo>
                    <a:pt x="223" y="223"/>
                    <a:pt x="244" y="190"/>
                    <a:pt x="244" y="157"/>
                  </a:cubicBezTo>
                  <a:cubicBezTo>
                    <a:pt x="244" y="120"/>
                    <a:pt x="244" y="87"/>
                    <a:pt x="223" y="54"/>
                  </a:cubicBezTo>
                  <a:cubicBezTo>
                    <a:pt x="207" y="38"/>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5205000" y="2627200"/>
              <a:ext cx="6400" cy="6525"/>
            </a:xfrm>
            <a:custGeom>
              <a:avLst/>
              <a:gdLst/>
              <a:ahLst/>
              <a:cxnLst/>
              <a:rect l="l" t="t" r="r" b="b"/>
              <a:pathLst>
                <a:path w="256" h="261" extrusionOk="0">
                  <a:moveTo>
                    <a:pt x="136" y="1"/>
                  </a:moveTo>
                  <a:cubicBezTo>
                    <a:pt x="120" y="1"/>
                    <a:pt x="87" y="17"/>
                    <a:pt x="70" y="38"/>
                  </a:cubicBezTo>
                  <a:cubicBezTo>
                    <a:pt x="17" y="71"/>
                    <a:pt x="0" y="157"/>
                    <a:pt x="50" y="207"/>
                  </a:cubicBezTo>
                  <a:cubicBezTo>
                    <a:pt x="70" y="244"/>
                    <a:pt x="87" y="260"/>
                    <a:pt x="120" y="260"/>
                  </a:cubicBezTo>
                  <a:cubicBezTo>
                    <a:pt x="153" y="260"/>
                    <a:pt x="173" y="260"/>
                    <a:pt x="206" y="244"/>
                  </a:cubicBezTo>
                  <a:cubicBezTo>
                    <a:pt x="256" y="190"/>
                    <a:pt x="256" y="104"/>
                    <a:pt x="223" y="54"/>
                  </a:cubicBezTo>
                  <a:cubicBezTo>
                    <a:pt x="206" y="38"/>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5205825" y="2611150"/>
              <a:ext cx="5575" cy="6700"/>
            </a:xfrm>
            <a:custGeom>
              <a:avLst/>
              <a:gdLst/>
              <a:ahLst/>
              <a:cxnLst/>
              <a:rect l="l" t="t" r="r" b="b"/>
              <a:pathLst>
                <a:path w="223" h="268" extrusionOk="0">
                  <a:moveTo>
                    <a:pt x="116" y="0"/>
                  </a:moveTo>
                  <a:cubicBezTo>
                    <a:pt x="107" y="0"/>
                    <a:pt x="98" y="2"/>
                    <a:pt x="87" y="8"/>
                  </a:cubicBezTo>
                  <a:cubicBezTo>
                    <a:pt x="37" y="8"/>
                    <a:pt x="0" y="78"/>
                    <a:pt x="0" y="144"/>
                  </a:cubicBezTo>
                  <a:cubicBezTo>
                    <a:pt x="0" y="181"/>
                    <a:pt x="17" y="214"/>
                    <a:pt x="54" y="230"/>
                  </a:cubicBezTo>
                  <a:cubicBezTo>
                    <a:pt x="70" y="247"/>
                    <a:pt x="103" y="267"/>
                    <a:pt x="120" y="267"/>
                  </a:cubicBezTo>
                  <a:cubicBezTo>
                    <a:pt x="190" y="247"/>
                    <a:pt x="223" y="181"/>
                    <a:pt x="223" y="111"/>
                  </a:cubicBezTo>
                  <a:cubicBezTo>
                    <a:pt x="223" y="78"/>
                    <a:pt x="206" y="41"/>
                    <a:pt x="173" y="24"/>
                  </a:cubicBezTo>
                  <a:lnTo>
                    <a:pt x="157" y="8"/>
                  </a:lnTo>
                  <a:cubicBezTo>
                    <a:pt x="146" y="8"/>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5159850" y="2587325"/>
              <a:ext cx="6525" cy="6525"/>
            </a:xfrm>
            <a:custGeom>
              <a:avLst/>
              <a:gdLst/>
              <a:ahLst/>
              <a:cxnLst/>
              <a:rect l="l" t="t" r="r" b="b"/>
              <a:pathLst>
                <a:path w="261" h="261" extrusionOk="0">
                  <a:moveTo>
                    <a:pt x="141" y="0"/>
                  </a:moveTo>
                  <a:cubicBezTo>
                    <a:pt x="103" y="0"/>
                    <a:pt x="87" y="17"/>
                    <a:pt x="54" y="33"/>
                  </a:cubicBezTo>
                  <a:cubicBezTo>
                    <a:pt x="21" y="66"/>
                    <a:pt x="0" y="153"/>
                    <a:pt x="37" y="206"/>
                  </a:cubicBezTo>
                  <a:cubicBezTo>
                    <a:pt x="66" y="245"/>
                    <a:pt x="102" y="261"/>
                    <a:pt x="134" y="261"/>
                  </a:cubicBezTo>
                  <a:cubicBezTo>
                    <a:pt x="156" y="261"/>
                    <a:pt x="176" y="253"/>
                    <a:pt x="190" y="239"/>
                  </a:cubicBezTo>
                  <a:cubicBezTo>
                    <a:pt x="244" y="190"/>
                    <a:pt x="260" y="103"/>
                    <a:pt x="206" y="50"/>
                  </a:cubicBezTo>
                  <a:cubicBezTo>
                    <a:pt x="206" y="33"/>
                    <a:pt x="190" y="17"/>
                    <a:pt x="174" y="17"/>
                  </a:cubicBezTo>
                  <a:cubicBezTo>
                    <a:pt x="157" y="0"/>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5157275" y="2637000"/>
              <a:ext cx="6525" cy="6625"/>
            </a:xfrm>
            <a:custGeom>
              <a:avLst/>
              <a:gdLst/>
              <a:ahLst/>
              <a:cxnLst/>
              <a:rect l="l" t="t" r="r" b="b"/>
              <a:pathLst>
                <a:path w="261" h="265" extrusionOk="0">
                  <a:moveTo>
                    <a:pt x="147" y="0"/>
                  </a:moveTo>
                  <a:cubicBezTo>
                    <a:pt x="102" y="0"/>
                    <a:pt x="51" y="33"/>
                    <a:pt x="37" y="91"/>
                  </a:cubicBezTo>
                  <a:cubicBezTo>
                    <a:pt x="0" y="141"/>
                    <a:pt x="37" y="227"/>
                    <a:pt x="87" y="244"/>
                  </a:cubicBezTo>
                  <a:cubicBezTo>
                    <a:pt x="103" y="264"/>
                    <a:pt x="124" y="264"/>
                    <a:pt x="140" y="264"/>
                  </a:cubicBezTo>
                  <a:cubicBezTo>
                    <a:pt x="190" y="264"/>
                    <a:pt x="227" y="227"/>
                    <a:pt x="244" y="178"/>
                  </a:cubicBezTo>
                  <a:cubicBezTo>
                    <a:pt x="260" y="124"/>
                    <a:pt x="244" y="75"/>
                    <a:pt x="206" y="37"/>
                  </a:cubicBezTo>
                  <a:cubicBezTo>
                    <a:pt x="206" y="21"/>
                    <a:pt x="190" y="21"/>
                    <a:pt x="173"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5163350" y="2619375"/>
              <a:ext cx="6000" cy="6625"/>
            </a:xfrm>
            <a:custGeom>
              <a:avLst/>
              <a:gdLst/>
              <a:ahLst/>
              <a:cxnLst/>
              <a:rect l="l" t="t" r="r" b="b"/>
              <a:pathLst>
                <a:path w="240" h="265" extrusionOk="0">
                  <a:moveTo>
                    <a:pt x="126" y="0"/>
                  </a:moveTo>
                  <a:cubicBezTo>
                    <a:pt x="81" y="0"/>
                    <a:pt x="31" y="33"/>
                    <a:pt x="17" y="91"/>
                  </a:cubicBezTo>
                  <a:cubicBezTo>
                    <a:pt x="1" y="161"/>
                    <a:pt x="17" y="227"/>
                    <a:pt x="87" y="264"/>
                  </a:cubicBezTo>
                  <a:lnTo>
                    <a:pt x="137" y="264"/>
                  </a:lnTo>
                  <a:cubicBezTo>
                    <a:pt x="170" y="264"/>
                    <a:pt x="207" y="227"/>
                    <a:pt x="223" y="178"/>
                  </a:cubicBezTo>
                  <a:cubicBezTo>
                    <a:pt x="240" y="145"/>
                    <a:pt x="223" y="91"/>
                    <a:pt x="207" y="58"/>
                  </a:cubicBezTo>
                  <a:lnTo>
                    <a:pt x="153" y="4"/>
                  </a:lnTo>
                  <a:cubicBezTo>
                    <a:pt x="145"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5175825" y="2511650"/>
              <a:ext cx="6000" cy="6450"/>
            </a:xfrm>
            <a:custGeom>
              <a:avLst/>
              <a:gdLst/>
              <a:ahLst/>
              <a:cxnLst/>
              <a:rect l="l" t="t" r="r" b="b"/>
              <a:pathLst>
                <a:path w="240" h="258" extrusionOk="0">
                  <a:moveTo>
                    <a:pt x="120" y="1"/>
                  </a:moveTo>
                  <a:cubicBezTo>
                    <a:pt x="83" y="1"/>
                    <a:pt x="66" y="1"/>
                    <a:pt x="33" y="22"/>
                  </a:cubicBezTo>
                  <a:cubicBezTo>
                    <a:pt x="17" y="54"/>
                    <a:pt x="0" y="71"/>
                    <a:pt x="0" y="104"/>
                  </a:cubicBezTo>
                  <a:cubicBezTo>
                    <a:pt x="0" y="141"/>
                    <a:pt x="0" y="174"/>
                    <a:pt x="17" y="207"/>
                  </a:cubicBezTo>
                  <a:cubicBezTo>
                    <a:pt x="46" y="239"/>
                    <a:pt x="82" y="257"/>
                    <a:pt x="117" y="257"/>
                  </a:cubicBezTo>
                  <a:cubicBezTo>
                    <a:pt x="142" y="257"/>
                    <a:pt x="166" y="248"/>
                    <a:pt x="186" y="228"/>
                  </a:cubicBezTo>
                  <a:cubicBezTo>
                    <a:pt x="223" y="191"/>
                    <a:pt x="240" y="104"/>
                    <a:pt x="207" y="54"/>
                  </a:cubicBezTo>
                  <a:cubicBezTo>
                    <a:pt x="186"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5128925" y="2765125"/>
              <a:ext cx="6100" cy="6575"/>
            </a:xfrm>
            <a:custGeom>
              <a:avLst/>
              <a:gdLst/>
              <a:ahLst/>
              <a:cxnLst/>
              <a:rect l="l" t="t" r="r" b="b"/>
              <a:pathLst>
                <a:path w="244" h="263" extrusionOk="0">
                  <a:moveTo>
                    <a:pt x="141" y="0"/>
                  </a:moveTo>
                  <a:cubicBezTo>
                    <a:pt x="124" y="0"/>
                    <a:pt x="87" y="17"/>
                    <a:pt x="71" y="33"/>
                  </a:cubicBezTo>
                  <a:cubicBezTo>
                    <a:pt x="21" y="87"/>
                    <a:pt x="0" y="153"/>
                    <a:pt x="54" y="223"/>
                  </a:cubicBezTo>
                  <a:cubicBezTo>
                    <a:pt x="71" y="239"/>
                    <a:pt x="87" y="256"/>
                    <a:pt x="124" y="256"/>
                  </a:cubicBezTo>
                  <a:cubicBezTo>
                    <a:pt x="134" y="261"/>
                    <a:pt x="142" y="263"/>
                    <a:pt x="150" y="263"/>
                  </a:cubicBezTo>
                  <a:cubicBezTo>
                    <a:pt x="168" y="263"/>
                    <a:pt x="183" y="251"/>
                    <a:pt x="207" y="239"/>
                  </a:cubicBezTo>
                  <a:cubicBezTo>
                    <a:pt x="227" y="206"/>
                    <a:pt x="244" y="190"/>
                    <a:pt x="244" y="153"/>
                  </a:cubicBezTo>
                  <a:cubicBezTo>
                    <a:pt x="244" y="120"/>
                    <a:pt x="244" y="87"/>
                    <a:pt x="227" y="50"/>
                  </a:cubicBezTo>
                  <a:cubicBezTo>
                    <a:pt x="207" y="33"/>
                    <a:pt x="190" y="17"/>
                    <a:pt x="174" y="17"/>
                  </a:cubicBezTo>
                  <a:cubicBezTo>
                    <a:pt x="157" y="17"/>
                    <a:pt x="157"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5262925" y="2614725"/>
              <a:ext cx="3525" cy="6525"/>
            </a:xfrm>
            <a:custGeom>
              <a:avLst/>
              <a:gdLst/>
              <a:ahLst/>
              <a:cxnLst/>
              <a:rect l="l" t="t" r="r" b="b"/>
              <a:pathLst>
                <a:path w="141" h="261" extrusionOk="0">
                  <a:moveTo>
                    <a:pt x="103" y="1"/>
                  </a:moveTo>
                  <a:cubicBezTo>
                    <a:pt x="70" y="21"/>
                    <a:pt x="54" y="54"/>
                    <a:pt x="37" y="87"/>
                  </a:cubicBezTo>
                  <a:cubicBezTo>
                    <a:pt x="0" y="157"/>
                    <a:pt x="37" y="228"/>
                    <a:pt x="87" y="261"/>
                  </a:cubicBezTo>
                  <a:lnTo>
                    <a:pt x="140" y="261"/>
                  </a:lnTo>
                  <a:cubicBezTo>
                    <a:pt x="140" y="174"/>
                    <a:pt x="124" y="87"/>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5114400" y="2767550"/>
              <a:ext cx="6000" cy="6550"/>
            </a:xfrm>
            <a:custGeom>
              <a:avLst/>
              <a:gdLst/>
              <a:ahLst/>
              <a:cxnLst/>
              <a:rect l="l" t="t" r="r" b="b"/>
              <a:pathLst>
                <a:path w="240" h="262" extrusionOk="0">
                  <a:moveTo>
                    <a:pt x="125" y="0"/>
                  </a:moveTo>
                  <a:cubicBezTo>
                    <a:pt x="79" y="0"/>
                    <a:pt x="42" y="2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190" y="23"/>
                    <a:pt x="190" y="23"/>
                    <a:pt x="169" y="6"/>
                  </a:cubicBezTo>
                  <a:cubicBezTo>
                    <a:pt x="154" y="2"/>
                    <a:pt x="139"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5169325" y="2775825"/>
              <a:ext cx="6000" cy="6650"/>
            </a:xfrm>
            <a:custGeom>
              <a:avLst/>
              <a:gdLst/>
              <a:ahLst/>
              <a:cxnLst/>
              <a:rect l="l" t="t" r="r" b="b"/>
              <a:pathLst>
                <a:path w="240" h="266" extrusionOk="0">
                  <a:moveTo>
                    <a:pt x="104" y="1"/>
                  </a:moveTo>
                  <a:cubicBezTo>
                    <a:pt x="87" y="1"/>
                    <a:pt x="87" y="17"/>
                    <a:pt x="71" y="17"/>
                  </a:cubicBezTo>
                  <a:cubicBezTo>
                    <a:pt x="34" y="34"/>
                    <a:pt x="1" y="87"/>
                    <a:pt x="1" y="153"/>
                  </a:cubicBezTo>
                  <a:cubicBezTo>
                    <a:pt x="17" y="191"/>
                    <a:pt x="34" y="224"/>
                    <a:pt x="54" y="240"/>
                  </a:cubicBezTo>
                  <a:cubicBezTo>
                    <a:pt x="66" y="252"/>
                    <a:pt x="85" y="265"/>
                    <a:pt x="108" y="265"/>
                  </a:cubicBezTo>
                  <a:cubicBezTo>
                    <a:pt x="117" y="265"/>
                    <a:pt x="127" y="263"/>
                    <a:pt x="137" y="256"/>
                  </a:cubicBezTo>
                  <a:cubicBezTo>
                    <a:pt x="190" y="256"/>
                    <a:pt x="240" y="191"/>
                    <a:pt x="223" y="120"/>
                  </a:cubicBezTo>
                  <a:lnTo>
                    <a:pt x="223" y="87"/>
                  </a:lnTo>
                  <a:cubicBezTo>
                    <a:pt x="207" y="50"/>
                    <a:pt x="190"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5132425" y="2794775"/>
              <a:ext cx="6425" cy="6550"/>
            </a:xfrm>
            <a:custGeom>
              <a:avLst/>
              <a:gdLst/>
              <a:ahLst/>
              <a:cxnLst/>
              <a:rect l="l" t="t" r="r" b="b"/>
              <a:pathLst>
                <a:path w="257" h="262" extrusionOk="0">
                  <a:moveTo>
                    <a:pt x="127" y="1"/>
                  </a:moveTo>
                  <a:cubicBezTo>
                    <a:pt x="87" y="1"/>
                    <a:pt x="46" y="32"/>
                    <a:pt x="34" y="84"/>
                  </a:cubicBezTo>
                  <a:cubicBezTo>
                    <a:pt x="1" y="154"/>
                    <a:pt x="34" y="220"/>
                    <a:pt x="87" y="257"/>
                  </a:cubicBezTo>
                  <a:cubicBezTo>
                    <a:pt x="96" y="260"/>
                    <a:pt x="105" y="261"/>
                    <a:pt x="114" y="261"/>
                  </a:cubicBezTo>
                  <a:cubicBezTo>
                    <a:pt x="160" y="261"/>
                    <a:pt x="212" y="229"/>
                    <a:pt x="240" y="171"/>
                  </a:cubicBezTo>
                  <a:cubicBezTo>
                    <a:pt x="256" y="117"/>
                    <a:pt x="223" y="34"/>
                    <a:pt x="170" y="14"/>
                  </a:cubicBezTo>
                  <a:cubicBezTo>
                    <a:pt x="157"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5094600" y="2785725"/>
              <a:ext cx="6000" cy="6575"/>
            </a:xfrm>
            <a:custGeom>
              <a:avLst/>
              <a:gdLst/>
              <a:ahLst/>
              <a:cxnLst/>
              <a:rect l="l" t="t" r="r" b="b"/>
              <a:pathLst>
                <a:path w="240" h="263" extrusionOk="0">
                  <a:moveTo>
                    <a:pt x="137" y="1"/>
                  </a:moveTo>
                  <a:cubicBezTo>
                    <a:pt x="104" y="1"/>
                    <a:pt x="71" y="17"/>
                    <a:pt x="54" y="34"/>
                  </a:cubicBezTo>
                  <a:cubicBezTo>
                    <a:pt x="1" y="87"/>
                    <a:pt x="1" y="153"/>
                    <a:pt x="34" y="223"/>
                  </a:cubicBezTo>
                  <a:cubicBezTo>
                    <a:pt x="54" y="251"/>
                    <a:pt x="83" y="263"/>
                    <a:pt x="114" y="263"/>
                  </a:cubicBezTo>
                  <a:cubicBezTo>
                    <a:pt x="140" y="263"/>
                    <a:pt x="166" y="255"/>
                    <a:pt x="190" y="240"/>
                  </a:cubicBezTo>
                  <a:cubicBezTo>
                    <a:pt x="240" y="190"/>
                    <a:pt x="240" y="104"/>
                    <a:pt x="207" y="50"/>
                  </a:cubicBezTo>
                  <a:cubicBezTo>
                    <a:pt x="190" y="34"/>
                    <a:pt x="174" y="17"/>
                    <a:pt x="157" y="17"/>
                  </a:cubicBezTo>
                  <a:cubicBezTo>
                    <a:pt x="157"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5089450" y="2760475"/>
              <a:ext cx="6525" cy="6450"/>
            </a:xfrm>
            <a:custGeom>
              <a:avLst/>
              <a:gdLst/>
              <a:ahLst/>
              <a:cxnLst/>
              <a:rect l="l" t="t" r="r" b="b"/>
              <a:pathLst>
                <a:path w="261" h="258" extrusionOk="0">
                  <a:moveTo>
                    <a:pt x="129" y="0"/>
                  </a:moveTo>
                  <a:cubicBezTo>
                    <a:pt x="88" y="0"/>
                    <a:pt x="49" y="32"/>
                    <a:pt x="33" y="83"/>
                  </a:cubicBezTo>
                  <a:cubicBezTo>
                    <a:pt x="0" y="149"/>
                    <a:pt x="33" y="219"/>
                    <a:pt x="87" y="252"/>
                  </a:cubicBezTo>
                  <a:cubicBezTo>
                    <a:pt x="100" y="256"/>
                    <a:pt x="113" y="258"/>
                    <a:pt x="124" y="258"/>
                  </a:cubicBezTo>
                  <a:cubicBezTo>
                    <a:pt x="175" y="258"/>
                    <a:pt x="213" y="223"/>
                    <a:pt x="240" y="170"/>
                  </a:cubicBezTo>
                  <a:cubicBezTo>
                    <a:pt x="260" y="100"/>
                    <a:pt x="223" y="29"/>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5107475" y="2754400"/>
              <a:ext cx="6025" cy="6575"/>
            </a:xfrm>
            <a:custGeom>
              <a:avLst/>
              <a:gdLst/>
              <a:ahLst/>
              <a:cxnLst/>
              <a:rect l="l" t="t" r="r" b="b"/>
              <a:pathLst>
                <a:path w="241" h="263" extrusionOk="0">
                  <a:moveTo>
                    <a:pt x="104" y="0"/>
                  </a:moveTo>
                  <a:cubicBezTo>
                    <a:pt x="71" y="17"/>
                    <a:pt x="55" y="33"/>
                    <a:pt x="34" y="50"/>
                  </a:cubicBezTo>
                  <a:cubicBezTo>
                    <a:pt x="17" y="83"/>
                    <a:pt x="1" y="120"/>
                    <a:pt x="1" y="153"/>
                  </a:cubicBezTo>
                  <a:cubicBezTo>
                    <a:pt x="17" y="186"/>
                    <a:pt x="34" y="223"/>
                    <a:pt x="55" y="239"/>
                  </a:cubicBezTo>
                  <a:cubicBezTo>
                    <a:pt x="66" y="251"/>
                    <a:pt x="86" y="263"/>
                    <a:pt x="108" y="263"/>
                  </a:cubicBezTo>
                  <a:cubicBezTo>
                    <a:pt x="118" y="263"/>
                    <a:pt x="127" y="261"/>
                    <a:pt x="137" y="256"/>
                  </a:cubicBezTo>
                  <a:cubicBezTo>
                    <a:pt x="191" y="256"/>
                    <a:pt x="240" y="186"/>
                    <a:pt x="224" y="120"/>
                  </a:cubicBezTo>
                  <a:cubicBezTo>
                    <a:pt x="224" y="83"/>
                    <a:pt x="207" y="50"/>
                    <a:pt x="191" y="33"/>
                  </a:cubicBezTo>
                  <a:cubicBezTo>
                    <a:pt x="174" y="17"/>
                    <a:pt x="174" y="17"/>
                    <a:pt x="158"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5136250" y="2748725"/>
              <a:ext cx="5575" cy="6525"/>
            </a:xfrm>
            <a:custGeom>
              <a:avLst/>
              <a:gdLst/>
              <a:ahLst/>
              <a:cxnLst/>
              <a:rect l="l" t="t" r="r" b="b"/>
              <a:pathLst>
                <a:path w="223" h="261" extrusionOk="0">
                  <a:moveTo>
                    <a:pt x="87" y="1"/>
                  </a:moveTo>
                  <a:cubicBezTo>
                    <a:pt x="70" y="1"/>
                    <a:pt x="37" y="21"/>
                    <a:pt x="17" y="54"/>
                  </a:cubicBezTo>
                  <a:cubicBezTo>
                    <a:pt x="0" y="87"/>
                    <a:pt x="0" y="124"/>
                    <a:pt x="0" y="157"/>
                  </a:cubicBezTo>
                  <a:cubicBezTo>
                    <a:pt x="0" y="190"/>
                    <a:pt x="17" y="207"/>
                    <a:pt x="54" y="244"/>
                  </a:cubicBezTo>
                  <a:cubicBezTo>
                    <a:pt x="70" y="260"/>
                    <a:pt x="103" y="260"/>
                    <a:pt x="120" y="260"/>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5101925" y="2771925"/>
              <a:ext cx="5575" cy="6675"/>
            </a:xfrm>
            <a:custGeom>
              <a:avLst/>
              <a:gdLst/>
              <a:ahLst/>
              <a:cxnLst/>
              <a:rect l="l" t="t" r="r" b="b"/>
              <a:pathLst>
                <a:path w="223" h="267" extrusionOk="0">
                  <a:moveTo>
                    <a:pt x="103" y="0"/>
                  </a:moveTo>
                  <a:cubicBezTo>
                    <a:pt x="33" y="21"/>
                    <a:pt x="0" y="87"/>
                    <a:pt x="0" y="157"/>
                  </a:cubicBezTo>
                  <a:cubicBezTo>
                    <a:pt x="0" y="190"/>
                    <a:pt x="17" y="227"/>
                    <a:pt x="50" y="243"/>
                  </a:cubicBezTo>
                  <a:cubicBezTo>
                    <a:pt x="64" y="255"/>
                    <a:pt x="85" y="267"/>
                    <a:pt x="108" y="267"/>
                  </a:cubicBezTo>
                  <a:cubicBezTo>
                    <a:pt x="117" y="267"/>
                    <a:pt x="127" y="265"/>
                    <a:pt x="136" y="260"/>
                  </a:cubicBezTo>
                  <a:cubicBezTo>
                    <a:pt x="190" y="260"/>
                    <a:pt x="223" y="190"/>
                    <a:pt x="223" y="124"/>
                  </a:cubicBezTo>
                  <a:cubicBezTo>
                    <a:pt x="223" y="87"/>
                    <a:pt x="206" y="54"/>
                    <a:pt x="173" y="37"/>
                  </a:cubicBezTo>
                  <a:cubicBezTo>
                    <a:pt x="173" y="21"/>
                    <a:pt x="153"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5097600" y="2817975"/>
              <a:ext cx="6100" cy="6425"/>
            </a:xfrm>
            <a:custGeom>
              <a:avLst/>
              <a:gdLst/>
              <a:ahLst/>
              <a:cxnLst/>
              <a:rect l="l" t="t" r="r" b="b"/>
              <a:pathLst>
                <a:path w="244" h="257" extrusionOk="0">
                  <a:moveTo>
                    <a:pt x="129" y="1"/>
                  </a:moveTo>
                  <a:cubicBezTo>
                    <a:pt x="87" y="1"/>
                    <a:pt x="44" y="32"/>
                    <a:pt x="17" y="84"/>
                  </a:cubicBezTo>
                  <a:cubicBezTo>
                    <a:pt x="0" y="154"/>
                    <a:pt x="37" y="220"/>
                    <a:pt x="87" y="257"/>
                  </a:cubicBezTo>
                  <a:lnTo>
                    <a:pt x="140" y="257"/>
                  </a:lnTo>
                  <a:cubicBezTo>
                    <a:pt x="173" y="257"/>
                    <a:pt x="223" y="220"/>
                    <a:pt x="243" y="187"/>
                  </a:cubicBezTo>
                  <a:cubicBezTo>
                    <a:pt x="243" y="137"/>
                    <a:pt x="243" y="84"/>
                    <a:pt x="206" y="51"/>
                  </a:cubicBezTo>
                  <a:cubicBezTo>
                    <a:pt x="206" y="34"/>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5139750" y="2779125"/>
              <a:ext cx="6400" cy="6550"/>
            </a:xfrm>
            <a:custGeom>
              <a:avLst/>
              <a:gdLst/>
              <a:ahLst/>
              <a:cxnLst/>
              <a:rect l="l" t="t" r="r" b="b"/>
              <a:pathLst>
                <a:path w="256" h="262" extrusionOk="0">
                  <a:moveTo>
                    <a:pt x="142" y="1"/>
                  </a:moveTo>
                  <a:cubicBezTo>
                    <a:pt x="97" y="1"/>
                    <a:pt x="47" y="31"/>
                    <a:pt x="33" y="75"/>
                  </a:cubicBezTo>
                  <a:cubicBezTo>
                    <a:pt x="0" y="145"/>
                    <a:pt x="33" y="228"/>
                    <a:pt x="83" y="248"/>
                  </a:cubicBezTo>
                  <a:cubicBezTo>
                    <a:pt x="101" y="257"/>
                    <a:pt x="119" y="261"/>
                    <a:pt x="135" y="261"/>
                  </a:cubicBezTo>
                  <a:cubicBezTo>
                    <a:pt x="180" y="261"/>
                    <a:pt x="215" y="230"/>
                    <a:pt x="240" y="178"/>
                  </a:cubicBezTo>
                  <a:cubicBezTo>
                    <a:pt x="256" y="108"/>
                    <a:pt x="223" y="42"/>
                    <a:pt x="169" y="5"/>
                  </a:cubicBezTo>
                  <a:cubicBezTo>
                    <a:pt x="161" y="2"/>
                    <a:pt x="151"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5162425" y="2793775"/>
              <a:ext cx="6525" cy="6475"/>
            </a:xfrm>
            <a:custGeom>
              <a:avLst/>
              <a:gdLst/>
              <a:ahLst/>
              <a:cxnLst/>
              <a:rect l="l" t="t" r="r" b="b"/>
              <a:pathLst>
                <a:path w="261" h="259" extrusionOk="0">
                  <a:moveTo>
                    <a:pt x="147" y="0"/>
                  </a:moveTo>
                  <a:cubicBezTo>
                    <a:pt x="102" y="0"/>
                    <a:pt x="51" y="33"/>
                    <a:pt x="38" y="91"/>
                  </a:cubicBezTo>
                  <a:cubicBezTo>
                    <a:pt x="0" y="140"/>
                    <a:pt x="38" y="227"/>
                    <a:pt x="87" y="244"/>
                  </a:cubicBezTo>
                  <a:cubicBezTo>
                    <a:pt x="106" y="254"/>
                    <a:pt x="124" y="258"/>
                    <a:pt x="140" y="258"/>
                  </a:cubicBezTo>
                  <a:cubicBezTo>
                    <a:pt x="183" y="258"/>
                    <a:pt x="217" y="226"/>
                    <a:pt x="244" y="178"/>
                  </a:cubicBezTo>
                  <a:cubicBezTo>
                    <a:pt x="260" y="107"/>
                    <a:pt x="227" y="37"/>
                    <a:pt x="174" y="4"/>
                  </a:cubicBezTo>
                  <a:cubicBezTo>
                    <a:pt x="165" y="2"/>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5166350" y="2743150"/>
              <a:ext cx="5575" cy="6700"/>
            </a:xfrm>
            <a:custGeom>
              <a:avLst/>
              <a:gdLst/>
              <a:ahLst/>
              <a:cxnLst/>
              <a:rect l="l" t="t" r="r" b="b"/>
              <a:pathLst>
                <a:path w="223" h="268" extrusionOk="0">
                  <a:moveTo>
                    <a:pt x="87" y="1"/>
                  </a:moveTo>
                  <a:cubicBezTo>
                    <a:pt x="33" y="17"/>
                    <a:pt x="0" y="87"/>
                    <a:pt x="0" y="158"/>
                  </a:cubicBezTo>
                  <a:cubicBezTo>
                    <a:pt x="0" y="191"/>
                    <a:pt x="17" y="224"/>
                    <a:pt x="50" y="244"/>
                  </a:cubicBezTo>
                  <a:cubicBezTo>
                    <a:pt x="64" y="256"/>
                    <a:pt x="85" y="267"/>
                    <a:pt x="102" y="267"/>
                  </a:cubicBezTo>
                  <a:cubicBezTo>
                    <a:pt x="109" y="267"/>
                    <a:pt x="115" y="265"/>
                    <a:pt x="120" y="261"/>
                  </a:cubicBezTo>
                  <a:cubicBezTo>
                    <a:pt x="153" y="261"/>
                    <a:pt x="190" y="244"/>
                    <a:pt x="206" y="207"/>
                  </a:cubicBezTo>
                  <a:cubicBezTo>
                    <a:pt x="223" y="191"/>
                    <a:pt x="223" y="158"/>
                    <a:pt x="223" y="120"/>
                  </a:cubicBezTo>
                  <a:cubicBezTo>
                    <a:pt x="223" y="87"/>
                    <a:pt x="206" y="55"/>
                    <a:pt x="173" y="38"/>
                  </a:cubicBezTo>
                  <a:cubicBezTo>
                    <a:pt x="173" y="17"/>
                    <a:pt x="153" y="17"/>
                    <a:pt x="153" y="17"/>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5153875" y="2776250"/>
              <a:ext cx="6000" cy="6525"/>
            </a:xfrm>
            <a:custGeom>
              <a:avLst/>
              <a:gdLst/>
              <a:ahLst/>
              <a:cxnLst/>
              <a:rect l="l" t="t" r="r" b="b"/>
              <a:pathLst>
                <a:path w="240" h="261" extrusionOk="0">
                  <a:moveTo>
                    <a:pt x="136" y="0"/>
                  </a:moveTo>
                  <a:cubicBezTo>
                    <a:pt x="103" y="0"/>
                    <a:pt x="70" y="0"/>
                    <a:pt x="54" y="33"/>
                  </a:cubicBezTo>
                  <a:cubicBezTo>
                    <a:pt x="0" y="70"/>
                    <a:pt x="0" y="157"/>
                    <a:pt x="33" y="207"/>
                  </a:cubicBezTo>
                  <a:cubicBezTo>
                    <a:pt x="54" y="239"/>
                    <a:pt x="87" y="260"/>
                    <a:pt x="103" y="260"/>
                  </a:cubicBezTo>
                  <a:cubicBezTo>
                    <a:pt x="136" y="260"/>
                    <a:pt x="173" y="260"/>
                    <a:pt x="190" y="239"/>
                  </a:cubicBezTo>
                  <a:cubicBezTo>
                    <a:pt x="239" y="190"/>
                    <a:pt x="239" y="103"/>
                    <a:pt x="206" y="54"/>
                  </a:cubicBezTo>
                  <a:cubicBezTo>
                    <a:pt x="190" y="33"/>
                    <a:pt x="173" y="17"/>
                    <a:pt x="157" y="17"/>
                  </a:cubicBezTo>
                  <a:cubicBezTo>
                    <a:pt x="157" y="0"/>
                    <a:pt x="136"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5159025" y="2760375"/>
              <a:ext cx="6000" cy="6625"/>
            </a:xfrm>
            <a:custGeom>
              <a:avLst/>
              <a:gdLst/>
              <a:ahLst/>
              <a:cxnLst/>
              <a:rect l="l" t="t" r="r" b="b"/>
              <a:pathLst>
                <a:path w="240" h="265" extrusionOk="0">
                  <a:moveTo>
                    <a:pt x="103" y="0"/>
                  </a:moveTo>
                  <a:cubicBezTo>
                    <a:pt x="33" y="17"/>
                    <a:pt x="0" y="87"/>
                    <a:pt x="0" y="153"/>
                  </a:cubicBezTo>
                  <a:cubicBezTo>
                    <a:pt x="17" y="190"/>
                    <a:pt x="33" y="223"/>
                    <a:pt x="54" y="240"/>
                  </a:cubicBezTo>
                  <a:cubicBezTo>
                    <a:pt x="66" y="251"/>
                    <a:pt x="85" y="265"/>
                    <a:pt x="107" y="265"/>
                  </a:cubicBezTo>
                  <a:cubicBezTo>
                    <a:pt x="117" y="265"/>
                    <a:pt x="127" y="262"/>
                    <a:pt x="136" y="256"/>
                  </a:cubicBezTo>
                  <a:cubicBezTo>
                    <a:pt x="190" y="256"/>
                    <a:pt x="239" y="190"/>
                    <a:pt x="223" y="120"/>
                  </a:cubicBezTo>
                  <a:cubicBezTo>
                    <a:pt x="223" y="87"/>
                    <a:pt x="207" y="50"/>
                    <a:pt x="190" y="33"/>
                  </a:cubicBezTo>
                  <a:cubicBezTo>
                    <a:pt x="174" y="17"/>
                    <a:pt x="174"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5150875" y="2745975"/>
              <a:ext cx="6000" cy="6700"/>
            </a:xfrm>
            <a:custGeom>
              <a:avLst/>
              <a:gdLst/>
              <a:ahLst/>
              <a:cxnLst/>
              <a:rect l="l" t="t" r="r" b="b"/>
              <a:pathLst>
                <a:path w="240" h="268" extrusionOk="0">
                  <a:moveTo>
                    <a:pt x="109" y="1"/>
                  </a:moveTo>
                  <a:cubicBezTo>
                    <a:pt x="86" y="1"/>
                    <a:pt x="65" y="13"/>
                    <a:pt x="50" y="28"/>
                  </a:cubicBezTo>
                  <a:cubicBezTo>
                    <a:pt x="1" y="78"/>
                    <a:pt x="1" y="164"/>
                    <a:pt x="34" y="214"/>
                  </a:cubicBezTo>
                  <a:cubicBezTo>
                    <a:pt x="50" y="251"/>
                    <a:pt x="87" y="267"/>
                    <a:pt x="104" y="267"/>
                  </a:cubicBezTo>
                  <a:cubicBezTo>
                    <a:pt x="137" y="267"/>
                    <a:pt x="174" y="251"/>
                    <a:pt x="190" y="234"/>
                  </a:cubicBezTo>
                  <a:cubicBezTo>
                    <a:pt x="223" y="214"/>
                    <a:pt x="223" y="181"/>
                    <a:pt x="240" y="148"/>
                  </a:cubicBezTo>
                  <a:cubicBezTo>
                    <a:pt x="240" y="111"/>
                    <a:pt x="223" y="78"/>
                    <a:pt x="207" y="45"/>
                  </a:cubicBezTo>
                  <a:cubicBezTo>
                    <a:pt x="190" y="28"/>
                    <a:pt x="190" y="28"/>
                    <a:pt x="153" y="7"/>
                  </a:cubicBezTo>
                  <a:lnTo>
                    <a:pt x="137" y="7"/>
                  </a:lnTo>
                  <a:cubicBezTo>
                    <a:pt x="127" y="3"/>
                    <a:pt x="118"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5141800" y="2762350"/>
              <a:ext cx="5700" cy="6600"/>
            </a:xfrm>
            <a:custGeom>
              <a:avLst/>
              <a:gdLst/>
              <a:ahLst/>
              <a:cxnLst/>
              <a:rect l="l" t="t" r="r" b="b"/>
              <a:pathLst>
                <a:path w="228" h="264" extrusionOk="0">
                  <a:moveTo>
                    <a:pt x="123" y="1"/>
                  </a:moveTo>
                  <a:cubicBezTo>
                    <a:pt x="117" y="1"/>
                    <a:pt x="111" y="3"/>
                    <a:pt x="104" y="8"/>
                  </a:cubicBezTo>
                  <a:cubicBezTo>
                    <a:pt x="87" y="8"/>
                    <a:pt x="54" y="25"/>
                    <a:pt x="38" y="41"/>
                  </a:cubicBezTo>
                  <a:cubicBezTo>
                    <a:pt x="21" y="57"/>
                    <a:pt x="1" y="111"/>
                    <a:pt x="21" y="144"/>
                  </a:cubicBezTo>
                  <a:cubicBezTo>
                    <a:pt x="21" y="177"/>
                    <a:pt x="38" y="214"/>
                    <a:pt x="54" y="231"/>
                  </a:cubicBezTo>
                  <a:cubicBezTo>
                    <a:pt x="87" y="247"/>
                    <a:pt x="104" y="264"/>
                    <a:pt x="141" y="264"/>
                  </a:cubicBezTo>
                  <a:cubicBezTo>
                    <a:pt x="190" y="247"/>
                    <a:pt x="228" y="198"/>
                    <a:pt x="228" y="128"/>
                  </a:cubicBezTo>
                  <a:lnTo>
                    <a:pt x="228" y="111"/>
                  </a:lnTo>
                  <a:cubicBezTo>
                    <a:pt x="228" y="57"/>
                    <a:pt x="190" y="25"/>
                    <a:pt x="158" y="8"/>
                  </a:cubicBezTo>
                  <a:cubicBezTo>
                    <a:pt x="147" y="8"/>
                    <a:pt x="136"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5144900" y="2718325"/>
              <a:ext cx="6000" cy="6400"/>
            </a:xfrm>
            <a:custGeom>
              <a:avLst/>
              <a:gdLst/>
              <a:ahLst/>
              <a:cxnLst/>
              <a:rect l="l" t="t" r="r" b="b"/>
              <a:pathLst>
                <a:path w="240" h="256" extrusionOk="0">
                  <a:moveTo>
                    <a:pt x="120" y="0"/>
                  </a:moveTo>
                  <a:cubicBezTo>
                    <a:pt x="104" y="0"/>
                    <a:pt x="66" y="0"/>
                    <a:pt x="50" y="17"/>
                  </a:cubicBezTo>
                  <a:cubicBezTo>
                    <a:pt x="17" y="50"/>
                    <a:pt x="1" y="66"/>
                    <a:pt x="1" y="103"/>
                  </a:cubicBezTo>
                  <a:cubicBezTo>
                    <a:pt x="1" y="153"/>
                    <a:pt x="17" y="169"/>
                    <a:pt x="34" y="206"/>
                  </a:cubicBezTo>
                  <a:cubicBezTo>
                    <a:pt x="50" y="239"/>
                    <a:pt x="66" y="256"/>
                    <a:pt x="104" y="256"/>
                  </a:cubicBezTo>
                  <a:cubicBezTo>
                    <a:pt x="137" y="256"/>
                    <a:pt x="153" y="239"/>
                    <a:pt x="186" y="223"/>
                  </a:cubicBezTo>
                  <a:cubicBezTo>
                    <a:pt x="223" y="186"/>
                    <a:pt x="240" y="103"/>
                    <a:pt x="207" y="50"/>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5112650" y="2784925"/>
              <a:ext cx="6000" cy="6725"/>
            </a:xfrm>
            <a:custGeom>
              <a:avLst/>
              <a:gdLst/>
              <a:ahLst/>
              <a:cxnLst/>
              <a:rect l="l" t="t" r="r" b="b"/>
              <a:pathLst>
                <a:path w="240" h="269" extrusionOk="0">
                  <a:moveTo>
                    <a:pt x="104" y="1"/>
                  </a:moveTo>
                  <a:cubicBezTo>
                    <a:pt x="87" y="1"/>
                    <a:pt x="70" y="6"/>
                    <a:pt x="54" y="16"/>
                  </a:cubicBezTo>
                  <a:cubicBezTo>
                    <a:pt x="33" y="33"/>
                    <a:pt x="17" y="66"/>
                    <a:pt x="0" y="82"/>
                  </a:cubicBezTo>
                  <a:lnTo>
                    <a:pt x="0" y="169"/>
                  </a:lnTo>
                  <a:cubicBezTo>
                    <a:pt x="17" y="202"/>
                    <a:pt x="33" y="239"/>
                    <a:pt x="70" y="255"/>
                  </a:cubicBezTo>
                  <a:cubicBezTo>
                    <a:pt x="83" y="264"/>
                    <a:pt x="98" y="268"/>
                    <a:pt x="113" y="268"/>
                  </a:cubicBezTo>
                  <a:cubicBezTo>
                    <a:pt x="153" y="268"/>
                    <a:pt x="194" y="237"/>
                    <a:pt x="206" y="185"/>
                  </a:cubicBezTo>
                  <a:cubicBezTo>
                    <a:pt x="239" y="119"/>
                    <a:pt x="206" y="33"/>
                    <a:pt x="157" y="16"/>
                  </a:cubicBezTo>
                  <a:cubicBezTo>
                    <a:pt x="138" y="6"/>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5059350" y="2761300"/>
              <a:ext cx="6525" cy="6750"/>
            </a:xfrm>
            <a:custGeom>
              <a:avLst/>
              <a:gdLst/>
              <a:ahLst/>
              <a:cxnLst/>
              <a:rect l="l" t="t" r="r" b="b"/>
              <a:pathLst>
                <a:path w="261" h="270" extrusionOk="0">
                  <a:moveTo>
                    <a:pt x="122" y="0"/>
                  </a:moveTo>
                  <a:cubicBezTo>
                    <a:pt x="78" y="0"/>
                    <a:pt x="45" y="32"/>
                    <a:pt x="21" y="83"/>
                  </a:cubicBezTo>
                  <a:cubicBezTo>
                    <a:pt x="1" y="153"/>
                    <a:pt x="38" y="240"/>
                    <a:pt x="87" y="256"/>
                  </a:cubicBezTo>
                  <a:cubicBezTo>
                    <a:pt x="101" y="265"/>
                    <a:pt x="116" y="269"/>
                    <a:pt x="131" y="269"/>
                  </a:cubicBezTo>
                  <a:cubicBezTo>
                    <a:pt x="173" y="269"/>
                    <a:pt x="212" y="238"/>
                    <a:pt x="227" y="186"/>
                  </a:cubicBezTo>
                  <a:cubicBezTo>
                    <a:pt x="260" y="116"/>
                    <a:pt x="227" y="34"/>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5055950" y="2731850"/>
              <a:ext cx="6000" cy="6600"/>
            </a:xfrm>
            <a:custGeom>
              <a:avLst/>
              <a:gdLst/>
              <a:ahLst/>
              <a:cxnLst/>
              <a:rect l="l" t="t" r="r" b="b"/>
              <a:pathLst>
                <a:path w="240" h="264" extrusionOk="0">
                  <a:moveTo>
                    <a:pt x="111" y="1"/>
                  </a:moveTo>
                  <a:cubicBezTo>
                    <a:pt x="92" y="1"/>
                    <a:pt x="77" y="12"/>
                    <a:pt x="54" y="24"/>
                  </a:cubicBezTo>
                  <a:cubicBezTo>
                    <a:pt x="17" y="78"/>
                    <a:pt x="0" y="160"/>
                    <a:pt x="33" y="214"/>
                  </a:cubicBezTo>
                  <a:cubicBezTo>
                    <a:pt x="71" y="247"/>
                    <a:pt x="87" y="263"/>
                    <a:pt x="120" y="263"/>
                  </a:cubicBezTo>
                  <a:cubicBezTo>
                    <a:pt x="157" y="263"/>
                    <a:pt x="174" y="247"/>
                    <a:pt x="207" y="230"/>
                  </a:cubicBezTo>
                  <a:cubicBezTo>
                    <a:pt x="223" y="214"/>
                    <a:pt x="240" y="181"/>
                    <a:pt x="240" y="144"/>
                  </a:cubicBezTo>
                  <a:cubicBezTo>
                    <a:pt x="240" y="111"/>
                    <a:pt x="240" y="78"/>
                    <a:pt x="223" y="41"/>
                  </a:cubicBezTo>
                  <a:cubicBezTo>
                    <a:pt x="207" y="24"/>
                    <a:pt x="190" y="24"/>
                    <a:pt x="174" y="8"/>
                  </a:cubicBezTo>
                  <a:lnTo>
                    <a:pt x="137" y="8"/>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5060275" y="2809325"/>
              <a:ext cx="6000" cy="6425"/>
            </a:xfrm>
            <a:custGeom>
              <a:avLst/>
              <a:gdLst/>
              <a:ahLst/>
              <a:cxnLst/>
              <a:rect l="l" t="t" r="r" b="b"/>
              <a:pathLst>
                <a:path w="240" h="257" extrusionOk="0">
                  <a:moveTo>
                    <a:pt x="104" y="1"/>
                  </a:moveTo>
                  <a:cubicBezTo>
                    <a:pt x="50" y="1"/>
                    <a:pt x="1" y="71"/>
                    <a:pt x="17" y="137"/>
                  </a:cubicBezTo>
                  <a:cubicBezTo>
                    <a:pt x="17" y="174"/>
                    <a:pt x="34" y="207"/>
                    <a:pt x="50" y="223"/>
                  </a:cubicBezTo>
                  <a:cubicBezTo>
                    <a:pt x="87" y="256"/>
                    <a:pt x="104" y="256"/>
                    <a:pt x="137" y="256"/>
                  </a:cubicBezTo>
                  <a:cubicBezTo>
                    <a:pt x="170" y="240"/>
                    <a:pt x="190" y="223"/>
                    <a:pt x="207" y="207"/>
                  </a:cubicBezTo>
                  <a:cubicBezTo>
                    <a:pt x="223" y="174"/>
                    <a:pt x="240" y="137"/>
                    <a:pt x="223" y="104"/>
                  </a:cubicBezTo>
                  <a:cubicBezTo>
                    <a:pt x="223" y="71"/>
                    <a:pt x="207" y="34"/>
                    <a:pt x="190" y="17"/>
                  </a:cubicBezTo>
                  <a:cubicBezTo>
                    <a:pt x="170"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5063275" y="2715225"/>
              <a:ext cx="5575" cy="6700"/>
            </a:xfrm>
            <a:custGeom>
              <a:avLst/>
              <a:gdLst/>
              <a:ahLst/>
              <a:cxnLst/>
              <a:rect l="l" t="t" r="r" b="b"/>
              <a:pathLst>
                <a:path w="223" h="268" extrusionOk="0">
                  <a:moveTo>
                    <a:pt x="87" y="1"/>
                  </a:moveTo>
                  <a:cubicBezTo>
                    <a:pt x="70" y="21"/>
                    <a:pt x="33" y="38"/>
                    <a:pt x="17" y="54"/>
                  </a:cubicBezTo>
                  <a:cubicBezTo>
                    <a:pt x="0" y="87"/>
                    <a:pt x="0" y="124"/>
                    <a:pt x="0" y="157"/>
                  </a:cubicBezTo>
                  <a:cubicBezTo>
                    <a:pt x="0" y="190"/>
                    <a:pt x="17" y="227"/>
                    <a:pt x="33" y="244"/>
                  </a:cubicBezTo>
                  <a:cubicBezTo>
                    <a:pt x="59" y="256"/>
                    <a:pt x="84" y="267"/>
                    <a:pt x="101" y="267"/>
                  </a:cubicBezTo>
                  <a:cubicBezTo>
                    <a:pt x="109" y="267"/>
                    <a:pt x="115" y="265"/>
                    <a:pt x="120" y="260"/>
                  </a:cubicBezTo>
                  <a:cubicBezTo>
                    <a:pt x="190" y="260"/>
                    <a:pt x="223" y="190"/>
                    <a:pt x="223" y="124"/>
                  </a:cubicBezTo>
                  <a:cubicBezTo>
                    <a:pt x="206" y="87"/>
                    <a:pt x="190" y="54"/>
                    <a:pt x="173" y="38"/>
                  </a:cubicBezTo>
                  <a:cubicBezTo>
                    <a:pt x="173" y="21"/>
                    <a:pt x="153" y="21"/>
                    <a:pt x="153" y="21"/>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5053375" y="2781400"/>
              <a:ext cx="5600" cy="6600"/>
            </a:xfrm>
            <a:custGeom>
              <a:avLst/>
              <a:gdLst/>
              <a:ahLst/>
              <a:cxnLst/>
              <a:rect l="l" t="t" r="r" b="b"/>
              <a:pathLst>
                <a:path w="224" h="264" extrusionOk="0">
                  <a:moveTo>
                    <a:pt x="103" y="1"/>
                  </a:moveTo>
                  <a:cubicBezTo>
                    <a:pt x="33" y="17"/>
                    <a:pt x="0" y="87"/>
                    <a:pt x="0" y="157"/>
                  </a:cubicBezTo>
                  <a:cubicBezTo>
                    <a:pt x="15" y="215"/>
                    <a:pt x="58" y="263"/>
                    <a:pt x="113" y="263"/>
                  </a:cubicBezTo>
                  <a:cubicBezTo>
                    <a:pt x="120" y="263"/>
                    <a:pt x="128" y="262"/>
                    <a:pt x="136" y="260"/>
                  </a:cubicBezTo>
                  <a:cubicBezTo>
                    <a:pt x="157" y="260"/>
                    <a:pt x="190" y="240"/>
                    <a:pt x="207" y="207"/>
                  </a:cubicBezTo>
                  <a:cubicBezTo>
                    <a:pt x="223" y="174"/>
                    <a:pt x="223" y="137"/>
                    <a:pt x="223" y="104"/>
                  </a:cubicBezTo>
                  <a:cubicBezTo>
                    <a:pt x="223" y="71"/>
                    <a:pt x="207" y="5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5086050" y="2727275"/>
              <a:ext cx="6000" cy="6525"/>
            </a:xfrm>
            <a:custGeom>
              <a:avLst/>
              <a:gdLst/>
              <a:ahLst/>
              <a:cxnLst/>
              <a:rect l="l" t="t" r="r" b="b"/>
              <a:pathLst>
                <a:path w="240" h="261" extrusionOk="0">
                  <a:moveTo>
                    <a:pt x="103" y="1"/>
                  </a:moveTo>
                  <a:cubicBezTo>
                    <a:pt x="33" y="1"/>
                    <a:pt x="0" y="71"/>
                    <a:pt x="0" y="137"/>
                  </a:cubicBezTo>
                  <a:cubicBezTo>
                    <a:pt x="17" y="174"/>
                    <a:pt x="17" y="207"/>
                    <a:pt x="50" y="224"/>
                  </a:cubicBezTo>
                  <a:cubicBezTo>
                    <a:pt x="66" y="261"/>
                    <a:pt x="103" y="261"/>
                    <a:pt x="136" y="261"/>
                  </a:cubicBezTo>
                  <a:cubicBezTo>
                    <a:pt x="190" y="240"/>
                    <a:pt x="239" y="174"/>
                    <a:pt x="223" y="104"/>
                  </a:cubicBezTo>
                  <a:cubicBezTo>
                    <a:pt x="223" y="71"/>
                    <a:pt x="206" y="34"/>
                    <a:pt x="169"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5146150" y="2474750"/>
              <a:ext cx="2175" cy="850"/>
            </a:xfrm>
            <a:custGeom>
              <a:avLst/>
              <a:gdLst/>
              <a:ahLst/>
              <a:cxnLst/>
              <a:rect l="l" t="t" r="r" b="b"/>
              <a:pathLst>
                <a:path w="87" h="34" extrusionOk="0">
                  <a:moveTo>
                    <a:pt x="0" y="1"/>
                  </a:moveTo>
                  <a:cubicBezTo>
                    <a:pt x="5" y="1"/>
                    <a:pt x="11" y="2"/>
                    <a:pt x="18" y="4"/>
                  </a:cubicBezTo>
                  <a:lnTo>
                    <a:pt x="18" y="4"/>
                  </a:lnTo>
                  <a:cubicBezTo>
                    <a:pt x="18" y="3"/>
                    <a:pt x="17" y="2"/>
                    <a:pt x="16" y="1"/>
                  </a:cubicBezTo>
                  <a:close/>
                  <a:moveTo>
                    <a:pt x="18" y="4"/>
                  </a:moveTo>
                  <a:cubicBezTo>
                    <a:pt x="35" y="34"/>
                    <a:pt x="55" y="34"/>
                    <a:pt x="87" y="34"/>
                  </a:cubicBezTo>
                  <a:cubicBezTo>
                    <a:pt x="63" y="22"/>
                    <a:pt x="37" y="10"/>
                    <a:pt x="1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5104900" y="2460650"/>
              <a:ext cx="5600" cy="4250"/>
            </a:xfrm>
            <a:custGeom>
              <a:avLst/>
              <a:gdLst/>
              <a:ahLst/>
              <a:cxnLst/>
              <a:rect l="l" t="t" r="r" b="b"/>
              <a:pathLst>
                <a:path w="224" h="170" extrusionOk="0">
                  <a:moveTo>
                    <a:pt x="17" y="0"/>
                  </a:moveTo>
                  <a:cubicBezTo>
                    <a:pt x="17" y="17"/>
                    <a:pt x="1" y="33"/>
                    <a:pt x="17" y="66"/>
                  </a:cubicBezTo>
                  <a:cubicBezTo>
                    <a:pt x="17" y="103"/>
                    <a:pt x="34" y="120"/>
                    <a:pt x="54" y="153"/>
                  </a:cubicBezTo>
                  <a:cubicBezTo>
                    <a:pt x="87" y="169"/>
                    <a:pt x="104" y="169"/>
                    <a:pt x="137" y="169"/>
                  </a:cubicBezTo>
                  <a:cubicBezTo>
                    <a:pt x="190" y="153"/>
                    <a:pt x="223" y="120"/>
                    <a:pt x="223" y="50"/>
                  </a:cubicBezTo>
                  <a:cubicBezTo>
                    <a:pt x="158" y="33"/>
                    <a:pt x="87" y="17"/>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5052950" y="2796850"/>
              <a:ext cx="4775" cy="6525"/>
            </a:xfrm>
            <a:custGeom>
              <a:avLst/>
              <a:gdLst/>
              <a:ahLst/>
              <a:cxnLst/>
              <a:rect l="l" t="t" r="r" b="b"/>
              <a:pathLst>
                <a:path w="191" h="261" extrusionOk="0">
                  <a:moveTo>
                    <a:pt x="50" y="1"/>
                  </a:moveTo>
                  <a:cubicBezTo>
                    <a:pt x="34" y="1"/>
                    <a:pt x="17" y="17"/>
                    <a:pt x="1" y="34"/>
                  </a:cubicBezTo>
                  <a:lnTo>
                    <a:pt x="1" y="224"/>
                  </a:lnTo>
                  <a:lnTo>
                    <a:pt x="1" y="240"/>
                  </a:lnTo>
                  <a:cubicBezTo>
                    <a:pt x="34" y="261"/>
                    <a:pt x="50" y="261"/>
                    <a:pt x="87" y="261"/>
                  </a:cubicBezTo>
                  <a:cubicBezTo>
                    <a:pt x="120" y="261"/>
                    <a:pt x="137" y="240"/>
                    <a:pt x="153" y="207"/>
                  </a:cubicBezTo>
                  <a:cubicBezTo>
                    <a:pt x="174" y="174"/>
                    <a:pt x="191" y="137"/>
                    <a:pt x="191" y="104"/>
                  </a:cubicBezTo>
                  <a:cubicBezTo>
                    <a:pt x="174" y="71"/>
                    <a:pt x="153" y="55"/>
                    <a:pt x="137" y="17"/>
                  </a:cubicBezTo>
                  <a:cubicBezTo>
                    <a:pt x="137" y="17"/>
                    <a:pt x="120" y="1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5079975" y="2789550"/>
              <a:ext cx="5675" cy="6500"/>
            </a:xfrm>
            <a:custGeom>
              <a:avLst/>
              <a:gdLst/>
              <a:ahLst/>
              <a:cxnLst/>
              <a:rect l="l" t="t" r="r" b="b"/>
              <a:pathLst>
                <a:path w="227" h="260" extrusionOk="0">
                  <a:moveTo>
                    <a:pt x="87" y="0"/>
                  </a:moveTo>
                  <a:cubicBezTo>
                    <a:pt x="37" y="17"/>
                    <a:pt x="0" y="87"/>
                    <a:pt x="0" y="157"/>
                  </a:cubicBezTo>
                  <a:cubicBezTo>
                    <a:pt x="0" y="190"/>
                    <a:pt x="21" y="206"/>
                    <a:pt x="54" y="243"/>
                  </a:cubicBezTo>
                  <a:cubicBezTo>
                    <a:pt x="70" y="260"/>
                    <a:pt x="103" y="260"/>
                    <a:pt x="124" y="260"/>
                  </a:cubicBezTo>
                  <a:cubicBezTo>
                    <a:pt x="190" y="243"/>
                    <a:pt x="227" y="173"/>
                    <a:pt x="227" y="103"/>
                  </a:cubicBezTo>
                  <a:cubicBezTo>
                    <a:pt x="227" y="70"/>
                    <a:pt x="206" y="54"/>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5071825" y="2684825"/>
              <a:ext cx="6100" cy="6400"/>
            </a:xfrm>
            <a:custGeom>
              <a:avLst/>
              <a:gdLst/>
              <a:ahLst/>
              <a:cxnLst/>
              <a:rect l="l" t="t" r="r" b="b"/>
              <a:pathLst>
                <a:path w="244" h="256" extrusionOk="0">
                  <a:moveTo>
                    <a:pt x="120" y="0"/>
                  </a:moveTo>
                  <a:cubicBezTo>
                    <a:pt x="87" y="0"/>
                    <a:pt x="70" y="17"/>
                    <a:pt x="37" y="33"/>
                  </a:cubicBezTo>
                  <a:cubicBezTo>
                    <a:pt x="17" y="50"/>
                    <a:pt x="0" y="83"/>
                    <a:pt x="0" y="120"/>
                  </a:cubicBezTo>
                  <a:cubicBezTo>
                    <a:pt x="0" y="153"/>
                    <a:pt x="0" y="186"/>
                    <a:pt x="17" y="206"/>
                  </a:cubicBezTo>
                  <a:cubicBezTo>
                    <a:pt x="37" y="239"/>
                    <a:pt x="70" y="256"/>
                    <a:pt x="103" y="256"/>
                  </a:cubicBezTo>
                  <a:cubicBezTo>
                    <a:pt x="120" y="256"/>
                    <a:pt x="157" y="256"/>
                    <a:pt x="174" y="239"/>
                  </a:cubicBezTo>
                  <a:cubicBezTo>
                    <a:pt x="223" y="186"/>
                    <a:pt x="244" y="103"/>
                    <a:pt x="190" y="50"/>
                  </a:cubicBezTo>
                  <a:cubicBezTo>
                    <a:pt x="190" y="33"/>
                    <a:pt x="174" y="17"/>
                    <a:pt x="157" y="17"/>
                  </a:cubicBezTo>
                  <a:cubicBezTo>
                    <a:pt x="141" y="0"/>
                    <a:pt x="14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5077400" y="2809325"/>
              <a:ext cx="6100" cy="6625"/>
            </a:xfrm>
            <a:custGeom>
              <a:avLst/>
              <a:gdLst/>
              <a:ahLst/>
              <a:cxnLst/>
              <a:rect l="l" t="t" r="r" b="b"/>
              <a:pathLst>
                <a:path w="244" h="265" extrusionOk="0">
                  <a:moveTo>
                    <a:pt x="140" y="1"/>
                  </a:moveTo>
                  <a:cubicBezTo>
                    <a:pt x="103" y="1"/>
                    <a:pt x="70" y="17"/>
                    <a:pt x="54" y="34"/>
                  </a:cubicBezTo>
                  <a:cubicBezTo>
                    <a:pt x="21" y="50"/>
                    <a:pt x="21" y="87"/>
                    <a:pt x="0" y="120"/>
                  </a:cubicBezTo>
                  <a:cubicBezTo>
                    <a:pt x="0" y="153"/>
                    <a:pt x="21" y="190"/>
                    <a:pt x="37" y="207"/>
                  </a:cubicBezTo>
                  <a:cubicBezTo>
                    <a:pt x="56" y="248"/>
                    <a:pt x="88" y="265"/>
                    <a:pt x="121" y="265"/>
                  </a:cubicBezTo>
                  <a:cubicBezTo>
                    <a:pt x="144" y="265"/>
                    <a:pt x="169" y="256"/>
                    <a:pt x="190" y="240"/>
                  </a:cubicBezTo>
                  <a:cubicBezTo>
                    <a:pt x="243" y="190"/>
                    <a:pt x="243" y="104"/>
                    <a:pt x="206" y="50"/>
                  </a:cubicBezTo>
                  <a:cubicBezTo>
                    <a:pt x="190" y="34"/>
                    <a:pt x="173" y="17"/>
                    <a:pt x="157" y="17"/>
                  </a:cubicBezTo>
                  <a:cubicBezTo>
                    <a:pt x="157" y="1"/>
                    <a:pt x="140"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5081300" y="2773575"/>
              <a:ext cx="6425" cy="6475"/>
            </a:xfrm>
            <a:custGeom>
              <a:avLst/>
              <a:gdLst/>
              <a:ahLst/>
              <a:cxnLst/>
              <a:rect l="l" t="t" r="r" b="b"/>
              <a:pathLst>
                <a:path w="257" h="259" extrusionOk="0">
                  <a:moveTo>
                    <a:pt x="140" y="0"/>
                  </a:moveTo>
                  <a:cubicBezTo>
                    <a:pt x="86" y="0"/>
                    <a:pt x="45" y="33"/>
                    <a:pt x="17" y="91"/>
                  </a:cubicBezTo>
                  <a:cubicBezTo>
                    <a:pt x="1" y="140"/>
                    <a:pt x="34" y="227"/>
                    <a:pt x="87" y="243"/>
                  </a:cubicBezTo>
                  <a:cubicBezTo>
                    <a:pt x="101" y="254"/>
                    <a:pt x="116" y="258"/>
                    <a:pt x="131" y="258"/>
                  </a:cubicBezTo>
                  <a:cubicBezTo>
                    <a:pt x="171" y="258"/>
                    <a:pt x="211" y="225"/>
                    <a:pt x="223" y="177"/>
                  </a:cubicBezTo>
                  <a:cubicBezTo>
                    <a:pt x="256" y="107"/>
                    <a:pt x="223" y="37"/>
                    <a:pt x="174" y="4"/>
                  </a:cubicBezTo>
                  <a:cubicBezTo>
                    <a:pt x="162" y="1"/>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5067075" y="2776250"/>
              <a:ext cx="6100" cy="6675"/>
            </a:xfrm>
            <a:custGeom>
              <a:avLst/>
              <a:gdLst/>
              <a:ahLst/>
              <a:cxnLst/>
              <a:rect l="l" t="t" r="r" b="b"/>
              <a:pathLst>
                <a:path w="244" h="267" extrusionOk="0">
                  <a:moveTo>
                    <a:pt x="104" y="0"/>
                  </a:moveTo>
                  <a:cubicBezTo>
                    <a:pt x="38" y="17"/>
                    <a:pt x="1" y="87"/>
                    <a:pt x="1" y="157"/>
                  </a:cubicBezTo>
                  <a:cubicBezTo>
                    <a:pt x="21" y="190"/>
                    <a:pt x="38" y="223"/>
                    <a:pt x="54" y="239"/>
                  </a:cubicBezTo>
                  <a:cubicBezTo>
                    <a:pt x="66" y="254"/>
                    <a:pt x="86" y="267"/>
                    <a:pt x="110" y="267"/>
                  </a:cubicBezTo>
                  <a:cubicBezTo>
                    <a:pt x="120" y="267"/>
                    <a:pt x="130" y="265"/>
                    <a:pt x="141" y="260"/>
                  </a:cubicBezTo>
                  <a:cubicBezTo>
                    <a:pt x="190" y="260"/>
                    <a:pt x="244" y="190"/>
                    <a:pt x="227" y="120"/>
                  </a:cubicBezTo>
                  <a:cubicBezTo>
                    <a:pt x="227" y="87"/>
                    <a:pt x="207" y="54"/>
                    <a:pt x="190" y="33"/>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5068825" y="2729050"/>
              <a:ext cx="5600" cy="6400"/>
            </a:xfrm>
            <a:custGeom>
              <a:avLst/>
              <a:gdLst/>
              <a:ahLst/>
              <a:cxnLst/>
              <a:rect l="l" t="t" r="r" b="b"/>
              <a:pathLst>
                <a:path w="224" h="256" extrusionOk="0">
                  <a:moveTo>
                    <a:pt x="104" y="0"/>
                  </a:moveTo>
                  <a:cubicBezTo>
                    <a:pt x="71" y="0"/>
                    <a:pt x="54" y="17"/>
                    <a:pt x="34" y="33"/>
                  </a:cubicBezTo>
                  <a:cubicBezTo>
                    <a:pt x="17" y="66"/>
                    <a:pt x="1" y="103"/>
                    <a:pt x="1" y="153"/>
                  </a:cubicBezTo>
                  <a:cubicBezTo>
                    <a:pt x="17" y="190"/>
                    <a:pt x="34" y="206"/>
                    <a:pt x="54" y="239"/>
                  </a:cubicBezTo>
                  <a:cubicBezTo>
                    <a:pt x="71" y="256"/>
                    <a:pt x="104" y="256"/>
                    <a:pt x="137" y="256"/>
                  </a:cubicBezTo>
                  <a:cubicBezTo>
                    <a:pt x="190" y="239"/>
                    <a:pt x="223" y="190"/>
                    <a:pt x="223" y="120"/>
                  </a:cubicBezTo>
                  <a:lnTo>
                    <a:pt x="223" y="103"/>
                  </a:lnTo>
                  <a:cubicBezTo>
                    <a:pt x="223" y="66"/>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5066675" y="2792525"/>
              <a:ext cx="6100" cy="6525"/>
            </a:xfrm>
            <a:custGeom>
              <a:avLst/>
              <a:gdLst/>
              <a:ahLst/>
              <a:cxnLst/>
              <a:rect l="l" t="t" r="r" b="b"/>
              <a:pathLst>
                <a:path w="244" h="261" extrusionOk="0">
                  <a:moveTo>
                    <a:pt x="140" y="1"/>
                  </a:moveTo>
                  <a:cubicBezTo>
                    <a:pt x="103" y="1"/>
                    <a:pt x="70" y="1"/>
                    <a:pt x="54" y="21"/>
                  </a:cubicBezTo>
                  <a:cubicBezTo>
                    <a:pt x="0" y="71"/>
                    <a:pt x="0" y="157"/>
                    <a:pt x="37" y="207"/>
                  </a:cubicBezTo>
                  <a:cubicBezTo>
                    <a:pt x="54" y="244"/>
                    <a:pt x="87" y="261"/>
                    <a:pt x="103" y="261"/>
                  </a:cubicBezTo>
                  <a:cubicBezTo>
                    <a:pt x="140" y="261"/>
                    <a:pt x="173" y="261"/>
                    <a:pt x="190" y="228"/>
                  </a:cubicBezTo>
                  <a:cubicBezTo>
                    <a:pt x="243" y="190"/>
                    <a:pt x="243" y="104"/>
                    <a:pt x="206" y="54"/>
                  </a:cubicBezTo>
                  <a:cubicBezTo>
                    <a:pt x="190" y="38"/>
                    <a:pt x="190"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5066675" y="2745825"/>
              <a:ext cx="6500" cy="6525"/>
            </a:xfrm>
            <a:custGeom>
              <a:avLst/>
              <a:gdLst/>
              <a:ahLst/>
              <a:cxnLst/>
              <a:rect l="l" t="t" r="r" b="b"/>
              <a:pathLst>
                <a:path w="260" h="261" extrusionOk="0">
                  <a:moveTo>
                    <a:pt x="129" y="1"/>
                  </a:moveTo>
                  <a:cubicBezTo>
                    <a:pt x="88" y="1"/>
                    <a:pt x="49" y="32"/>
                    <a:pt x="37" y="84"/>
                  </a:cubicBezTo>
                  <a:cubicBezTo>
                    <a:pt x="0" y="154"/>
                    <a:pt x="37" y="220"/>
                    <a:pt x="87" y="257"/>
                  </a:cubicBezTo>
                  <a:cubicBezTo>
                    <a:pt x="99" y="260"/>
                    <a:pt x="110" y="261"/>
                    <a:pt x="121" y="261"/>
                  </a:cubicBezTo>
                  <a:cubicBezTo>
                    <a:pt x="173" y="261"/>
                    <a:pt x="213" y="228"/>
                    <a:pt x="243" y="170"/>
                  </a:cubicBezTo>
                  <a:cubicBezTo>
                    <a:pt x="260" y="100"/>
                    <a:pt x="223" y="34"/>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5124700" y="2780025"/>
              <a:ext cx="6000" cy="6650"/>
            </a:xfrm>
            <a:custGeom>
              <a:avLst/>
              <a:gdLst/>
              <a:ahLst/>
              <a:cxnLst/>
              <a:rect l="l" t="t" r="r" b="b"/>
              <a:pathLst>
                <a:path w="240" h="266" extrusionOk="0">
                  <a:moveTo>
                    <a:pt x="132" y="0"/>
                  </a:moveTo>
                  <a:cubicBezTo>
                    <a:pt x="79" y="0"/>
                    <a:pt x="30" y="35"/>
                    <a:pt x="17" y="88"/>
                  </a:cubicBezTo>
                  <a:cubicBezTo>
                    <a:pt x="0" y="159"/>
                    <a:pt x="33" y="229"/>
                    <a:pt x="87" y="262"/>
                  </a:cubicBezTo>
                  <a:cubicBezTo>
                    <a:pt x="95" y="264"/>
                    <a:pt x="104" y="266"/>
                    <a:pt x="114" y="266"/>
                  </a:cubicBezTo>
                  <a:cubicBezTo>
                    <a:pt x="159" y="266"/>
                    <a:pt x="209" y="233"/>
                    <a:pt x="223" y="175"/>
                  </a:cubicBezTo>
                  <a:cubicBezTo>
                    <a:pt x="240" y="109"/>
                    <a:pt x="223" y="39"/>
                    <a:pt x="169" y="6"/>
                  </a:cubicBezTo>
                  <a:cubicBezTo>
                    <a:pt x="157" y="2"/>
                    <a:pt x="145"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5068425" y="2824475"/>
              <a:ext cx="5175" cy="2100"/>
            </a:xfrm>
            <a:custGeom>
              <a:avLst/>
              <a:gdLst/>
              <a:ahLst/>
              <a:cxnLst/>
              <a:rect l="l" t="t" r="r" b="b"/>
              <a:pathLst>
                <a:path w="207" h="84" extrusionOk="0">
                  <a:moveTo>
                    <a:pt x="120" y="1"/>
                  </a:moveTo>
                  <a:cubicBezTo>
                    <a:pt x="108" y="1"/>
                    <a:pt x="95" y="5"/>
                    <a:pt x="87" y="13"/>
                  </a:cubicBezTo>
                  <a:cubicBezTo>
                    <a:pt x="70" y="13"/>
                    <a:pt x="33" y="30"/>
                    <a:pt x="17" y="63"/>
                  </a:cubicBezTo>
                  <a:lnTo>
                    <a:pt x="0" y="83"/>
                  </a:lnTo>
                  <a:lnTo>
                    <a:pt x="206" y="83"/>
                  </a:lnTo>
                  <a:cubicBezTo>
                    <a:pt x="206" y="63"/>
                    <a:pt x="190" y="46"/>
                    <a:pt x="173" y="30"/>
                  </a:cubicBezTo>
                  <a:lnTo>
                    <a:pt x="153" y="13"/>
                  </a:lnTo>
                  <a:cubicBezTo>
                    <a:pt x="145" y="5"/>
                    <a:pt x="132"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5263425" y="2665025"/>
              <a:ext cx="2100" cy="5600"/>
            </a:xfrm>
            <a:custGeom>
              <a:avLst/>
              <a:gdLst/>
              <a:ahLst/>
              <a:cxnLst/>
              <a:rect l="l" t="t" r="r" b="b"/>
              <a:pathLst>
                <a:path w="84" h="224" extrusionOk="0">
                  <a:moveTo>
                    <a:pt x="83" y="1"/>
                  </a:moveTo>
                  <a:lnTo>
                    <a:pt x="83" y="1"/>
                  </a:lnTo>
                  <a:cubicBezTo>
                    <a:pt x="34" y="34"/>
                    <a:pt x="1" y="87"/>
                    <a:pt x="17" y="153"/>
                  </a:cubicBezTo>
                  <a:cubicBezTo>
                    <a:pt x="17" y="174"/>
                    <a:pt x="34" y="207"/>
                    <a:pt x="50" y="223"/>
                  </a:cubicBezTo>
                  <a:cubicBezTo>
                    <a:pt x="50" y="153"/>
                    <a:pt x="67" y="87"/>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5085625" y="2821800"/>
              <a:ext cx="6000" cy="4250"/>
            </a:xfrm>
            <a:custGeom>
              <a:avLst/>
              <a:gdLst/>
              <a:ahLst/>
              <a:cxnLst/>
              <a:rect l="l" t="t" r="r" b="b"/>
              <a:pathLst>
                <a:path w="240" h="170" extrusionOk="0">
                  <a:moveTo>
                    <a:pt x="104" y="1"/>
                  </a:moveTo>
                  <a:cubicBezTo>
                    <a:pt x="50" y="17"/>
                    <a:pt x="1" y="87"/>
                    <a:pt x="17" y="153"/>
                  </a:cubicBezTo>
                  <a:lnTo>
                    <a:pt x="17" y="170"/>
                  </a:lnTo>
                  <a:cubicBezTo>
                    <a:pt x="83" y="170"/>
                    <a:pt x="170" y="153"/>
                    <a:pt x="240" y="153"/>
                  </a:cubicBezTo>
                  <a:lnTo>
                    <a:pt x="240" y="120"/>
                  </a:lnTo>
                  <a:cubicBezTo>
                    <a:pt x="223" y="87"/>
                    <a:pt x="223" y="50"/>
                    <a:pt x="186" y="34"/>
                  </a:cubicBezTo>
                  <a:cubicBezTo>
                    <a:pt x="186" y="17"/>
                    <a:pt x="170" y="17"/>
                    <a:pt x="170" y="17"/>
                  </a:cubicBezTo>
                  <a:cubicBezTo>
                    <a:pt x="153" y="1"/>
                    <a:pt x="13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5253125" y="2602225"/>
              <a:ext cx="6000" cy="6550"/>
            </a:xfrm>
            <a:custGeom>
              <a:avLst/>
              <a:gdLst/>
              <a:ahLst/>
              <a:cxnLst/>
              <a:rect l="l" t="t" r="r" b="b"/>
              <a:pathLst>
                <a:path w="240" h="262" extrusionOk="0">
                  <a:moveTo>
                    <a:pt x="124" y="0"/>
                  </a:moveTo>
                  <a:cubicBezTo>
                    <a:pt x="79" y="0"/>
                    <a:pt x="30" y="35"/>
                    <a:pt x="17" y="88"/>
                  </a:cubicBezTo>
                  <a:cubicBezTo>
                    <a:pt x="1" y="159"/>
                    <a:pt x="17" y="229"/>
                    <a:pt x="83" y="262"/>
                  </a:cubicBezTo>
                  <a:lnTo>
                    <a:pt x="137" y="262"/>
                  </a:lnTo>
                  <a:cubicBezTo>
                    <a:pt x="170" y="262"/>
                    <a:pt x="207" y="229"/>
                    <a:pt x="223" y="175"/>
                  </a:cubicBezTo>
                  <a:cubicBezTo>
                    <a:pt x="240" y="126"/>
                    <a:pt x="223" y="72"/>
                    <a:pt x="207" y="39"/>
                  </a:cubicBezTo>
                  <a:cubicBezTo>
                    <a:pt x="186" y="39"/>
                    <a:pt x="170" y="23"/>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5250950" y="2619725"/>
              <a:ext cx="6025" cy="6600"/>
            </a:xfrm>
            <a:custGeom>
              <a:avLst/>
              <a:gdLst/>
              <a:ahLst/>
              <a:cxnLst/>
              <a:rect l="l" t="t" r="r" b="b"/>
              <a:pathLst>
                <a:path w="241" h="264" extrusionOk="0">
                  <a:moveTo>
                    <a:pt x="126" y="0"/>
                  </a:moveTo>
                  <a:cubicBezTo>
                    <a:pt x="103" y="0"/>
                    <a:pt x="82" y="13"/>
                    <a:pt x="67" y="28"/>
                  </a:cubicBezTo>
                  <a:cubicBezTo>
                    <a:pt x="34" y="44"/>
                    <a:pt x="17" y="61"/>
                    <a:pt x="17" y="94"/>
                  </a:cubicBezTo>
                  <a:cubicBezTo>
                    <a:pt x="1" y="110"/>
                    <a:pt x="1" y="147"/>
                    <a:pt x="17" y="180"/>
                  </a:cubicBezTo>
                  <a:cubicBezTo>
                    <a:pt x="17" y="213"/>
                    <a:pt x="50" y="234"/>
                    <a:pt x="88" y="250"/>
                  </a:cubicBezTo>
                  <a:cubicBezTo>
                    <a:pt x="101" y="259"/>
                    <a:pt x="115" y="263"/>
                    <a:pt x="130" y="263"/>
                  </a:cubicBezTo>
                  <a:cubicBezTo>
                    <a:pt x="170" y="263"/>
                    <a:pt x="212" y="232"/>
                    <a:pt x="224" y="180"/>
                  </a:cubicBezTo>
                  <a:cubicBezTo>
                    <a:pt x="240" y="110"/>
                    <a:pt x="224" y="44"/>
                    <a:pt x="154" y="7"/>
                  </a:cubicBezTo>
                  <a:cubicBezTo>
                    <a:pt x="144" y="2"/>
                    <a:pt x="135"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5112225" y="2817475"/>
              <a:ext cx="5600" cy="5175"/>
            </a:xfrm>
            <a:custGeom>
              <a:avLst/>
              <a:gdLst/>
              <a:ahLst/>
              <a:cxnLst/>
              <a:rect l="l" t="t" r="r" b="b"/>
              <a:pathLst>
                <a:path w="224" h="207" extrusionOk="0">
                  <a:moveTo>
                    <a:pt x="120" y="1"/>
                  </a:moveTo>
                  <a:cubicBezTo>
                    <a:pt x="87" y="1"/>
                    <a:pt x="71" y="1"/>
                    <a:pt x="34" y="34"/>
                  </a:cubicBezTo>
                  <a:cubicBezTo>
                    <a:pt x="17" y="54"/>
                    <a:pt x="1" y="87"/>
                    <a:pt x="1" y="120"/>
                  </a:cubicBezTo>
                  <a:cubicBezTo>
                    <a:pt x="1" y="157"/>
                    <a:pt x="1" y="190"/>
                    <a:pt x="17" y="207"/>
                  </a:cubicBezTo>
                  <a:cubicBezTo>
                    <a:pt x="87" y="190"/>
                    <a:pt x="153" y="190"/>
                    <a:pt x="207" y="174"/>
                  </a:cubicBezTo>
                  <a:cubicBezTo>
                    <a:pt x="223" y="137"/>
                    <a:pt x="223" y="87"/>
                    <a:pt x="190" y="54"/>
                  </a:cubicBezTo>
                  <a:cubicBezTo>
                    <a:pt x="190" y="34"/>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5247050" y="2667200"/>
              <a:ext cx="6100" cy="6575"/>
            </a:xfrm>
            <a:custGeom>
              <a:avLst/>
              <a:gdLst/>
              <a:ahLst/>
              <a:cxnLst/>
              <a:rect l="l" t="t" r="r" b="b"/>
              <a:pathLst>
                <a:path w="244" h="263" extrusionOk="0">
                  <a:moveTo>
                    <a:pt x="103" y="0"/>
                  </a:moveTo>
                  <a:cubicBezTo>
                    <a:pt x="54" y="17"/>
                    <a:pt x="0" y="87"/>
                    <a:pt x="17" y="153"/>
                  </a:cubicBezTo>
                  <a:cubicBezTo>
                    <a:pt x="17" y="190"/>
                    <a:pt x="37" y="223"/>
                    <a:pt x="70" y="239"/>
                  </a:cubicBezTo>
                  <a:cubicBezTo>
                    <a:pt x="82" y="251"/>
                    <a:pt x="102" y="263"/>
                    <a:pt x="120" y="263"/>
                  </a:cubicBezTo>
                  <a:cubicBezTo>
                    <a:pt x="127" y="263"/>
                    <a:pt x="134" y="261"/>
                    <a:pt x="141" y="256"/>
                  </a:cubicBezTo>
                  <a:cubicBezTo>
                    <a:pt x="206" y="256"/>
                    <a:pt x="244" y="190"/>
                    <a:pt x="244" y="120"/>
                  </a:cubicBezTo>
                  <a:cubicBezTo>
                    <a:pt x="223" y="66"/>
                    <a:pt x="206" y="33"/>
                    <a:pt x="173" y="17"/>
                  </a:cubicBezTo>
                  <a:cubicBezTo>
                    <a:pt x="157" y="0"/>
                    <a:pt x="141"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5250550" y="2652150"/>
              <a:ext cx="6000" cy="6625"/>
            </a:xfrm>
            <a:custGeom>
              <a:avLst/>
              <a:gdLst/>
              <a:ahLst/>
              <a:cxnLst/>
              <a:rect l="l" t="t" r="r" b="b"/>
              <a:pathLst>
                <a:path w="240" h="265" extrusionOk="0">
                  <a:moveTo>
                    <a:pt x="137" y="0"/>
                  </a:moveTo>
                  <a:cubicBezTo>
                    <a:pt x="104" y="0"/>
                    <a:pt x="66" y="17"/>
                    <a:pt x="50" y="33"/>
                  </a:cubicBezTo>
                  <a:cubicBezTo>
                    <a:pt x="33" y="50"/>
                    <a:pt x="17" y="87"/>
                    <a:pt x="17" y="120"/>
                  </a:cubicBezTo>
                  <a:cubicBezTo>
                    <a:pt x="1" y="153"/>
                    <a:pt x="17" y="190"/>
                    <a:pt x="33" y="223"/>
                  </a:cubicBezTo>
                  <a:cubicBezTo>
                    <a:pt x="50" y="240"/>
                    <a:pt x="83" y="256"/>
                    <a:pt x="104" y="256"/>
                  </a:cubicBezTo>
                  <a:cubicBezTo>
                    <a:pt x="113" y="262"/>
                    <a:pt x="123" y="265"/>
                    <a:pt x="133" y="265"/>
                  </a:cubicBezTo>
                  <a:cubicBezTo>
                    <a:pt x="155" y="265"/>
                    <a:pt x="174" y="251"/>
                    <a:pt x="186" y="240"/>
                  </a:cubicBezTo>
                  <a:cubicBezTo>
                    <a:pt x="240" y="190"/>
                    <a:pt x="240" y="103"/>
                    <a:pt x="207" y="50"/>
                  </a:cubicBezTo>
                  <a:cubicBezTo>
                    <a:pt x="186" y="33"/>
                    <a:pt x="17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5236325" y="2652875"/>
              <a:ext cx="6000" cy="6625"/>
            </a:xfrm>
            <a:custGeom>
              <a:avLst/>
              <a:gdLst/>
              <a:ahLst/>
              <a:cxnLst/>
              <a:rect l="l" t="t" r="r" b="b"/>
              <a:pathLst>
                <a:path w="240" h="265" extrusionOk="0">
                  <a:moveTo>
                    <a:pt x="128" y="0"/>
                  </a:moveTo>
                  <a:cubicBezTo>
                    <a:pt x="81" y="0"/>
                    <a:pt x="31" y="30"/>
                    <a:pt x="17" y="74"/>
                  </a:cubicBezTo>
                  <a:cubicBezTo>
                    <a:pt x="1" y="145"/>
                    <a:pt x="17" y="227"/>
                    <a:pt x="87" y="248"/>
                  </a:cubicBezTo>
                  <a:cubicBezTo>
                    <a:pt x="104" y="264"/>
                    <a:pt x="120" y="264"/>
                    <a:pt x="137" y="264"/>
                  </a:cubicBezTo>
                  <a:cubicBezTo>
                    <a:pt x="174" y="248"/>
                    <a:pt x="207" y="227"/>
                    <a:pt x="223" y="178"/>
                  </a:cubicBezTo>
                  <a:cubicBezTo>
                    <a:pt x="240" y="124"/>
                    <a:pt x="223" y="74"/>
                    <a:pt x="207" y="41"/>
                  </a:cubicBezTo>
                  <a:cubicBezTo>
                    <a:pt x="190" y="21"/>
                    <a:pt x="174" y="21"/>
                    <a:pt x="157" y="4"/>
                  </a:cubicBezTo>
                  <a:cubicBezTo>
                    <a:pt x="148" y="1"/>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5214875" y="2766350"/>
              <a:ext cx="3025" cy="3525"/>
            </a:xfrm>
            <a:custGeom>
              <a:avLst/>
              <a:gdLst/>
              <a:ahLst/>
              <a:cxnLst/>
              <a:rect l="l" t="t" r="r" b="b"/>
              <a:pathLst>
                <a:path w="121" h="141" extrusionOk="0">
                  <a:moveTo>
                    <a:pt x="121" y="1"/>
                  </a:moveTo>
                  <a:cubicBezTo>
                    <a:pt x="104" y="1"/>
                    <a:pt x="104" y="1"/>
                    <a:pt x="88" y="17"/>
                  </a:cubicBezTo>
                  <a:cubicBezTo>
                    <a:pt x="34" y="17"/>
                    <a:pt x="1" y="71"/>
                    <a:pt x="1" y="141"/>
                  </a:cubicBezTo>
                  <a:cubicBezTo>
                    <a:pt x="34" y="87"/>
                    <a:pt x="67" y="54"/>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5238500" y="2728925"/>
              <a:ext cx="5175" cy="6525"/>
            </a:xfrm>
            <a:custGeom>
              <a:avLst/>
              <a:gdLst/>
              <a:ahLst/>
              <a:cxnLst/>
              <a:rect l="l" t="t" r="r" b="b"/>
              <a:pathLst>
                <a:path w="207" h="261" extrusionOk="0">
                  <a:moveTo>
                    <a:pt x="125" y="1"/>
                  </a:moveTo>
                  <a:cubicBezTo>
                    <a:pt x="80" y="1"/>
                    <a:pt x="30" y="30"/>
                    <a:pt x="17" y="71"/>
                  </a:cubicBezTo>
                  <a:cubicBezTo>
                    <a:pt x="0" y="141"/>
                    <a:pt x="17" y="228"/>
                    <a:pt x="87" y="244"/>
                  </a:cubicBezTo>
                  <a:lnTo>
                    <a:pt x="103" y="261"/>
                  </a:lnTo>
                  <a:lnTo>
                    <a:pt x="103" y="228"/>
                  </a:lnTo>
                  <a:cubicBezTo>
                    <a:pt x="136" y="174"/>
                    <a:pt x="173" y="108"/>
                    <a:pt x="206" y="55"/>
                  </a:cubicBezTo>
                  <a:cubicBezTo>
                    <a:pt x="190" y="38"/>
                    <a:pt x="173" y="22"/>
                    <a:pt x="153" y="5"/>
                  </a:cubicBezTo>
                  <a:cubicBezTo>
                    <a:pt x="144" y="2"/>
                    <a:pt x="13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5245800" y="2713200"/>
              <a:ext cx="5600" cy="6375"/>
            </a:xfrm>
            <a:custGeom>
              <a:avLst/>
              <a:gdLst/>
              <a:ahLst/>
              <a:cxnLst/>
              <a:rect l="l" t="t" r="r" b="b"/>
              <a:pathLst>
                <a:path w="224" h="255" extrusionOk="0">
                  <a:moveTo>
                    <a:pt x="110" y="1"/>
                  </a:moveTo>
                  <a:cubicBezTo>
                    <a:pt x="70" y="1"/>
                    <a:pt x="29" y="34"/>
                    <a:pt x="17" y="82"/>
                  </a:cubicBezTo>
                  <a:cubicBezTo>
                    <a:pt x="1" y="152"/>
                    <a:pt x="17" y="222"/>
                    <a:pt x="87" y="255"/>
                  </a:cubicBezTo>
                  <a:lnTo>
                    <a:pt x="137" y="255"/>
                  </a:lnTo>
                  <a:cubicBezTo>
                    <a:pt x="153" y="205"/>
                    <a:pt x="191" y="135"/>
                    <a:pt x="223" y="65"/>
                  </a:cubicBezTo>
                  <a:cubicBezTo>
                    <a:pt x="207" y="49"/>
                    <a:pt x="191" y="16"/>
                    <a:pt x="153" y="16"/>
                  </a:cubicBezTo>
                  <a:cubicBezTo>
                    <a:pt x="140" y="6"/>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5256525" y="2680075"/>
              <a:ext cx="5600" cy="6425"/>
            </a:xfrm>
            <a:custGeom>
              <a:avLst/>
              <a:gdLst/>
              <a:ahLst/>
              <a:cxnLst/>
              <a:rect l="l" t="t" r="r" b="b"/>
              <a:pathLst>
                <a:path w="224" h="257" extrusionOk="0">
                  <a:moveTo>
                    <a:pt x="137" y="1"/>
                  </a:moveTo>
                  <a:cubicBezTo>
                    <a:pt x="120" y="1"/>
                    <a:pt x="87" y="17"/>
                    <a:pt x="50" y="34"/>
                  </a:cubicBezTo>
                  <a:cubicBezTo>
                    <a:pt x="17" y="67"/>
                    <a:pt x="1" y="153"/>
                    <a:pt x="50" y="207"/>
                  </a:cubicBezTo>
                  <a:cubicBezTo>
                    <a:pt x="71" y="240"/>
                    <a:pt x="87" y="256"/>
                    <a:pt x="120" y="256"/>
                  </a:cubicBezTo>
                  <a:cubicBezTo>
                    <a:pt x="137" y="256"/>
                    <a:pt x="174" y="256"/>
                    <a:pt x="190" y="240"/>
                  </a:cubicBezTo>
                  <a:cubicBezTo>
                    <a:pt x="207" y="190"/>
                    <a:pt x="207" y="137"/>
                    <a:pt x="223" y="67"/>
                  </a:cubicBezTo>
                  <a:lnTo>
                    <a:pt x="223" y="50"/>
                  </a:lnTo>
                  <a:cubicBezTo>
                    <a:pt x="207" y="34"/>
                    <a:pt x="190" y="17"/>
                    <a:pt x="174" y="17"/>
                  </a:cubicBezTo>
                  <a:cubicBezTo>
                    <a:pt x="153" y="1"/>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5140150" y="2809750"/>
              <a:ext cx="5600" cy="5575"/>
            </a:xfrm>
            <a:custGeom>
              <a:avLst/>
              <a:gdLst/>
              <a:ahLst/>
              <a:cxnLst/>
              <a:rect l="l" t="t" r="r" b="b"/>
              <a:pathLst>
                <a:path w="224" h="223" extrusionOk="0">
                  <a:moveTo>
                    <a:pt x="104" y="0"/>
                  </a:moveTo>
                  <a:cubicBezTo>
                    <a:pt x="50" y="17"/>
                    <a:pt x="1" y="70"/>
                    <a:pt x="17" y="157"/>
                  </a:cubicBezTo>
                  <a:cubicBezTo>
                    <a:pt x="17" y="173"/>
                    <a:pt x="34" y="206"/>
                    <a:pt x="50" y="223"/>
                  </a:cubicBezTo>
                  <a:cubicBezTo>
                    <a:pt x="104" y="206"/>
                    <a:pt x="170" y="173"/>
                    <a:pt x="224" y="157"/>
                  </a:cubicBezTo>
                  <a:lnTo>
                    <a:pt x="224" y="103"/>
                  </a:lnTo>
                  <a:cubicBezTo>
                    <a:pt x="224" y="70"/>
                    <a:pt x="207" y="33"/>
                    <a:pt x="191" y="17"/>
                  </a:cubicBezTo>
                  <a:cubicBezTo>
                    <a:pt x="170" y="1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5194675" y="2783450"/>
              <a:ext cx="4375" cy="3550"/>
            </a:xfrm>
            <a:custGeom>
              <a:avLst/>
              <a:gdLst/>
              <a:ahLst/>
              <a:cxnLst/>
              <a:rect l="l" t="t" r="r" b="b"/>
              <a:pathLst>
                <a:path w="175" h="142" extrusionOk="0">
                  <a:moveTo>
                    <a:pt x="127" y="1"/>
                  </a:moveTo>
                  <a:cubicBezTo>
                    <a:pt x="82" y="1"/>
                    <a:pt x="31" y="34"/>
                    <a:pt x="17" y="92"/>
                  </a:cubicBezTo>
                  <a:cubicBezTo>
                    <a:pt x="17" y="108"/>
                    <a:pt x="1" y="125"/>
                    <a:pt x="17" y="141"/>
                  </a:cubicBezTo>
                  <a:cubicBezTo>
                    <a:pt x="71" y="108"/>
                    <a:pt x="120" y="55"/>
                    <a:pt x="174" y="22"/>
                  </a:cubicBezTo>
                  <a:cubicBezTo>
                    <a:pt x="174" y="22"/>
                    <a:pt x="174" y="5"/>
                    <a:pt x="153" y="5"/>
                  </a:cubicBezTo>
                  <a:cubicBezTo>
                    <a:pt x="145" y="2"/>
                    <a:pt x="136"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5126350" y="2814900"/>
              <a:ext cx="5700" cy="4775"/>
            </a:xfrm>
            <a:custGeom>
              <a:avLst/>
              <a:gdLst/>
              <a:ahLst/>
              <a:cxnLst/>
              <a:rect l="l" t="t" r="r" b="b"/>
              <a:pathLst>
                <a:path w="228" h="191" extrusionOk="0">
                  <a:moveTo>
                    <a:pt x="103" y="0"/>
                  </a:moveTo>
                  <a:cubicBezTo>
                    <a:pt x="38" y="0"/>
                    <a:pt x="0" y="71"/>
                    <a:pt x="21" y="137"/>
                  </a:cubicBezTo>
                  <a:lnTo>
                    <a:pt x="21" y="190"/>
                  </a:lnTo>
                  <a:cubicBezTo>
                    <a:pt x="87" y="174"/>
                    <a:pt x="157" y="157"/>
                    <a:pt x="227" y="120"/>
                  </a:cubicBezTo>
                  <a:lnTo>
                    <a:pt x="227" y="104"/>
                  </a:lnTo>
                  <a:cubicBezTo>
                    <a:pt x="227" y="71"/>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5154700" y="2806850"/>
              <a:ext cx="4750" cy="3325"/>
            </a:xfrm>
            <a:custGeom>
              <a:avLst/>
              <a:gdLst/>
              <a:ahLst/>
              <a:cxnLst/>
              <a:rect l="l" t="t" r="r" b="b"/>
              <a:pathLst>
                <a:path w="190" h="133" extrusionOk="0">
                  <a:moveTo>
                    <a:pt x="113" y="0"/>
                  </a:moveTo>
                  <a:cubicBezTo>
                    <a:pt x="72" y="0"/>
                    <a:pt x="33" y="32"/>
                    <a:pt x="21" y="83"/>
                  </a:cubicBezTo>
                  <a:cubicBezTo>
                    <a:pt x="0" y="100"/>
                    <a:pt x="0" y="116"/>
                    <a:pt x="0" y="133"/>
                  </a:cubicBezTo>
                  <a:cubicBezTo>
                    <a:pt x="70" y="100"/>
                    <a:pt x="140" y="83"/>
                    <a:pt x="190" y="46"/>
                  </a:cubicBezTo>
                  <a:cubicBezTo>
                    <a:pt x="190" y="30"/>
                    <a:pt x="173" y="13"/>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5174075" y="2758625"/>
              <a:ext cx="6000" cy="6525"/>
            </a:xfrm>
            <a:custGeom>
              <a:avLst/>
              <a:gdLst/>
              <a:ahLst/>
              <a:cxnLst/>
              <a:rect l="l" t="t" r="r" b="b"/>
              <a:pathLst>
                <a:path w="240" h="261" extrusionOk="0">
                  <a:moveTo>
                    <a:pt x="103" y="0"/>
                  </a:moveTo>
                  <a:cubicBezTo>
                    <a:pt x="70" y="0"/>
                    <a:pt x="33" y="17"/>
                    <a:pt x="17" y="54"/>
                  </a:cubicBezTo>
                  <a:cubicBezTo>
                    <a:pt x="0" y="87"/>
                    <a:pt x="0" y="120"/>
                    <a:pt x="0" y="157"/>
                  </a:cubicBezTo>
                  <a:cubicBezTo>
                    <a:pt x="17" y="190"/>
                    <a:pt x="17" y="206"/>
                    <a:pt x="50" y="244"/>
                  </a:cubicBezTo>
                  <a:cubicBezTo>
                    <a:pt x="70" y="260"/>
                    <a:pt x="103" y="260"/>
                    <a:pt x="136" y="260"/>
                  </a:cubicBezTo>
                  <a:cubicBezTo>
                    <a:pt x="190" y="244"/>
                    <a:pt x="239" y="174"/>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5180450" y="2787900"/>
              <a:ext cx="6125" cy="6400"/>
            </a:xfrm>
            <a:custGeom>
              <a:avLst/>
              <a:gdLst/>
              <a:ahLst/>
              <a:cxnLst/>
              <a:rect l="l" t="t" r="r" b="b"/>
              <a:pathLst>
                <a:path w="245" h="256" extrusionOk="0">
                  <a:moveTo>
                    <a:pt x="104" y="0"/>
                  </a:moveTo>
                  <a:cubicBezTo>
                    <a:pt x="71" y="0"/>
                    <a:pt x="55" y="17"/>
                    <a:pt x="38" y="50"/>
                  </a:cubicBezTo>
                  <a:cubicBezTo>
                    <a:pt x="22" y="83"/>
                    <a:pt x="1" y="120"/>
                    <a:pt x="22" y="153"/>
                  </a:cubicBezTo>
                  <a:cubicBezTo>
                    <a:pt x="22" y="186"/>
                    <a:pt x="38" y="206"/>
                    <a:pt x="55" y="239"/>
                  </a:cubicBezTo>
                  <a:cubicBezTo>
                    <a:pt x="88" y="256"/>
                    <a:pt x="104" y="256"/>
                    <a:pt x="141" y="256"/>
                  </a:cubicBezTo>
                  <a:cubicBezTo>
                    <a:pt x="207" y="239"/>
                    <a:pt x="244" y="169"/>
                    <a:pt x="228" y="103"/>
                  </a:cubicBezTo>
                  <a:cubicBezTo>
                    <a:pt x="228" y="66"/>
                    <a:pt x="207" y="50"/>
                    <a:pt x="191" y="17"/>
                  </a:cubicBezTo>
                  <a:cubicBezTo>
                    <a:pt x="174" y="17"/>
                    <a:pt x="174" y="17"/>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5185625" y="2723575"/>
              <a:ext cx="6100" cy="6475"/>
            </a:xfrm>
            <a:custGeom>
              <a:avLst/>
              <a:gdLst/>
              <a:ahLst/>
              <a:cxnLst/>
              <a:rect l="l" t="t" r="r" b="b"/>
              <a:pathLst>
                <a:path w="244" h="259" extrusionOk="0">
                  <a:moveTo>
                    <a:pt x="131" y="1"/>
                  </a:moveTo>
                  <a:cubicBezTo>
                    <a:pt x="123" y="1"/>
                    <a:pt x="113" y="5"/>
                    <a:pt x="103" y="13"/>
                  </a:cubicBezTo>
                  <a:cubicBezTo>
                    <a:pt x="37" y="13"/>
                    <a:pt x="0" y="79"/>
                    <a:pt x="0" y="149"/>
                  </a:cubicBezTo>
                  <a:cubicBezTo>
                    <a:pt x="21" y="182"/>
                    <a:pt x="37" y="219"/>
                    <a:pt x="54" y="236"/>
                  </a:cubicBezTo>
                  <a:cubicBezTo>
                    <a:pt x="65" y="247"/>
                    <a:pt x="85" y="259"/>
                    <a:pt x="109" y="259"/>
                  </a:cubicBezTo>
                  <a:cubicBezTo>
                    <a:pt x="119" y="259"/>
                    <a:pt x="129" y="257"/>
                    <a:pt x="140" y="252"/>
                  </a:cubicBezTo>
                  <a:cubicBezTo>
                    <a:pt x="190" y="252"/>
                    <a:pt x="243" y="182"/>
                    <a:pt x="227" y="116"/>
                  </a:cubicBezTo>
                  <a:cubicBezTo>
                    <a:pt x="227" y="79"/>
                    <a:pt x="206" y="46"/>
                    <a:pt x="190" y="29"/>
                  </a:cubicBezTo>
                  <a:cubicBezTo>
                    <a:pt x="173" y="13"/>
                    <a:pt x="173" y="13"/>
                    <a:pt x="157" y="13"/>
                  </a:cubicBezTo>
                  <a:cubicBezTo>
                    <a:pt x="148" y="5"/>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5184800" y="2771100"/>
              <a:ext cx="5575" cy="6500"/>
            </a:xfrm>
            <a:custGeom>
              <a:avLst/>
              <a:gdLst/>
              <a:ahLst/>
              <a:cxnLst/>
              <a:rect l="l" t="t" r="r" b="b"/>
              <a:pathLst>
                <a:path w="223" h="260" extrusionOk="0">
                  <a:moveTo>
                    <a:pt x="136" y="0"/>
                  </a:moveTo>
                  <a:cubicBezTo>
                    <a:pt x="103" y="0"/>
                    <a:pt x="70" y="0"/>
                    <a:pt x="54" y="17"/>
                  </a:cubicBezTo>
                  <a:cubicBezTo>
                    <a:pt x="0" y="70"/>
                    <a:pt x="0" y="157"/>
                    <a:pt x="33" y="206"/>
                  </a:cubicBezTo>
                  <a:cubicBezTo>
                    <a:pt x="54" y="239"/>
                    <a:pt x="70" y="260"/>
                    <a:pt x="103" y="260"/>
                  </a:cubicBezTo>
                  <a:cubicBezTo>
                    <a:pt x="136" y="260"/>
                    <a:pt x="173" y="239"/>
                    <a:pt x="190" y="223"/>
                  </a:cubicBezTo>
                  <a:cubicBezTo>
                    <a:pt x="206" y="206"/>
                    <a:pt x="223" y="173"/>
                    <a:pt x="223" y="136"/>
                  </a:cubicBezTo>
                  <a:cubicBezTo>
                    <a:pt x="223" y="103"/>
                    <a:pt x="223" y="70"/>
                    <a:pt x="206" y="54"/>
                  </a:cubicBezTo>
                  <a:cubicBezTo>
                    <a:pt x="190"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5187375" y="2707650"/>
              <a:ext cx="6000" cy="6475"/>
            </a:xfrm>
            <a:custGeom>
              <a:avLst/>
              <a:gdLst/>
              <a:ahLst/>
              <a:cxnLst/>
              <a:rect l="l" t="t" r="r" b="b"/>
              <a:pathLst>
                <a:path w="240" h="259" extrusionOk="0">
                  <a:moveTo>
                    <a:pt x="111" y="0"/>
                  </a:moveTo>
                  <a:cubicBezTo>
                    <a:pt x="69" y="0"/>
                    <a:pt x="29" y="33"/>
                    <a:pt x="17" y="81"/>
                  </a:cubicBezTo>
                  <a:cubicBezTo>
                    <a:pt x="0" y="151"/>
                    <a:pt x="17" y="221"/>
                    <a:pt x="70" y="254"/>
                  </a:cubicBezTo>
                  <a:cubicBezTo>
                    <a:pt x="82" y="257"/>
                    <a:pt x="94" y="258"/>
                    <a:pt x="105" y="258"/>
                  </a:cubicBezTo>
                  <a:cubicBezTo>
                    <a:pt x="159" y="258"/>
                    <a:pt x="209" y="228"/>
                    <a:pt x="223" y="184"/>
                  </a:cubicBezTo>
                  <a:cubicBezTo>
                    <a:pt x="239" y="118"/>
                    <a:pt x="206"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5084300" y="2647500"/>
              <a:ext cx="6500" cy="6525"/>
            </a:xfrm>
            <a:custGeom>
              <a:avLst/>
              <a:gdLst/>
              <a:ahLst/>
              <a:cxnLst/>
              <a:rect l="l" t="t" r="r" b="b"/>
              <a:pathLst>
                <a:path w="260" h="261" extrusionOk="0">
                  <a:moveTo>
                    <a:pt x="122" y="0"/>
                  </a:moveTo>
                  <a:cubicBezTo>
                    <a:pt x="78" y="0"/>
                    <a:pt x="44" y="32"/>
                    <a:pt x="17" y="83"/>
                  </a:cubicBezTo>
                  <a:cubicBezTo>
                    <a:pt x="0" y="153"/>
                    <a:pt x="33" y="219"/>
                    <a:pt x="87" y="256"/>
                  </a:cubicBezTo>
                  <a:cubicBezTo>
                    <a:pt x="95" y="259"/>
                    <a:pt x="103" y="260"/>
                    <a:pt x="112" y="260"/>
                  </a:cubicBezTo>
                  <a:cubicBezTo>
                    <a:pt x="157" y="260"/>
                    <a:pt x="209" y="225"/>
                    <a:pt x="223" y="170"/>
                  </a:cubicBezTo>
                  <a:cubicBezTo>
                    <a:pt x="260" y="116"/>
                    <a:pt x="223" y="30"/>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5183550" y="2743400"/>
              <a:ext cx="5600" cy="6600"/>
            </a:xfrm>
            <a:custGeom>
              <a:avLst/>
              <a:gdLst/>
              <a:ahLst/>
              <a:cxnLst/>
              <a:rect l="l" t="t" r="r" b="b"/>
              <a:pathLst>
                <a:path w="224" h="264" extrusionOk="0">
                  <a:moveTo>
                    <a:pt x="93" y="1"/>
                  </a:moveTo>
                  <a:cubicBezTo>
                    <a:pt x="72" y="1"/>
                    <a:pt x="57" y="13"/>
                    <a:pt x="34" y="28"/>
                  </a:cubicBezTo>
                  <a:cubicBezTo>
                    <a:pt x="17" y="61"/>
                    <a:pt x="1" y="77"/>
                    <a:pt x="1" y="110"/>
                  </a:cubicBezTo>
                  <a:cubicBezTo>
                    <a:pt x="1" y="148"/>
                    <a:pt x="1" y="181"/>
                    <a:pt x="17" y="214"/>
                  </a:cubicBezTo>
                  <a:cubicBezTo>
                    <a:pt x="36" y="245"/>
                    <a:pt x="69" y="264"/>
                    <a:pt x="102" y="264"/>
                  </a:cubicBezTo>
                  <a:cubicBezTo>
                    <a:pt x="125" y="264"/>
                    <a:pt x="149" y="255"/>
                    <a:pt x="170" y="234"/>
                  </a:cubicBezTo>
                  <a:cubicBezTo>
                    <a:pt x="223" y="181"/>
                    <a:pt x="223" y="110"/>
                    <a:pt x="186" y="45"/>
                  </a:cubicBezTo>
                  <a:cubicBezTo>
                    <a:pt x="186" y="28"/>
                    <a:pt x="170" y="28"/>
                    <a:pt x="153" y="7"/>
                  </a:cubicBezTo>
                  <a:lnTo>
                    <a:pt x="120" y="7"/>
                  </a:lnTo>
                  <a:cubicBezTo>
                    <a:pt x="110" y="3"/>
                    <a:pt x="101" y="1"/>
                    <a:pt x="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5174475" y="2662975"/>
              <a:ext cx="6000" cy="6575"/>
            </a:xfrm>
            <a:custGeom>
              <a:avLst/>
              <a:gdLst/>
              <a:ahLst/>
              <a:cxnLst/>
              <a:rect l="l" t="t" r="r" b="b"/>
              <a:pathLst>
                <a:path w="240" h="263" extrusionOk="0">
                  <a:moveTo>
                    <a:pt x="129" y="0"/>
                  </a:moveTo>
                  <a:cubicBezTo>
                    <a:pt x="120" y="0"/>
                    <a:pt x="112" y="4"/>
                    <a:pt x="104" y="13"/>
                  </a:cubicBezTo>
                  <a:cubicBezTo>
                    <a:pt x="87" y="13"/>
                    <a:pt x="71" y="29"/>
                    <a:pt x="54" y="50"/>
                  </a:cubicBezTo>
                  <a:cubicBezTo>
                    <a:pt x="17" y="66"/>
                    <a:pt x="1" y="116"/>
                    <a:pt x="17" y="153"/>
                  </a:cubicBezTo>
                  <a:cubicBezTo>
                    <a:pt x="17" y="186"/>
                    <a:pt x="34" y="219"/>
                    <a:pt x="54" y="235"/>
                  </a:cubicBezTo>
                  <a:cubicBezTo>
                    <a:pt x="78" y="250"/>
                    <a:pt x="93" y="263"/>
                    <a:pt x="112" y="263"/>
                  </a:cubicBezTo>
                  <a:cubicBezTo>
                    <a:pt x="119" y="263"/>
                    <a:pt x="127" y="261"/>
                    <a:pt x="137" y="256"/>
                  </a:cubicBezTo>
                  <a:cubicBezTo>
                    <a:pt x="190" y="256"/>
                    <a:pt x="240" y="186"/>
                    <a:pt x="240" y="132"/>
                  </a:cubicBezTo>
                  <a:cubicBezTo>
                    <a:pt x="240" y="116"/>
                    <a:pt x="240" y="116"/>
                    <a:pt x="223" y="116"/>
                  </a:cubicBezTo>
                  <a:cubicBezTo>
                    <a:pt x="223" y="66"/>
                    <a:pt x="207" y="29"/>
                    <a:pt x="157" y="13"/>
                  </a:cubicBezTo>
                  <a:cubicBezTo>
                    <a:pt x="147" y="4"/>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5177475" y="2618900"/>
              <a:ext cx="6100" cy="6675"/>
            </a:xfrm>
            <a:custGeom>
              <a:avLst/>
              <a:gdLst/>
              <a:ahLst/>
              <a:cxnLst/>
              <a:rect l="l" t="t" r="r" b="b"/>
              <a:pathLst>
                <a:path w="244" h="267" extrusionOk="0">
                  <a:moveTo>
                    <a:pt x="109" y="0"/>
                  </a:moveTo>
                  <a:cubicBezTo>
                    <a:pt x="86" y="0"/>
                    <a:pt x="66" y="12"/>
                    <a:pt x="54" y="23"/>
                  </a:cubicBezTo>
                  <a:cubicBezTo>
                    <a:pt x="17" y="61"/>
                    <a:pt x="17" y="77"/>
                    <a:pt x="0" y="110"/>
                  </a:cubicBezTo>
                  <a:cubicBezTo>
                    <a:pt x="0" y="143"/>
                    <a:pt x="17" y="180"/>
                    <a:pt x="37" y="213"/>
                  </a:cubicBezTo>
                  <a:cubicBezTo>
                    <a:pt x="54" y="230"/>
                    <a:pt x="70" y="246"/>
                    <a:pt x="103" y="267"/>
                  </a:cubicBezTo>
                  <a:cubicBezTo>
                    <a:pt x="141" y="267"/>
                    <a:pt x="174" y="246"/>
                    <a:pt x="190" y="230"/>
                  </a:cubicBezTo>
                  <a:cubicBezTo>
                    <a:pt x="244" y="180"/>
                    <a:pt x="244" y="110"/>
                    <a:pt x="207" y="40"/>
                  </a:cubicBezTo>
                  <a:cubicBezTo>
                    <a:pt x="190" y="23"/>
                    <a:pt x="174" y="23"/>
                    <a:pt x="157" y="7"/>
                  </a:cubicBezTo>
                  <a:lnTo>
                    <a:pt x="141" y="7"/>
                  </a:lnTo>
                  <a:cubicBezTo>
                    <a:pt x="130" y="2"/>
                    <a:pt x="119"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5213550" y="2688625"/>
              <a:ext cx="5600" cy="6525"/>
            </a:xfrm>
            <a:custGeom>
              <a:avLst/>
              <a:gdLst/>
              <a:ahLst/>
              <a:cxnLst/>
              <a:rect l="l" t="t" r="r" b="b"/>
              <a:pathLst>
                <a:path w="224" h="261" extrusionOk="0">
                  <a:moveTo>
                    <a:pt x="87" y="1"/>
                  </a:moveTo>
                  <a:cubicBezTo>
                    <a:pt x="70" y="1"/>
                    <a:pt x="37" y="17"/>
                    <a:pt x="17" y="54"/>
                  </a:cubicBezTo>
                  <a:cubicBezTo>
                    <a:pt x="0" y="71"/>
                    <a:pt x="0" y="104"/>
                    <a:pt x="0" y="137"/>
                  </a:cubicBezTo>
                  <a:cubicBezTo>
                    <a:pt x="0" y="174"/>
                    <a:pt x="17" y="207"/>
                    <a:pt x="37" y="224"/>
                  </a:cubicBezTo>
                  <a:cubicBezTo>
                    <a:pt x="70" y="261"/>
                    <a:pt x="103" y="261"/>
                    <a:pt x="120" y="261"/>
                  </a:cubicBezTo>
                  <a:cubicBezTo>
                    <a:pt x="190" y="240"/>
                    <a:pt x="223" y="174"/>
                    <a:pt x="223" y="104"/>
                  </a:cubicBezTo>
                  <a:cubicBezTo>
                    <a:pt x="207" y="71"/>
                    <a:pt x="190"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5217875" y="2751300"/>
              <a:ext cx="6000" cy="6700"/>
            </a:xfrm>
            <a:custGeom>
              <a:avLst/>
              <a:gdLst/>
              <a:ahLst/>
              <a:cxnLst/>
              <a:rect l="l" t="t" r="r" b="b"/>
              <a:pathLst>
                <a:path w="240" h="268" extrusionOk="0">
                  <a:moveTo>
                    <a:pt x="120" y="1"/>
                  </a:moveTo>
                  <a:cubicBezTo>
                    <a:pt x="104" y="1"/>
                    <a:pt x="71" y="21"/>
                    <a:pt x="50" y="38"/>
                  </a:cubicBezTo>
                  <a:cubicBezTo>
                    <a:pt x="17" y="54"/>
                    <a:pt x="17" y="87"/>
                    <a:pt x="1" y="124"/>
                  </a:cubicBezTo>
                  <a:cubicBezTo>
                    <a:pt x="1" y="157"/>
                    <a:pt x="17" y="190"/>
                    <a:pt x="34" y="227"/>
                  </a:cubicBezTo>
                  <a:cubicBezTo>
                    <a:pt x="50" y="244"/>
                    <a:pt x="71" y="260"/>
                    <a:pt x="104" y="260"/>
                  </a:cubicBezTo>
                  <a:cubicBezTo>
                    <a:pt x="113" y="265"/>
                    <a:pt x="122" y="267"/>
                    <a:pt x="129" y="267"/>
                  </a:cubicBezTo>
                  <a:cubicBezTo>
                    <a:pt x="148" y="267"/>
                    <a:pt x="164" y="256"/>
                    <a:pt x="190" y="244"/>
                  </a:cubicBezTo>
                  <a:cubicBezTo>
                    <a:pt x="240" y="190"/>
                    <a:pt x="240" y="104"/>
                    <a:pt x="207" y="54"/>
                  </a:cubicBezTo>
                  <a:cubicBezTo>
                    <a:pt x="190" y="38"/>
                    <a:pt x="174" y="21"/>
                    <a:pt x="153" y="21"/>
                  </a:cubicBezTo>
                  <a:cubicBezTo>
                    <a:pt x="153" y="2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5195925" y="2737175"/>
              <a:ext cx="6100" cy="6425"/>
            </a:xfrm>
            <a:custGeom>
              <a:avLst/>
              <a:gdLst/>
              <a:ahLst/>
              <a:cxnLst/>
              <a:rect l="l" t="t" r="r" b="b"/>
              <a:pathLst>
                <a:path w="244" h="257" extrusionOk="0">
                  <a:moveTo>
                    <a:pt x="103" y="1"/>
                  </a:moveTo>
                  <a:cubicBezTo>
                    <a:pt x="70" y="1"/>
                    <a:pt x="54" y="17"/>
                    <a:pt x="37" y="50"/>
                  </a:cubicBezTo>
                  <a:cubicBezTo>
                    <a:pt x="21" y="87"/>
                    <a:pt x="0" y="120"/>
                    <a:pt x="0" y="153"/>
                  </a:cubicBezTo>
                  <a:cubicBezTo>
                    <a:pt x="21" y="190"/>
                    <a:pt x="37" y="207"/>
                    <a:pt x="54" y="223"/>
                  </a:cubicBezTo>
                  <a:cubicBezTo>
                    <a:pt x="70" y="256"/>
                    <a:pt x="103" y="256"/>
                    <a:pt x="141" y="256"/>
                  </a:cubicBezTo>
                  <a:cubicBezTo>
                    <a:pt x="190" y="240"/>
                    <a:pt x="244" y="174"/>
                    <a:pt x="227" y="104"/>
                  </a:cubicBezTo>
                  <a:cubicBezTo>
                    <a:pt x="227" y="71"/>
                    <a:pt x="207" y="34"/>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5220050" y="2701600"/>
              <a:ext cx="6400" cy="6425"/>
            </a:xfrm>
            <a:custGeom>
              <a:avLst/>
              <a:gdLst/>
              <a:ahLst/>
              <a:cxnLst/>
              <a:rect l="l" t="t" r="r" b="b"/>
              <a:pathLst>
                <a:path w="256" h="257" extrusionOk="0">
                  <a:moveTo>
                    <a:pt x="127" y="1"/>
                  </a:moveTo>
                  <a:cubicBezTo>
                    <a:pt x="86" y="1"/>
                    <a:pt x="45" y="32"/>
                    <a:pt x="33" y="84"/>
                  </a:cubicBezTo>
                  <a:cubicBezTo>
                    <a:pt x="0" y="154"/>
                    <a:pt x="33" y="220"/>
                    <a:pt x="87" y="257"/>
                  </a:cubicBezTo>
                  <a:lnTo>
                    <a:pt x="136" y="257"/>
                  </a:lnTo>
                  <a:cubicBezTo>
                    <a:pt x="190" y="257"/>
                    <a:pt x="223" y="220"/>
                    <a:pt x="239" y="170"/>
                  </a:cubicBezTo>
                  <a:cubicBezTo>
                    <a:pt x="256" y="133"/>
                    <a:pt x="239" y="84"/>
                    <a:pt x="206" y="51"/>
                  </a:cubicBezTo>
                  <a:cubicBezTo>
                    <a:pt x="206" y="30"/>
                    <a:pt x="190" y="14"/>
                    <a:pt x="169" y="14"/>
                  </a:cubicBezTo>
                  <a:cubicBezTo>
                    <a:pt x="156" y="5"/>
                    <a:pt x="141"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5230350" y="2714075"/>
              <a:ext cx="6425" cy="6700"/>
            </a:xfrm>
            <a:custGeom>
              <a:avLst/>
              <a:gdLst/>
              <a:ahLst/>
              <a:cxnLst/>
              <a:rect l="l" t="t" r="r" b="b"/>
              <a:pathLst>
                <a:path w="257" h="268" extrusionOk="0">
                  <a:moveTo>
                    <a:pt x="127" y="1"/>
                  </a:moveTo>
                  <a:cubicBezTo>
                    <a:pt x="87" y="1"/>
                    <a:pt x="46" y="32"/>
                    <a:pt x="33" y="84"/>
                  </a:cubicBezTo>
                  <a:cubicBezTo>
                    <a:pt x="0" y="150"/>
                    <a:pt x="33" y="236"/>
                    <a:pt x="87" y="253"/>
                  </a:cubicBezTo>
                  <a:cubicBezTo>
                    <a:pt x="105" y="263"/>
                    <a:pt x="122" y="267"/>
                    <a:pt x="138" y="267"/>
                  </a:cubicBezTo>
                  <a:cubicBezTo>
                    <a:pt x="181" y="267"/>
                    <a:pt x="216" y="235"/>
                    <a:pt x="240" y="187"/>
                  </a:cubicBezTo>
                  <a:cubicBezTo>
                    <a:pt x="256" y="117"/>
                    <a:pt x="223" y="30"/>
                    <a:pt x="169" y="14"/>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
            <p:cNvSpPr/>
            <p:nvPr/>
          </p:nvSpPr>
          <p:spPr>
            <a:xfrm>
              <a:off x="5218300" y="2719150"/>
              <a:ext cx="6000" cy="6375"/>
            </a:xfrm>
            <a:custGeom>
              <a:avLst/>
              <a:gdLst/>
              <a:ahLst/>
              <a:cxnLst/>
              <a:rect l="l" t="t" r="r" b="b"/>
              <a:pathLst>
                <a:path w="240" h="255" extrusionOk="0">
                  <a:moveTo>
                    <a:pt x="157" y="0"/>
                  </a:moveTo>
                  <a:cubicBezTo>
                    <a:pt x="120" y="0"/>
                    <a:pt x="87" y="0"/>
                    <a:pt x="70" y="17"/>
                  </a:cubicBezTo>
                  <a:cubicBezTo>
                    <a:pt x="33" y="33"/>
                    <a:pt x="17" y="50"/>
                    <a:pt x="17" y="87"/>
                  </a:cubicBezTo>
                  <a:cubicBezTo>
                    <a:pt x="0" y="103"/>
                    <a:pt x="0" y="136"/>
                    <a:pt x="17" y="173"/>
                  </a:cubicBezTo>
                  <a:cubicBezTo>
                    <a:pt x="17" y="206"/>
                    <a:pt x="54" y="239"/>
                    <a:pt x="70" y="239"/>
                  </a:cubicBezTo>
                  <a:cubicBezTo>
                    <a:pt x="88" y="250"/>
                    <a:pt x="105" y="254"/>
                    <a:pt x="121" y="254"/>
                  </a:cubicBezTo>
                  <a:cubicBezTo>
                    <a:pt x="164" y="254"/>
                    <a:pt x="199" y="221"/>
                    <a:pt x="223" y="173"/>
                  </a:cubicBezTo>
                  <a:cubicBezTo>
                    <a:pt x="239" y="103"/>
                    <a:pt x="206" y="33"/>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
            <p:cNvSpPr/>
            <p:nvPr/>
          </p:nvSpPr>
          <p:spPr>
            <a:xfrm>
              <a:off x="5235100" y="2699350"/>
              <a:ext cx="6000" cy="6525"/>
            </a:xfrm>
            <a:custGeom>
              <a:avLst/>
              <a:gdLst/>
              <a:ahLst/>
              <a:cxnLst/>
              <a:rect l="l" t="t" r="r" b="b"/>
              <a:pathLst>
                <a:path w="240" h="261" extrusionOk="0">
                  <a:moveTo>
                    <a:pt x="136" y="1"/>
                  </a:moveTo>
                  <a:cubicBezTo>
                    <a:pt x="103" y="1"/>
                    <a:pt x="66" y="1"/>
                    <a:pt x="50" y="17"/>
                  </a:cubicBezTo>
                  <a:cubicBezTo>
                    <a:pt x="0" y="71"/>
                    <a:pt x="0" y="157"/>
                    <a:pt x="33" y="207"/>
                  </a:cubicBezTo>
                  <a:cubicBezTo>
                    <a:pt x="50" y="244"/>
                    <a:pt x="83" y="260"/>
                    <a:pt x="103" y="260"/>
                  </a:cubicBezTo>
                  <a:cubicBezTo>
                    <a:pt x="136" y="260"/>
                    <a:pt x="169" y="260"/>
                    <a:pt x="186" y="223"/>
                  </a:cubicBezTo>
                  <a:cubicBezTo>
                    <a:pt x="206" y="207"/>
                    <a:pt x="223" y="174"/>
                    <a:pt x="223" y="141"/>
                  </a:cubicBezTo>
                  <a:cubicBezTo>
                    <a:pt x="239" y="104"/>
                    <a:pt x="223" y="71"/>
                    <a:pt x="206" y="54"/>
                  </a:cubicBezTo>
                  <a:cubicBezTo>
                    <a:pt x="186" y="38"/>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197675" y="2769500"/>
              <a:ext cx="6000" cy="6775"/>
            </a:xfrm>
            <a:custGeom>
              <a:avLst/>
              <a:gdLst/>
              <a:ahLst/>
              <a:cxnLst/>
              <a:rect l="l" t="t" r="r" b="b"/>
              <a:pathLst>
                <a:path w="240" h="271" extrusionOk="0">
                  <a:moveTo>
                    <a:pt x="128" y="0"/>
                  </a:moveTo>
                  <a:cubicBezTo>
                    <a:pt x="87" y="0"/>
                    <a:pt x="48" y="33"/>
                    <a:pt x="33" y="81"/>
                  </a:cubicBezTo>
                  <a:cubicBezTo>
                    <a:pt x="0" y="151"/>
                    <a:pt x="33" y="237"/>
                    <a:pt x="87" y="254"/>
                  </a:cubicBezTo>
                  <a:cubicBezTo>
                    <a:pt x="104" y="270"/>
                    <a:pt x="120" y="270"/>
                    <a:pt x="137" y="270"/>
                  </a:cubicBezTo>
                  <a:cubicBezTo>
                    <a:pt x="174" y="254"/>
                    <a:pt x="223" y="237"/>
                    <a:pt x="240" y="184"/>
                  </a:cubicBezTo>
                  <a:cubicBezTo>
                    <a:pt x="240" y="134"/>
                    <a:pt x="240" y="81"/>
                    <a:pt x="207" y="48"/>
                  </a:cubicBezTo>
                  <a:cubicBezTo>
                    <a:pt x="207" y="31"/>
                    <a:pt x="190" y="15"/>
                    <a:pt x="174"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210975" y="2735425"/>
              <a:ext cx="6100" cy="6525"/>
            </a:xfrm>
            <a:custGeom>
              <a:avLst/>
              <a:gdLst/>
              <a:ahLst/>
              <a:cxnLst/>
              <a:rect l="l" t="t" r="r" b="b"/>
              <a:pathLst>
                <a:path w="244" h="261" extrusionOk="0">
                  <a:moveTo>
                    <a:pt x="103" y="1"/>
                  </a:moveTo>
                  <a:cubicBezTo>
                    <a:pt x="37" y="17"/>
                    <a:pt x="0" y="87"/>
                    <a:pt x="17" y="157"/>
                  </a:cubicBezTo>
                  <a:cubicBezTo>
                    <a:pt x="17" y="190"/>
                    <a:pt x="37" y="223"/>
                    <a:pt x="70" y="244"/>
                  </a:cubicBezTo>
                  <a:cubicBezTo>
                    <a:pt x="87" y="260"/>
                    <a:pt x="103" y="260"/>
                    <a:pt x="140" y="260"/>
                  </a:cubicBezTo>
                  <a:cubicBezTo>
                    <a:pt x="173" y="260"/>
                    <a:pt x="190" y="244"/>
                    <a:pt x="206" y="207"/>
                  </a:cubicBezTo>
                  <a:cubicBezTo>
                    <a:pt x="223" y="174"/>
                    <a:pt x="244" y="141"/>
                    <a:pt x="223" y="104"/>
                  </a:cubicBezTo>
                  <a:cubicBezTo>
                    <a:pt x="223" y="71"/>
                    <a:pt x="206" y="5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191700" y="2756050"/>
              <a:ext cx="5575" cy="6525"/>
            </a:xfrm>
            <a:custGeom>
              <a:avLst/>
              <a:gdLst/>
              <a:ahLst/>
              <a:cxnLst/>
              <a:rect l="l" t="t" r="r" b="b"/>
              <a:pathLst>
                <a:path w="223" h="261" extrusionOk="0">
                  <a:moveTo>
                    <a:pt x="103" y="0"/>
                  </a:moveTo>
                  <a:cubicBezTo>
                    <a:pt x="33" y="0"/>
                    <a:pt x="0" y="70"/>
                    <a:pt x="0" y="140"/>
                  </a:cubicBezTo>
                  <a:cubicBezTo>
                    <a:pt x="17" y="173"/>
                    <a:pt x="33" y="206"/>
                    <a:pt x="50" y="223"/>
                  </a:cubicBezTo>
                  <a:cubicBezTo>
                    <a:pt x="66" y="260"/>
                    <a:pt x="103" y="260"/>
                    <a:pt x="136" y="260"/>
                  </a:cubicBezTo>
                  <a:cubicBezTo>
                    <a:pt x="153" y="244"/>
                    <a:pt x="190" y="223"/>
                    <a:pt x="206" y="206"/>
                  </a:cubicBezTo>
                  <a:cubicBezTo>
                    <a:pt x="223" y="173"/>
                    <a:pt x="223" y="140"/>
                    <a:pt x="223" y="103"/>
                  </a:cubicBezTo>
                  <a:cubicBezTo>
                    <a:pt x="223" y="70"/>
                    <a:pt x="206" y="37"/>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088625" y="2632600"/>
              <a:ext cx="6000" cy="6700"/>
            </a:xfrm>
            <a:custGeom>
              <a:avLst/>
              <a:gdLst/>
              <a:ahLst/>
              <a:cxnLst/>
              <a:rect l="l" t="t" r="r" b="b"/>
              <a:pathLst>
                <a:path w="240" h="268" extrusionOk="0">
                  <a:moveTo>
                    <a:pt x="119" y="1"/>
                  </a:moveTo>
                  <a:cubicBezTo>
                    <a:pt x="102" y="1"/>
                    <a:pt x="81" y="13"/>
                    <a:pt x="66" y="28"/>
                  </a:cubicBezTo>
                  <a:cubicBezTo>
                    <a:pt x="17" y="77"/>
                    <a:pt x="0" y="164"/>
                    <a:pt x="50" y="213"/>
                  </a:cubicBezTo>
                  <a:cubicBezTo>
                    <a:pt x="66" y="234"/>
                    <a:pt x="87" y="251"/>
                    <a:pt x="120" y="267"/>
                  </a:cubicBezTo>
                  <a:cubicBezTo>
                    <a:pt x="153" y="267"/>
                    <a:pt x="169" y="251"/>
                    <a:pt x="207" y="234"/>
                  </a:cubicBezTo>
                  <a:cubicBezTo>
                    <a:pt x="223" y="213"/>
                    <a:pt x="240" y="180"/>
                    <a:pt x="240" y="147"/>
                  </a:cubicBezTo>
                  <a:cubicBezTo>
                    <a:pt x="240" y="110"/>
                    <a:pt x="240" y="77"/>
                    <a:pt x="223" y="44"/>
                  </a:cubicBezTo>
                  <a:cubicBezTo>
                    <a:pt x="207" y="28"/>
                    <a:pt x="190" y="28"/>
                    <a:pt x="169" y="7"/>
                  </a:cubicBezTo>
                  <a:lnTo>
                    <a:pt x="136"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092025" y="2662125"/>
              <a:ext cx="6525" cy="6475"/>
            </a:xfrm>
            <a:custGeom>
              <a:avLst/>
              <a:gdLst/>
              <a:ahLst/>
              <a:cxnLst/>
              <a:rect l="l" t="t" r="r" b="b"/>
              <a:pathLst>
                <a:path w="261" h="259" extrusionOk="0">
                  <a:moveTo>
                    <a:pt x="129" y="1"/>
                  </a:moveTo>
                  <a:cubicBezTo>
                    <a:pt x="88" y="1"/>
                    <a:pt x="49" y="32"/>
                    <a:pt x="33" y="84"/>
                  </a:cubicBezTo>
                  <a:cubicBezTo>
                    <a:pt x="0" y="150"/>
                    <a:pt x="33" y="220"/>
                    <a:pt x="87" y="253"/>
                  </a:cubicBezTo>
                  <a:cubicBezTo>
                    <a:pt x="104" y="257"/>
                    <a:pt x="119" y="259"/>
                    <a:pt x="133" y="259"/>
                  </a:cubicBezTo>
                  <a:cubicBezTo>
                    <a:pt x="180" y="259"/>
                    <a:pt x="214" y="237"/>
                    <a:pt x="240" y="187"/>
                  </a:cubicBezTo>
                  <a:cubicBezTo>
                    <a:pt x="260" y="117"/>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096350" y="2742575"/>
              <a:ext cx="6000" cy="6700"/>
            </a:xfrm>
            <a:custGeom>
              <a:avLst/>
              <a:gdLst/>
              <a:ahLst/>
              <a:cxnLst/>
              <a:rect l="l" t="t" r="r" b="b"/>
              <a:pathLst>
                <a:path w="240" h="268" extrusionOk="0">
                  <a:moveTo>
                    <a:pt x="120" y="0"/>
                  </a:moveTo>
                  <a:cubicBezTo>
                    <a:pt x="115" y="0"/>
                    <a:pt x="109" y="2"/>
                    <a:pt x="104" y="7"/>
                  </a:cubicBezTo>
                  <a:lnTo>
                    <a:pt x="67" y="7"/>
                  </a:lnTo>
                  <a:cubicBezTo>
                    <a:pt x="17" y="24"/>
                    <a:pt x="1" y="94"/>
                    <a:pt x="1" y="143"/>
                  </a:cubicBezTo>
                  <a:cubicBezTo>
                    <a:pt x="17" y="181"/>
                    <a:pt x="17" y="214"/>
                    <a:pt x="50" y="230"/>
                  </a:cubicBezTo>
                  <a:cubicBezTo>
                    <a:pt x="67" y="247"/>
                    <a:pt x="104" y="267"/>
                    <a:pt x="137" y="267"/>
                  </a:cubicBezTo>
                  <a:cubicBezTo>
                    <a:pt x="190" y="247"/>
                    <a:pt x="240" y="181"/>
                    <a:pt x="223" y="110"/>
                  </a:cubicBezTo>
                  <a:cubicBezTo>
                    <a:pt x="223" y="94"/>
                    <a:pt x="223" y="94"/>
                    <a:pt x="207" y="78"/>
                  </a:cubicBezTo>
                  <a:cubicBezTo>
                    <a:pt x="207" y="40"/>
                    <a:pt x="190" y="24"/>
                    <a:pt x="153" y="7"/>
                  </a:cubicBezTo>
                  <a:cubicBezTo>
                    <a:pt x="142" y="7"/>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092850" y="2709900"/>
              <a:ext cx="6100" cy="6700"/>
            </a:xfrm>
            <a:custGeom>
              <a:avLst/>
              <a:gdLst/>
              <a:ahLst/>
              <a:cxnLst/>
              <a:rect l="l" t="t" r="r" b="b"/>
              <a:pathLst>
                <a:path w="244" h="268" extrusionOk="0">
                  <a:moveTo>
                    <a:pt x="127" y="0"/>
                  </a:moveTo>
                  <a:cubicBezTo>
                    <a:pt x="119" y="0"/>
                    <a:pt x="110" y="2"/>
                    <a:pt x="104" y="7"/>
                  </a:cubicBezTo>
                  <a:cubicBezTo>
                    <a:pt x="54" y="7"/>
                    <a:pt x="0" y="78"/>
                    <a:pt x="21" y="148"/>
                  </a:cubicBezTo>
                  <a:cubicBezTo>
                    <a:pt x="21" y="181"/>
                    <a:pt x="38" y="214"/>
                    <a:pt x="54" y="234"/>
                  </a:cubicBezTo>
                  <a:cubicBezTo>
                    <a:pt x="87" y="251"/>
                    <a:pt x="124" y="267"/>
                    <a:pt x="141" y="267"/>
                  </a:cubicBezTo>
                  <a:cubicBezTo>
                    <a:pt x="174" y="251"/>
                    <a:pt x="190" y="234"/>
                    <a:pt x="207" y="214"/>
                  </a:cubicBezTo>
                  <a:cubicBezTo>
                    <a:pt x="227" y="181"/>
                    <a:pt x="244" y="148"/>
                    <a:pt x="244" y="111"/>
                  </a:cubicBezTo>
                  <a:cubicBezTo>
                    <a:pt x="227" y="78"/>
                    <a:pt x="207" y="45"/>
                    <a:pt x="190" y="28"/>
                  </a:cubicBezTo>
                  <a:lnTo>
                    <a:pt x="174" y="7"/>
                  </a:lnTo>
                  <a:cubicBezTo>
                    <a:pt x="163" y="7"/>
                    <a:pt x="14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086050" y="2682250"/>
              <a:ext cx="6000" cy="6500"/>
            </a:xfrm>
            <a:custGeom>
              <a:avLst/>
              <a:gdLst/>
              <a:ahLst/>
              <a:cxnLst/>
              <a:rect l="l" t="t" r="r" b="b"/>
              <a:pathLst>
                <a:path w="240" h="260" extrusionOk="0">
                  <a:moveTo>
                    <a:pt x="103" y="0"/>
                  </a:moveTo>
                  <a:cubicBezTo>
                    <a:pt x="33" y="17"/>
                    <a:pt x="0" y="66"/>
                    <a:pt x="17" y="153"/>
                  </a:cubicBezTo>
                  <a:cubicBezTo>
                    <a:pt x="17" y="214"/>
                    <a:pt x="54" y="259"/>
                    <a:pt x="110" y="259"/>
                  </a:cubicBezTo>
                  <a:cubicBezTo>
                    <a:pt x="118" y="259"/>
                    <a:pt x="127" y="258"/>
                    <a:pt x="136" y="256"/>
                  </a:cubicBezTo>
                  <a:cubicBezTo>
                    <a:pt x="169" y="256"/>
                    <a:pt x="190" y="239"/>
                    <a:pt x="206" y="206"/>
                  </a:cubicBezTo>
                  <a:cubicBezTo>
                    <a:pt x="223" y="169"/>
                    <a:pt x="239" y="136"/>
                    <a:pt x="223" y="103"/>
                  </a:cubicBezTo>
                  <a:cubicBezTo>
                    <a:pt x="223" y="66"/>
                    <a:pt x="206" y="50"/>
                    <a:pt x="190" y="17"/>
                  </a:cubicBezTo>
                  <a:cubicBezTo>
                    <a:pt x="169" y="17"/>
                    <a:pt x="169"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084700" y="2697700"/>
              <a:ext cx="5600" cy="6425"/>
            </a:xfrm>
            <a:custGeom>
              <a:avLst/>
              <a:gdLst/>
              <a:ahLst/>
              <a:cxnLst/>
              <a:rect l="l" t="t" r="r" b="b"/>
              <a:pathLst>
                <a:path w="224" h="257" extrusionOk="0">
                  <a:moveTo>
                    <a:pt x="87" y="1"/>
                  </a:moveTo>
                  <a:cubicBezTo>
                    <a:pt x="38" y="17"/>
                    <a:pt x="1" y="67"/>
                    <a:pt x="1" y="153"/>
                  </a:cubicBezTo>
                  <a:cubicBezTo>
                    <a:pt x="1" y="186"/>
                    <a:pt x="17" y="207"/>
                    <a:pt x="54" y="223"/>
                  </a:cubicBezTo>
                  <a:cubicBezTo>
                    <a:pt x="71" y="256"/>
                    <a:pt x="104" y="256"/>
                    <a:pt x="120" y="256"/>
                  </a:cubicBezTo>
                  <a:cubicBezTo>
                    <a:pt x="157" y="256"/>
                    <a:pt x="190" y="223"/>
                    <a:pt x="207" y="207"/>
                  </a:cubicBezTo>
                  <a:cubicBezTo>
                    <a:pt x="223" y="170"/>
                    <a:pt x="223" y="137"/>
                    <a:pt x="223" y="104"/>
                  </a:cubicBezTo>
                  <a:cubicBezTo>
                    <a:pt x="223" y="67"/>
                    <a:pt x="207" y="34"/>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072225" y="2652400"/>
              <a:ext cx="6125" cy="6525"/>
            </a:xfrm>
            <a:custGeom>
              <a:avLst/>
              <a:gdLst/>
              <a:ahLst/>
              <a:cxnLst/>
              <a:rect l="l" t="t" r="r" b="b"/>
              <a:pathLst>
                <a:path w="245" h="261" extrusionOk="0">
                  <a:moveTo>
                    <a:pt x="128" y="0"/>
                  </a:moveTo>
                  <a:cubicBezTo>
                    <a:pt x="103" y="0"/>
                    <a:pt x="78" y="12"/>
                    <a:pt x="54" y="23"/>
                  </a:cubicBezTo>
                  <a:cubicBezTo>
                    <a:pt x="38" y="23"/>
                    <a:pt x="21" y="60"/>
                    <a:pt x="1" y="77"/>
                  </a:cubicBezTo>
                  <a:lnTo>
                    <a:pt x="1" y="164"/>
                  </a:lnTo>
                  <a:cubicBezTo>
                    <a:pt x="21" y="213"/>
                    <a:pt x="38" y="230"/>
                    <a:pt x="71" y="246"/>
                  </a:cubicBezTo>
                  <a:cubicBezTo>
                    <a:pt x="86" y="256"/>
                    <a:pt x="101" y="261"/>
                    <a:pt x="116" y="261"/>
                  </a:cubicBezTo>
                  <a:cubicBezTo>
                    <a:pt x="157" y="261"/>
                    <a:pt x="195" y="228"/>
                    <a:pt x="207" y="180"/>
                  </a:cubicBezTo>
                  <a:cubicBezTo>
                    <a:pt x="244" y="110"/>
                    <a:pt x="207" y="40"/>
                    <a:pt x="158" y="7"/>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077900" y="2712650"/>
              <a:ext cx="6000" cy="6525"/>
            </a:xfrm>
            <a:custGeom>
              <a:avLst/>
              <a:gdLst/>
              <a:ahLst/>
              <a:cxnLst/>
              <a:rect l="l" t="t" r="r" b="b"/>
              <a:pathLst>
                <a:path w="240" h="261" extrusionOk="0">
                  <a:moveTo>
                    <a:pt x="137" y="1"/>
                  </a:moveTo>
                  <a:cubicBezTo>
                    <a:pt x="104" y="1"/>
                    <a:pt x="67" y="1"/>
                    <a:pt x="50" y="38"/>
                  </a:cubicBezTo>
                  <a:cubicBezTo>
                    <a:pt x="1" y="71"/>
                    <a:pt x="1" y="157"/>
                    <a:pt x="34" y="207"/>
                  </a:cubicBezTo>
                  <a:cubicBezTo>
                    <a:pt x="50" y="244"/>
                    <a:pt x="83" y="260"/>
                    <a:pt x="104" y="260"/>
                  </a:cubicBezTo>
                  <a:cubicBezTo>
                    <a:pt x="137" y="260"/>
                    <a:pt x="170" y="260"/>
                    <a:pt x="186" y="227"/>
                  </a:cubicBezTo>
                  <a:cubicBezTo>
                    <a:pt x="207" y="207"/>
                    <a:pt x="223" y="174"/>
                    <a:pt x="223" y="141"/>
                  </a:cubicBezTo>
                  <a:cubicBezTo>
                    <a:pt x="240" y="104"/>
                    <a:pt x="223" y="71"/>
                    <a:pt x="207" y="54"/>
                  </a:cubicBezTo>
                  <a:cubicBezTo>
                    <a:pt x="186" y="38"/>
                    <a:pt x="170" y="2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080900" y="2742750"/>
              <a:ext cx="6000" cy="6925"/>
            </a:xfrm>
            <a:custGeom>
              <a:avLst/>
              <a:gdLst/>
              <a:ahLst/>
              <a:cxnLst/>
              <a:rect l="l" t="t" r="r" b="b"/>
              <a:pathLst>
                <a:path w="240" h="277" extrusionOk="0">
                  <a:moveTo>
                    <a:pt x="120" y="0"/>
                  </a:moveTo>
                  <a:cubicBezTo>
                    <a:pt x="103" y="0"/>
                    <a:pt x="66" y="17"/>
                    <a:pt x="50" y="33"/>
                  </a:cubicBezTo>
                  <a:cubicBezTo>
                    <a:pt x="0" y="87"/>
                    <a:pt x="0" y="157"/>
                    <a:pt x="33" y="223"/>
                  </a:cubicBezTo>
                  <a:cubicBezTo>
                    <a:pt x="50" y="240"/>
                    <a:pt x="66" y="260"/>
                    <a:pt x="103" y="277"/>
                  </a:cubicBezTo>
                  <a:cubicBezTo>
                    <a:pt x="136" y="277"/>
                    <a:pt x="153" y="260"/>
                    <a:pt x="190" y="240"/>
                  </a:cubicBezTo>
                  <a:cubicBezTo>
                    <a:pt x="239" y="190"/>
                    <a:pt x="239" y="103"/>
                    <a:pt x="206" y="54"/>
                  </a:cubicBezTo>
                  <a:cubicBezTo>
                    <a:pt x="190" y="33"/>
                    <a:pt x="169" y="17"/>
                    <a:pt x="153" y="17"/>
                  </a:cubicBezTo>
                  <a:cubicBezTo>
                    <a:pt x="153" y="17"/>
                    <a:pt x="136"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073975" y="2634825"/>
              <a:ext cx="6025" cy="6625"/>
            </a:xfrm>
            <a:custGeom>
              <a:avLst/>
              <a:gdLst/>
              <a:ahLst/>
              <a:cxnLst/>
              <a:rect l="l" t="t" r="r" b="b"/>
              <a:pathLst>
                <a:path w="241" h="265" extrusionOk="0">
                  <a:moveTo>
                    <a:pt x="140" y="1"/>
                  </a:moveTo>
                  <a:cubicBezTo>
                    <a:pt x="88" y="1"/>
                    <a:pt x="48" y="33"/>
                    <a:pt x="17" y="91"/>
                  </a:cubicBezTo>
                  <a:cubicBezTo>
                    <a:pt x="1" y="162"/>
                    <a:pt x="34" y="228"/>
                    <a:pt x="88" y="248"/>
                  </a:cubicBezTo>
                  <a:cubicBezTo>
                    <a:pt x="104" y="265"/>
                    <a:pt x="121" y="265"/>
                    <a:pt x="137" y="265"/>
                  </a:cubicBezTo>
                  <a:cubicBezTo>
                    <a:pt x="174" y="265"/>
                    <a:pt x="224" y="228"/>
                    <a:pt x="224" y="178"/>
                  </a:cubicBezTo>
                  <a:cubicBezTo>
                    <a:pt x="240" y="124"/>
                    <a:pt x="240" y="75"/>
                    <a:pt x="207" y="42"/>
                  </a:cubicBezTo>
                  <a:cubicBezTo>
                    <a:pt x="207" y="21"/>
                    <a:pt x="191" y="21"/>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112650" y="2690375"/>
              <a:ext cx="6000" cy="6425"/>
            </a:xfrm>
            <a:custGeom>
              <a:avLst/>
              <a:gdLst/>
              <a:ahLst/>
              <a:cxnLst/>
              <a:rect l="l" t="t" r="r" b="b"/>
              <a:pathLst>
                <a:path w="240" h="257" extrusionOk="0">
                  <a:moveTo>
                    <a:pt x="103" y="1"/>
                  </a:moveTo>
                  <a:cubicBezTo>
                    <a:pt x="33" y="17"/>
                    <a:pt x="0" y="67"/>
                    <a:pt x="0" y="154"/>
                  </a:cubicBezTo>
                  <a:cubicBezTo>
                    <a:pt x="17" y="191"/>
                    <a:pt x="17" y="207"/>
                    <a:pt x="54" y="224"/>
                  </a:cubicBezTo>
                  <a:cubicBezTo>
                    <a:pt x="70" y="257"/>
                    <a:pt x="103" y="257"/>
                    <a:pt x="136" y="257"/>
                  </a:cubicBezTo>
                  <a:cubicBezTo>
                    <a:pt x="190" y="240"/>
                    <a:pt x="239" y="170"/>
                    <a:pt x="223" y="104"/>
                  </a:cubicBezTo>
                  <a:cubicBezTo>
                    <a:pt x="223"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111400" y="2737600"/>
              <a:ext cx="6000" cy="6525"/>
            </a:xfrm>
            <a:custGeom>
              <a:avLst/>
              <a:gdLst/>
              <a:ahLst/>
              <a:cxnLst/>
              <a:rect l="l" t="t" r="r" b="b"/>
              <a:pathLst>
                <a:path w="240" h="261" extrusionOk="0">
                  <a:moveTo>
                    <a:pt x="137" y="0"/>
                  </a:moveTo>
                  <a:cubicBezTo>
                    <a:pt x="120" y="0"/>
                    <a:pt x="83" y="0"/>
                    <a:pt x="67" y="33"/>
                  </a:cubicBezTo>
                  <a:cubicBezTo>
                    <a:pt x="17" y="70"/>
                    <a:pt x="1" y="157"/>
                    <a:pt x="50" y="206"/>
                  </a:cubicBezTo>
                  <a:cubicBezTo>
                    <a:pt x="67" y="239"/>
                    <a:pt x="83" y="260"/>
                    <a:pt x="120" y="260"/>
                  </a:cubicBezTo>
                  <a:cubicBezTo>
                    <a:pt x="153" y="260"/>
                    <a:pt x="170" y="260"/>
                    <a:pt x="207" y="239"/>
                  </a:cubicBezTo>
                  <a:cubicBezTo>
                    <a:pt x="223" y="206"/>
                    <a:pt x="240" y="173"/>
                    <a:pt x="240" y="136"/>
                  </a:cubicBezTo>
                  <a:cubicBezTo>
                    <a:pt x="240" y="103"/>
                    <a:pt x="240" y="70"/>
                    <a:pt x="223" y="54"/>
                  </a:cubicBezTo>
                  <a:cubicBezTo>
                    <a:pt x="207" y="33"/>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113975" y="2674375"/>
              <a:ext cx="6425" cy="6475"/>
            </a:xfrm>
            <a:custGeom>
              <a:avLst/>
              <a:gdLst/>
              <a:ahLst/>
              <a:cxnLst/>
              <a:rect l="l" t="t" r="r" b="b"/>
              <a:pathLst>
                <a:path w="257" h="259" extrusionOk="0">
                  <a:moveTo>
                    <a:pt x="139" y="0"/>
                  </a:moveTo>
                  <a:cubicBezTo>
                    <a:pt x="95" y="0"/>
                    <a:pt x="47" y="32"/>
                    <a:pt x="34" y="72"/>
                  </a:cubicBezTo>
                  <a:cubicBezTo>
                    <a:pt x="1" y="142"/>
                    <a:pt x="34" y="229"/>
                    <a:pt x="83" y="245"/>
                  </a:cubicBezTo>
                  <a:cubicBezTo>
                    <a:pt x="102" y="254"/>
                    <a:pt x="119" y="258"/>
                    <a:pt x="135" y="258"/>
                  </a:cubicBezTo>
                  <a:cubicBezTo>
                    <a:pt x="180" y="258"/>
                    <a:pt x="216" y="227"/>
                    <a:pt x="240" y="175"/>
                  </a:cubicBezTo>
                  <a:cubicBezTo>
                    <a:pt x="256" y="109"/>
                    <a:pt x="223" y="39"/>
                    <a:pt x="170" y="6"/>
                  </a:cubicBezTo>
                  <a:cubicBezTo>
                    <a:pt x="160"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121700" y="2750150"/>
              <a:ext cx="6000" cy="6550"/>
            </a:xfrm>
            <a:custGeom>
              <a:avLst/>
              <a:gdLst/>
              <a:ahLst/>
              <a:cxnLst/>
              <a:rect l="l" t="t" r="r" b="b"/>
              <a:pathLst>
                <a:path w="240" h="262" extrusionOk="0">
                  <a:moveTo>
                    <a:pt x="111" y="1"/>
                  </a:moveTo>
                  <a:cubicBezTo>
                    <a:pt x="71" y="1"/>
                    <a:pt x="29" y="32"/>
                    <a:pt x="17" y="84"/>
                  </a:cubicBezTo>
                  <a:cubicBezTo>
                    <a:pt x="1" y="100"/>
                    <a:pt x="1" y="117"/>
                    <a:pt x="1" y="133"/>
                  </a:cubicBezTo>
                  <a:cubicBezTo>
                    <a:pt x="17" y="187"/>
                    <a:pt x="34" y="236"/>
                    <a:pt x="67" y="253"/>
                  </a:cubicBezTo>
                  <a:cubicBezTo>
                    <a:pt x="82" y="258"/>
                    <a:pt x="95" y="261"/>
                    <a:pt x="107" y="261"/>
                  </a:cubicBezTo>
                  <a:cubicBezTo>
                    <a:pt x="139" y="261"/>
                    <a:pt x="163" y="244"/>
                    <a:pt x="186" y="220"/>
                  </a:cubicBezTo>
                  <a:cubicBezTo>
                    <a:pt x="207" y="203"/>
                    <a:pt x="207" y="203"/>
                    <a:pt x="224" y="170"/>
                  </a:cubicBezTo>
                  <a:cubicBezTo>
                    <a:pt x="240" y="100"/>
                    <a:pt x="207" y="30"/>
                    <a:pt x="153" y="14"/>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101100" y="2725125"/>
              <a:ext cx="5575" cy="6675"/>
            </a:xfrm>
            <a:custGeom>
              <a:avLst/>
              <a:gdLst/>
              <a:ahLst/>
              <a:cxnLst/>
              <a:rect l="l" t="t" r="r" b="b"/>
              <a:pathLst>
                <a:path w="223" h="267" extrusionOk="0">
                  <a:moveTo>
                    <a:pt x="103" y="0"/>
                  </a:moveTo>
                  <a:cubicBezTo>
                    <a:pt x="66" y="17"/>
                    <a:pt x="33" y="38"/>
                    <a:pt x="17" y="54"/>
                  </a:cubicBezTo>
                  <a:cubicBezTo>
                    <a:pt x="0" y="87"/>
                    <a:pt x="0" y="120"/>
                    <a:pt x="0" y="157"/>
                  </a:cubicBezTo>
                  <a:cubicBezTo>
                    <a:pt x="0" y="190"/>
                    <a:pt x="17" y="223"/>
                    <a:pt x="50" y="244"/>
                  </a:cubicBezTo>
                  <a:cubicBezTo>
                    <a:pt x="61" y="255"/>
                    <a:pt x="83" y="267"/>
                    <a:pt x="101" y="267"/>
                  </a:cubicBezTo>
                  <a:cubicBezTo>
                    <a:pt x="108" y="267"/>
                    <a:pt x="115" y="265"/>
                    <a:pt x="120" y="260"/>
                  </a:cubicBezTo>
                  <a:cubicBezTo>
                    <a:pt x="186" y="260"/>
                    <a:pt x="223" y="190"/>
                    <a:pt x="223" y="120"/>
                  </a:cubicBezTo>
                  <a:cubicBezTo>
                    <a:pt x="223" y="87"/>
                    <a:pt x="206" y="54"/>
                    <a:pt x="169" y="38"/>
                  </a:cubicBezTo>
                  <a:cubicBezTo>
                    <a:pt x="169" y="17"/>
                    <a:pt x="15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110050" y="2710075"/>
              <a:ext cx="6025" cy="6575"/>
            </a:xfrm>
            <a:custGeom>
              <a:avLst/>
              <a:gdLst/>
              <a:ahLst/>
              <a:cxnLst/>
              <a:rect l="l" t="t" r="r" b="b"/>
              <a:pathLst>
                <a:path w="241" h="263" extrusionOk="0">
                  <a:moveTo>
                    <a:pt x="137" y="0"/>
                  </a:moveTo>
                  <a:cubicBezTo>
                    <a:pt x="104" y="0"/>
                    <a:pt x="71" y="0"/>
                    <a:pt x="55" y="38"/>
                  </a:cubicBezTo>
                  <a:cubicBezTo>
                    <a:pt x="34" y="54"/>
                    <a:pt x="17" y="87"/>
                    <a:pt x="17" y="124"/>
                  </a:cubicBezTo>
                  <a:cubicBezTo>
                    <a:pt x="1" y="157"/>
                    <a:pt x="17" y="190"/>
                    <a:pt x="34" y="207"/>
                  </a:cubicBezTo>
                  <a:cubicBezTo>
                    <a:pt x="54" y="245"/>
                    <a:pt x="83" y="262"/>
                    <a:pt x="113" y="262"/>
                  </a:cubicBezTo>
                  <a:cubicBezTo>
                    <a:pt x="139" y="262"/>
                    <a:pt x="166" y="250"/>
                    <a:pt x="191" y="227"/>
                  </a:cubicBezTo>
                  <a:cubicBezTo>
                    <a:pt x="240" y="190"/>
                    <a:pt x="240" y="104"/>
                    <a:pt x="207" y="54"/>
                  </a:cubicBezTo>
                  <a:cubicBezTo>
                    <a:pt x="191" y="38"/>
                    <a:pt x="174" y="21"/>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101500" y="2629775"/>
              <a:ext cx="6000" cy="6525"/>
            </a:xfrm>
            <a:custGeom>
              <a:avLst/>
              <a:gdLst/>
              <a:ahLst/>
              <a:cxnLst/>
              <a:rect l="l" t="t" r="r" b="b"/>
              <a:pathLst>
                <a:path w="240" h="261" extrusionOk="0">
                  <a:moveTo>
                    <a:pt x="104" y="1"/>
                  </a:moveTo>
                  <a:cubicBezTo>
                    <a:pt x="87" y="1"/>
                    <a:pt x="50" y="17"/>
                    <a:pt x="34" y="38"/>
                  </a:cubicBezTo>
                  <a:cubicBezTo>
                    <a:pt x="17" y="71"/>
                    <a:pt x="1" y="104"/>
                    <a:pt x="17" y="157"/>
                  </a:cubicBezTo>
                  <a:cubicBezTo>
                    <a:pt x="17" y="190"/>
                    <a:pt x="34" y="207"/>
                    <a:pt x="50" y="223"/>
                  </a:cubicBezTo>
                  <a:cubicBezTo>
                    <a:pt x="87" y="260"/>
                    <a:pt x="104" y="260"/>
                    <a:pt x="137" y="260"/>
                  </a:cubicBezTo>
                  <a:cubicBezTo>
                    <a:pt x="190" y="244"/>
                    <a:pt x="240" y="190"/>
                    <a:pt x="223" y="120"/>
                  </a:cubicBezTo>
                  <a:lnTo>
                    <a:pt x="223" y="104"/>
                  </a:lnTo>
                  <a:cubicBezTo>
                    <a:pt x="223"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104500" y="2585575"/>
              <a:ext cx="6000" cy="6500"/>
            </a:xfrm>
            <a:custGeom>
              <a:avLst/>
              <a:gdLst/>
              <a:ahLst/>
              <a:cxnLst/>
              <a:rect l="l" t="t" r="r" b="b"/>
              <a:pathLst>
                <a:path w="240" h="260" extrusionOk="0">
                  <a:moveTo>
                    <a:pt x="120" y="0"/>
                  </a:moveTo>
                  <a:cubicBezTo>
                    <a:pt x="103" y="0"/>
                    <a:pt x="70" y="0"/>
                    <a:pt x="50" y="33"/>
                  </a:cubicBezTo>
                  <a:cubicBezTo>
                    <a:pt x="17" y="54"/>
                    <a:pt x="0" y="87"/>
                    <a:pt x="0" y="120"/>
                  </a:cubicBezTo>
                  <a:cubicBezTo>
                    <a:pt x="0" y="157"/>
                    <a:pt x="17" y="190"/>
                    <a:pt x="33" y="206"/>
                  </a:cubicBezTo>
                  <a:cubicBezTo>
                    <a:pt x="50" y="239"/>
                    <a:pt x="70" y="260"/>
                    <a:pt x="103" y="260"/>
                  </a:cubicBezTo>
                  <a:cubicBezTo>
                    <a:pt x="136" y="260"/>
                    <a:pt x="153" y="260"/>
                    <a:pt x="190" y="223"/>
                  </a:cubicBezTo>
                  <a:cubicBezTo>
                    <a:pt x="223" y="190"/>
                    <a:pt x="239" y="103"/>
                    <a:pt x="206" y="54"/>
                  </a:cubicBezTo>
                  <a:cubicBezTo>
                    <a:pt x="190" y="33"/>
                    <a:pt x="174" y="16"/>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118625" y="2722550"/>
              <a:ext cx="5675" cy="6525"/>
            </a:xfrm>
            <a:custGeom>
              <a:avLst/>
              <a:gdLst/>
              <a:ahLst/>
              <a:cxnLst/>
              <a:rect l="l" t="t" r="r" b="b"/>
              <a:pathLst>
                <a:path w="227" h="261" extrusionOk="0">
                  <a:moveTo>
                    <a:pt x="103" y="0"/>
                  </a:moveTo>
                  <a:cubicBezTo>
                    <a:pt x="37" y="17"/>
                    <a:pt x="0" y="87"/>
                    <a:pt x="0" y="157"/>
                  </a:cubicBezTo>
                  <a:cubicBezTo>
                    <a:pt x="0" y="190"/>
                    <a:pt x="21" y="223"/>
                    <a:pt x="54" y="244"/>
                  </a:cubicBezTo>
                  <a:cubicBezTo>
                    <a:pt x="70" y="260"/>
                    <a:pt x="103" y="260"/>
                    <a:pt x="140" y="260"/>
                  </a:cubicBezTo>
                  <a:cubicBezTo>
                    <a:pt x="157" y="260"/>
                    <a:pt x="190" y="244"/>
                    <a:pt x="206" y="206"/>
                  </a:cubicBezTo>
                  <a:cubicBezTo>
                    <a:pt x="227" y="173"/>
                    <a:pt x="227" y="141"/>
                    <a:pt x="227" y="103"/>
                  </a:cubicBezTo>
                  <a:cubicBezTo>
                    <a:pt x="227" y="70"/>
                    <a:pt x="206" y="54"/>
                    <a:pt x="173" y="37"/>
                  </a:cubicBezTo>
                  <a:cubicBezTo>
                    <a:pt x="173" y="17"/>
                    <a:pt x="157"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099750" y="2522475"/>
              <a:ext cx="6000" cy="6600"/>
            </a:xfrm>
            <a:custGeom>
              <a:avLst/>
              <a:gdLst/>
              <a:ahLst/>
              <a:cxnLst/>
              <a:rect l="l" t="t" r="r" b="b"/>
              <a:pathLst>
                <a:path w="240" h="264" extrusionOk="0">
                  <a:moveTo>
                    <a:pt x="104" y="1"/>
                  </a:moveTo>
                  <a:cubicBezTo>
                    <a:pt x="71" y="17"/>
                    <a:pt x="54" y="34"/>
                    <a:pt x="34" y="50"/>
                  </a:cubicBezTo>
                  <a:cubicBezTo>
                    <a:pt x="17" y="83"/>
                    <a:pt x="1" y="120"/>
                    <a:pt x="17" y="153"/>
                  </a:cubicBezTo>
                  <a:cubicBezTo>
                    <a:pt x="17" y="186"/>
                    <a:pt x="34" y="223"/>
                    <a:pt x="54" y="240"/>
                  </a:cubicBezTo>
                  <a:cubicBezTo>
                    <a:pt x="78" y="252"/>
                    <a:pt x="93" y="263"/>
                    <a:pt x="111" y="263"/>
                  </a:cubicBezTo>
                  <a:cubicBezTo>
                    <a:pt x="119" y="263"/>
                    <a:pt x="127" y="261"/>
                    <a:pt x="137" y="256"/>
                  </a:cubicBezTo>
                  <a:cubicBezTo>
                    <a:pt x="207" y="256"/>
                    <a:pt x="240" y="186"/>
                    <a:pt x="223" y="120"/>
                  </a:cubicBezTo>
                  <a:cubicBezTo>
                    <a:pt x="223" y="83"/>
                    <a:pt x="207" y="50"/>
                    <a:pt x="190" y="34"/>
                  </a:cubicBezTo>
                  <a:cubicBezTo>
                    <a:pt x="174" y="17"/>
                    <a:pt x="174" y="17"/>
                    <a:pt x="157"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101100" y="2600600"/>
              <a:ext cx="6000" cy="6425"/>
            </a:xfrm>
            <a:custGeom>
              <a:avLst/>
              <a:gdLst/>
              <a:ahLst/>
              <a:cxnLst/>
              <a:rect l="l" t="t" r="r" b="b"/>
              <a:pathLst>
                <a:path w="240" h="257" extrusionOk="0">
                  <a:moveTo>
                    <a:pt x="103" y="1"/>
                  </a:moveTo>
                  <a:cubicBezTo>
                    <a:pt x="50" y="17"/>
                    <a:pt x="0" y="88"/>
                    <a:pt x="17" y="153"/>
                  </a:cubicBezTo>
                  <a:cubicBezTo>
                    <a:pt x="17" y="191"/>
                    <a:pt x="33" y="224"/>
                    <a:pt x="50" y="240"/>
                  </a:cubicBezTo>
                  <a:cubicBezTo>
                    <a:pt x="83" y="257"/>
                    <a:pt x="103" y="257"/>
                    <a:pt x="136" y="257"/>
                  </a:cubicBezTo>
                  <a:cubicBezTo>
                    <a:pt x="206" y="240"/>
                    <a:pt x="239" y="191"/>
                    <a:pt x="223" y="104"/>
                  </a:cubicBezTo>
                  <a:cubicBezTo>
                    <a:pt x="223" y="71"/>
                    <a:pt x="186"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104900" y="2553050"/>
              <a:ext cx="6000" cy="6675"/>
            </a:xfrm>
            <a:custGeom>
              <a:avLst/>
              <a:gdLst/>
              <a:ahLst/>
              <a:cxnLst/>
              <a:rect l="l" t="t" r="r" b="b"/>
              <a:pathLst>
                <a:path w="240" h="267" extrusionOk="0">
                  <a:moveTo>
                    <a:pt x="112" y="1"/>
                  </a:moveTo>
                  <a:cubicBezTo>
                    <a:pt x="92" y="1"/>
                    <a:pt x="73" y="10"/>
                    <a:pt x="54" y="31"/>
                  </a:cubicBezTo>
                  <a:cubicBezTo>
                    <a:pt x="34" y="31"/>
                    <a:pt x="17" y="64"/>
                    <a:pt x="17" y="81"/>
                  </a:cubicBezTo>
                  <a:cubicBezTo>
                    <a:pt x="1" y="118"/>
                    <a:pt x="1" y="151"/>
                    <a:pt x="1" y="167"/>
                  </a:cubicBezTo>
                  <a:cubicBezTo>
                    <a:pt x="17" y="200"/>
                    <a:pt x="34" y="237"/>
                    <a:pt x="71" y="254"/>
                  </a:cubicBezTo>
                  <a:cubicBezTo>
                    <a:pt x="88" y="263"/>
                    <a:pt x="105" y="267"/>
                    <a:pt x="121" y="267"/>
                  </a:cubicBezTo>
                  <a:cubicBezTo>
                    <a:pt x="164" y="267"/>
                    <a:pt x="199" y="235"/>
                    <a:pt x="223" y="184"/>
                  </a:cubicBezTo>
                  <a:cubicBezTo>
                    <a:pt x="240" y="118"/>
                    <a:pt x="207" y="31"/>
                    <a:pt x="158" y="15"/>
                  </a:cubicBezTo>
                  <a:cubicBezTo>
                    <a:pt x="142" y="6"/>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104075" y="2505675"/>
              <a:ext cx="6000" cy="6525"/>
            </a:xfrm>
            <a:custGeom>
              <a:avLst/>
              <a:gdLst/>
              <a:ahLst/>
              <a:cxnLst/>
              <a:rect l="l" t="t" r="r" b="b"/>
              <a:pathLst>
                <a:path w="240" h="261" extrusionOk="0">
                  <a:moveTo>
                    <a:pt x="137" y="1"/>
                  </a:moveTo>
                  <a:cubicBezTo>
                    <a:pt x="104" y="1"/>
                    <a:pt x="67" y="17"/>
                    <a:pt x="50" y="34"/>
                  </a:cubicBezTo>
                  <a:cubicBezTo>
                    <a:pt x="1" y="71"/>
                    <a:pt x="1" y="157"/>
                    <a:pt x="34" y="207"/>
                  </a:cubicBezTo>
                  <a:cubicBezTo>
                    <a:pt x="50" y="240"/>
                    <a:pt x="87" y="261"/>
                    <a:pt x="104" y="261"/>
                  </a:cubicBezTo>
                  <a:cubicBezTo>
                    <a:pt x="137" y="261"/>
                    <a:pt x="170" y="261"/>
                    <a:pt x="191" y="240"/>
                  </a:cubicBezTo>
                  <a:cubicBezTo>
                    <a:pt x="207" y="207"/>
                    <a:pt x="223" y="190"/>
                    <a:pt x="223" y="157"/>
                  </a:cubicBezTo>
                  <a:cubicBezTo>
                    <a:pt x="240" y="120"/>
                    <a:pt x="223" y="87"/>
                    <a:pt x="207" y="54"/>
                  </a:cubicBezTo>
                  <a:cubicBezTo>
                    <a:pt x="191" y="34"/>
                    <a:pt x="170" y="17"/>
                    <a:pt x="153" y="17"/>
                  </a:cubicBezTo>
                  <a:cubicBezTo>
                    <a:pt x="153" y="1"/>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102750" y="2478150"/>
              <a:ext cx="6100" cy="6650"/>
            </a:xfrm>
            <a:custGeom>
              <a:avLst/>
              <a:gdLst/>
              <a:ahLst/>
              <a:cxnLst/>
              <a:rect l="l" t="t" r="r" b="b"/>
              <a:pathLst>
                <a:path w="244" h="266" extrusionOk="0">
                  <a:moveTo>
                    <a:pt x="120" y="1"/>
                  </a:moveTo>
                  <a:cubicBezTo>
                    <a:pt x="87" y="1"/>
                    <a:pt x="70" y="1"/>
                    <a:pt x="37" y="38"/>
                  </a:cubicBezTo>
                  <a:cubicBezTo>
                    <a:pt x="17" y="55"/>
                    <a:pt x="0" y="88"/>
                    <a:pt x="0" y="125"/>
                  </a:cubicBezTo>
                  <a:cubicBezTo>
                    <a:pt x="0" y="158"/>
                    <a:pt x="0" y="191"/>
                    <a:pt x="17" y="207"/>
                  </a:cubicBezTo>
                  <a:cubicBezTo>
                    <a:pt x="49" y="249"/>
                    <a:pt x="86" y="266"/>
                    <a:pt x="118" y="266"/>
                  </a:cubicBezTo>
                  <a:cubicBezTo>
                    <a:pt x="140" y="266"/>
                    <a:pt x="160" y="258"/>
                    <a:pt x="173" y="244"/>
                  </a:cubicBezTo>
                  <a:cubicBezTo>
                    <a:pt x="223" y="191"/>
                    <a:pt x="244" y="104"/>
                    <a:pt x="190" y="55"/>
                  </a:cubicBezTo>
                  <a:cubicBezTo>
                    <a:pt x="190" y="38"/>
                    <a:pt x="173" y="22"/>
                    <a:pt x="157" y="22"/>
                  </a:cubicBezTo>
                  <a:cubicBezTo>
                    <a:pt x="140" y="1"/>
                    <a:pt x="14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084300" y="2603700"/>
              <a:ext cx="6000" cy="6425"/>
            </a:xfrm>
            <a:custGeom>
              <a:avLst/>
              <a:gdLst/>
              <a:ahLst/>
              <a:cxnLst/>
              <a:rect l="l" t="t" r="r" b="b"/>
              <a:pathLst>
                <a:path w="240" h="257" extrusionOk="0">
                  <a:moveTo>
                    <a:pt x="122" y="0"/>
                  </a:moveTo>
                  <a:cubicBezTo>
                    <a:pt x="78" y="0"/>
                    <a:pt x="44" y="32"/>
                    <a:pt x="17" y="83"/>
                  </a:cubicBezTo>
                  <a:cubicBezTo>
                    <a:pt x="0" y="153"/>
                    <a:pt x="33" y="219"/>
                    <a:pt x="87" y="256"/>
                  </a:cubicBezTo>
                  <a:lnTo>
                    <a:pt x="136" y="256"/>
                  </a:lnTo>
                  <a:cubicBezTo>
                    <a:pt x="173" y="256"/>
                    <a:pt x="223" y="219"/>
                    <a:pt x="223" y="170"/>
                  </a:cubicBezTo>
                  <a:cubicBezTo>
                    <a:pt x="239" y="133"/>
                    <a:pt x="239" y="83"/>
                    <a:pt x="206" y="29"/>
                  </a:cubicBezTo>
                  <a:cubicBezTo>
                    <a:pt x="206" y="29"/>
                    <a:pt x="190" y="13"/>
                    <a:pt x="173"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086875" y="2554050"/>
              <a:ext cx="6000" cy="6550"/>
            </a:xfrm>
            <a:custGeom>
              <a:avLst/>
              <a:gdLst/>
              <a:ahLst/>
              <a:cxnLst/>
              <a:rect l="l" t="t" r="r" b="b"/>
              <a:pathLst>
                <a:path w="240" h="262" extrusionOk="0">
                  <a:moveTo>
                    <a:pt x="111" y="1"/>
                  </a:moveTo>
                  <a:cubicBezTo>
                    <a:pt x="92" y="1"/>
                    <a:pt x="77" y="12"/>
                    <a:pt x="54" y="24"/>
                  </a:cubicBezTo>
                  <a:cubicBezTo>
                    <a:pt x="0" y="78"/>
                    <a:pt x="0" y="160"/>
                    <a:pt x="33" y="214"/>
                  </a:cubicBezTo>
                  <a:cubicBezTo>
                    <a:pt x="55" y="243"/>
                    <a:pt x="87" y="262"/>
                    <a:pt x="120" y="262"/>
                  </a:cubicBezTo>
                  <a:cubicBezTo>
                    <a:pt x="144" y="262"/>
                    <a:pt x="168" y="252"/>
                    <a:pt x="190" y="230"/>
                  </a:cubicBezTo>
                  <a:cubicBezTo>
                    <a:pt x="239" y="181"/>
                    <a:pt x="239" y="111"/>
                    <a:pt x="206" y="41"/>
                  </a:cubicBezTo>
                  <a:cubicBezTo>
                    <a:pt x="190" y="24"/>
                    <a:pt x="190" y="8"/>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089850" y="2586075"/>
              <a:ext cx="6525" cy="6600"/>
            </a:xfrm>
            <a:custGeom>
              <a:avLst/>
              <a:gdLst/>
              <a:ahLst/>
              <a:cxnLst/>
              <a:rect l="l" t="t" r="r" b="b"/>
              <a:pathLst>
                <a:path w="261" h="264" extrusionOk="0">
                  <a:moveTo>
                    <a:pt x="130" y="0"/>
                  </a:moveTo>
                  <a:cubicBezTo>
                    <a:pt x="89" y="0"/>
                    <a:pt x="50" y="32"/>
                    <a:pt x="38" y="83"/>
                  </a:cubicBezTo>
                  <a:cubicBezTo>
                    <a:pt x="1" y="153"/>
                    <a:pt x="38" y="219"/>
                    <a:pt x="87" y="256"/>
                  </a:cubicBezTo>
                  <a:cubicBezTo>
                    <a:pt x="98" y="256"/>
                    <a:pt x="109" y="264"/>
                    <a:pt x="122" y="264"/>
                  </a:cubicBezTo>
                  <a:cubicBezTo>
                    <a:pt x="128" y="264"/>
                    <a:pt x="134" y="262"/>
                    <a:pt x="141" y="256"/>
                  </a:cubicBezTo>
                  <a:cubicBezTo>
                    <a:pt x="191" y="256"/>
                    <a:pt x="224" y="219"/>
                    <a:pt x="244" y="186"/>
                  </a:cubicBezTo>
                  <a:cubicBezTo>
                    <a:pt x="261" y="137"/>
                    <a:pt x="244" y="83"/>
                    <a:pt x="224" y="50"/>
                  </a:cubicBezTo>
                  <a:cubicBezTo>
                    <a:pt x="207" y="34"/>
                    <a:pt x="191" y="13"/>
                    <a:pt x="174" y="13"/>
                  </a:cubicBezTo>
                  <a:cubicBezTo>
                    <a:pt x="160" y="4"/>
                    <a:pt x="145"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052950" y="2453725"/>
              <a:ext cx="3025" cy="6425"/>
            </a:xfrm>
            <a:custGeom>
              <a:avLst/>
              <a:gdLst/>
              <a:ahLst/>
              <a:cxnLst/>
              <a:rect l="l" t="t" r="r" b="b"/>
              <a:pathLst>
                <a:path w="121" h="257" extrusionOk="0">
                  <a:moveTo>
                    <a:pt x="1" y="1"/>
                  </a:moveTo>
                  <a:lnTo>
                    <a:pt x="1" y="256"/>
                  </a:lnTo>
                  <a:cubicBezTo>
                    <a:pt x="50" y="240"/>
                    <a:pt x="87" y="223"/>
                    <a:pt x="104" y="174"/>
                  </a:cubicBezTo>
                  <a:cubicBezTo>
                    <a:pt x="120" y="120"/>
                    <a:pt x="104" y="71"/>
                    <a:pt x="87" y="34"/>
                  </a:cubicBezTo>
                  <a:cubicBezTo>
                    <a:pt x="71" y="17"/>
                    <a:pt x="50" y="17"/>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057300" y="2685325"/>
              <a:ext cx="6000" cy="6725"/>
            </a:xfrm>
            <a:custGeom>
              <a:avLst/>
              <a:gdLst/>
              <a:ahLst/>
              <a:cxnLst/>
              <a:rect l="l" t="t" r="r" b="b"/>
              <a:pathLst>
                <a:path w="240" h="269" extrusionOk="0">
                  <a:moveTo>
                    <a:pt x="127" y="0"/>
                  </a:moveTo>
                  <a:cubicBezTo>
                    <a:pt x="86" y="0"/>
                    <a:pt x="45" y="32"/>
                    <a:pt x="33" y="83"/>
                  </a:cubicBezTo>
                  <a:cubicBezTo>
                    <a:pt x="0" y="149"/>
                    <a:pt x="33" y="236"/>
                    <a:pt x="83" y="252"/>
                  </a:cubicBezTo>
                  <a:cubicBezTo>
                    <a:pt x="103" y="269"/>
                    <a:pt x="120" y="269"/>
                    <a:pt x="136" y="269"/>
                  </a:cubicBezTo>
                  <a:cubicBezTo>
                    <a:pt x="186" y="252"/>
                    <a:pt x="223" y="236"/>
                    <a:pt x="239" y="186"/>
                  </a:cubicBezTo>
                  <a:cubicBezTo>
                    <a:pt x="239" y="133"/>
                    <a:pt x="239" y="83"/>
                    <a:pt x="206" y="46"/>
                  </a:cubicBezTo>
                  <a:cubicBezTo>
                    <a:pt x="206" y="30"/>
                    <a:pt x="186" y="13"/>
                    <a:pt x="169" y="13"/>
                  </a:cubicBezTo>
                  <a:cubicBezTo>
                    <a:pt x="156" y="5"/>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061525" y="2639375"/>
              <a:ext cx="6100" cy="6825"/>
            </a:xfrm>
            <a:custGeom>
              <a:avLst/>
              <a:gdLst/>
              <a:ahLst/>
              <a:cxnLst/>
              <a:rect l="l" t="t" r="r" b="b"/>
              <a:pathLst>
                <a:path w="244" h="273" extrusionOk="0">
                  <a:moveTo>
                    <a:pt x="130" y="0"/>
                  </a:moveTo>
                  <a:cubicBezTo>
                    <a:pt x="121" y="0"/>
                    <a:pt x="111" y="4"/>
                    <a:pt x="103" y="13"/>
                  </a:cubicBezTo>
                  <a:cubicBezTo>
                    <a:pt x="37" y="13"/>
                    <a:pt x="0" y="83"/>
                    <a:pt x="0" y="149"/>
                  </a:cubicBezTo>
                  <a:cubicBezTo>
                    <a:pt x="17" y="186"/>
                    <a:pt x="17" y="219"/>
                    <a:pt x="54" y="235"/>
                  </a:cubicBezTo>
                  <a:cubicBezTo>
                    <a:pt x="70" y="252"/>
                    <a:pt x="103" y="272"/>
                    <a:pt x="140" y="272"/>
                  </a:cubicBezTo>
                  <a:cubicBezTo>
                    <a:pt x="190" y="252"/>
                    <a:pt x="243" y="186"/>
                    <a:pt x="223" y="116"/>
                  </a:cubicBezTo>
                  <a:cubicBezTo>
                    <a:pt x="223" y="83"/>
                    <a:pt x="206" y="46"/>
                    <a:pt x="173" y="29"/>
                  </a:cubicBezTo>
                  <a:lnTo>
                    <a:pt x="157" y="13"/>
                  </a:ln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5068425" y="2699775"/>
              <a:ext cx="6000" cy="6675"/>
            </a:xfrm>
            <a:custGeom>
              <a:avLst/>
              <a:gdLst/>
              <a:ahLst/>
              <a:cxnLst/>
              <a:rect l="l" t="t" r="r" b="b"/>
              <a:pathLst>
                <a:path w="240" h="267" extrusionOk="0">
                  <a:moveTo>
                    <a:pt x="103" y="0"/>
                  </a:moveTo>
                  <a:cubicBezTo>
                    <a:pt x="33" y="21"/>
                    <a:pt x="0" y="87"/>
                    <a:pt x="0" y="157"/>
                  </a:cubicBezTo>
                  <a:cubicBezTo>
                    <a:pt x="17" y="190"/>
                    <a:pt x="33" y="227"/>
                    <a:pt x="50" y="243"/>
                  </a:cubicBezTo>
                  <a:cubicBezTo>
                    <a:pt x="64" y="255"/>
                    <a:pt x="85" y="267"/>
                    <a:pt x="108" y="267"/>
                  </a:cubicBezTo>
                  <a:cubicBezTo>
                    <a:pt x="117" y="267"/>
                    <a:pt x="127" y="265"/>
                    <a:pt x="136" y="260"/>
                  </a:cubicBezTo>
                  <a:cubicBezTo>
                    <a:pt x="190" y="260"/>
                    <a:pt x="239" y="190"/>
                    <a:pt x="223" y="124"/>
                  </a:cubicBezTo>
                  <a:cubicBezTo>
                    <a:pt x="223" y="70"/>
                    <a:pt x="190" y="37"/>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5054200" y="2653225"/>
              <a:ext cx="6100" cy="6600"/>
            </a:xfrm>
            <a:custGeom>
              <a:avLst/>
              <a:gdLst/>
              <a:ahLst/>
              <a:cxnLst/>
              <a:rect l="l" t="t" r="r" b="b"/>
              <a:pathLst>
                <a:path w="244" h="264" extrusionOk="0">
                  <a:moveTo>
                    <a:pt x="110" y="0"/>
                  </a:moveTo>
                  <a:cubicBezTo>
                    <a:pt x="86" y="0"/>
                    <a:pt x="66" y="13"/>
                    <a:pt x="54" y="27"/>
                  </a:cubicBezTo>
                  <a:cubicBezTo>
                    <a:pt x="0" y="77"/>
                    <a:pt x="0" y="164"/>
                    <a:pt x="37" y="213"/>
                  </a:cubicBezTo>
                  <a:cubicBezTo>
                    <a:pt x="57" y="245"/>
                    <a:pt x="89" y="263"/>
                    <a:pt x="122" y="263"/>
                  </a:cubicBezTo>
                  <a:cubicBezTo>
                    <a:pt x="146" y="263"/>
                    <a:pt x="170" y="254"/>
                    <a:pt x="190" y="234"/>
                  </a:cubicBezTo>
                  <a:cubicBezTo>
                    <a:pt x="244" y="180"/>
                    <a:pt x="244" y="110"/>
                    <a:pt x="207" y="44"/>
                  </a:cubicBezTo>
                  <a:cubicBezTo>
                    <a:pt x="190" y="27"/>
                    <a:pt x="174" y="27"/>
                    <a:pt x="157" y="7"/>
                  </a:cubicBezTo>
                  <a:lnTo>
                    <a:pt x="141" y="7"/>
                  </a:lnTo>
                  <a:cubicBezTo>
                    <a:pt x="130" y="2"/>
                    <a:pt x="120"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5052950" y="2746800"/>
              <a:ext cx="4775" cy="6375"/>
            </a:xfrm>
            <a:custGeom>
              <a:avLst/>
              <a:gdLst/>
              <a:ahLst/>
              <a:cxnLst/>
              <a:rect l="l" t="t" r="r" b="b"/>
              <a:pathLst>
                <a:path w="191" h="255" extrusionOk="0">
                  <a:moveTo>
                    <a:pt x="61" y="1"/>
                  </a:moveTo>
                  <a:cubicBezTo>
                    <a:pt x="41" y="1"/>
                    <a:pt x="20" y="9"/>
                    <a:pt x="1" y="28"/>
                  </a:cubicBezTo>
                  <a:lnTo>
                    <a:pt x="1" y="234"/>
                  </a:lnTo>
                  <a:cubicBezTo>
                    <a:pt x="17" y="234"/>
                    <a:pt x="17" y="251"/>
                    <a:pt x="34" y="251"/>
                  </a:cubicBezTo>
                  <a:cubicBezTo>
                    <a:pt x="43" y="254"/>
                    <a:pt x="53" y="255"/>
                    <a:pt x="63" y="255"/>
                  </a:cubicBezTo>
                  <a:cubicBezTo>
                    <a:pt x="109" y="255"/>
                    <a:pt x="157" y="225"/>
                    <a:pt x="174" y="181"/>
                  </a:cubicBezTo>
                  <a:cubicBezTo>
                    <a:pt x="191" y="115"/>
                    <a:pt x="174" y="28"/>
                    <a:pt x="104" y="12"/>
                  </a:cubicBezTo>
                  <a:cubicBezTo>
                    <a:pt x="90" y="5"/>
                    <a:pt x="76"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5067075" y="2621875"/>
              <a:ext cx="6100" cy="6700"/>
            </a:xfrm>
            <a:custGeom>
              <a:avLst/>
              <a:gdLst/>
              <a:ahLst/>
              <a:cxnLst/>
              <a:rect l="l" t="t" r="r" b="b"/>
              <a:pathLst>
                <a:path w="244" h="268" extrusionOk="0">
                  <a:moveTo>
                    <a:pt x="123" y="0"/>
                  </a:moveTo>
                  <a:cubicBezTo>
                    <a:pt x="117" y="0"/>
                    <a:pt x="111" y="2"/>
                    <a:pt x="104" y="8"/>
                  </a:cubicBezTo>
                  <a:cubicBezTo>
                    <a:pt x="71" y="8"/>
                    <a:pt x="54" y="24"/>
                    <a:pt x="38" y="61"/>
                  </a:cubicBezTo>
                  <a:cubicBezTo>
                    <a:pt x="21" y="78"/>
                    <a:pt x="1" y="111"/>
                    <a:pt x="21" y="148"/>
                  </a:cubicBezTo>
                  <a:cubicBezTo>
                    <a:pt x="21" y="181"/>
                    <a:pt x="38" y="214"/>
                    <a:pt x="54" y="230"/>
                  </a:cubicBezTo>
                  <a:cubicBezTo>
                    <a:pt x="71" y="251"/>
                    <a:pt x="104" y="267"/>
                    <a:pt x="141" y="267"/>
                  </a:cubicBezTo>
                  <a:cubicBezTo>
                    <a:pt x="190" y="251"/>
                    <a:pt x="244" y="181"/>
                    <a:pt x="227" y="111"/>
                  </a:cubicBezTo>
                  <a:cubicBezTo>
                    <a:pt x="227" y="78"/>
                    <a:pt x="207" y="45"/>
                    <a:pt x="190" y="24"/>
                  </a:cubicBezTo>
                  <a:cubicBezTo>
                    <a:pt x="174" y="24"/>
                    <a:pt x="174" y="8"/>
                    <a:pt x="157" y="8"/>
                  </a:cubicBezTo>
                  <a:cubicBezTo>
                    <a:pt x="146" y="8"/>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5052950" y="2703000"/>
              <a:ext cx="4775" cy="6275"/>
            </a:xfrm>
            <a:custGeom>
              <a:avLst/>
              <a:gdLst/>
              <a:ahLst/>
              <a:cxnLst/>
              <a:rect l="l" t="t" r="r" b="b"/>
              <a:pathLst>
                <a:path w="191" h="251" extrusionOk="0">
                  <a:moveTo>
                    <a:pt x="65" y="1"/>
                  </a:moveTo>
                  <a:cubicBezTo>
                    <a:pt x="41" y="1"/>
                    <a:pt x="20" y="9"/>
                    <a:pt x="1" y="28"/>
                  </a:cubicBezTo>
                  <a:lnTo>
                    <a:pt x="1" y="234"/>
                  </a:lnTo>
                  <a:cubicBezTo>
                    <a:pt x="17" y="234"/>
                    <a:pt x="17" y="250"/>
                    <a:pt x="34" y="250"/>
                  </a:cubicBezTo>
                  <a:lnTo>
                    <a:pt x="87" y="250"/>
                  </a:lnTo>
                  <a:cubicBezTo>
                    <a:pt x="120" y="250"/>
                    <a:pt x="153" y="217"/>
                    <a:pt x="174" y="164"/>
                  </a:cubicBezTo>
                  <a:cubicBezTo>
                    <a:pt x="191" y="131"/>
                    <a:pt x="191" y="77"/>
                    <a:pt x="153" y="44"/>
                  </a:cubicBezTo>
                  <a:cubicBezTo>
                    <a:pt x="137" y="28"/>
                    <a:pt x="137" y="11"/>
                    <a:pt x="120" y="11"/>
                  </a:cubicBezTo>
                  <a:cubicBezTo>
                    <a:pt x="100" y="5"/>
                    <a:pt x="82"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5078725" y="2453725"/>
              <a:ext cx="5175" cy="3100"/>
            </a:xfrm>
            <a:custGeom>
              <a:avLst/>
              <a:gdLst/>
              <a:ahLst/>
              <a:cxnLst/>
              <a:rect l="l" t="t" r="r" b="b"/>
              <a:pathLst>
                <a:path w="207" h="124" extrusionOk="0">
                  <a:moveTo>
                    <a:pt x="1" y="1"/>
                  </a:moveTo>
                  <a:lnTo>
                    <a:pt x="1" y="17"/>
                  </a:lnTo>
                  <a:cubicBezTo>
                    <a:pt x="1" y="78"/>
                    <a:pt x="54" y="124"/>
                    <a:pt x="100" y="124"/>
                  </a:cubicBezTo>
                  <a:cubicBezTo>
                    <a:pt x="107" y="124"/>
                    <a:pt x="114" y="123"/>
                    <a:pt x="120" y="120"/>
                  </a:cubicBezTo>
                  <a:cubicBezTo>
                    <a:pt x="153" y="120"/>
                    <a:pt x="174" y="104"/>
                    <a:pt x="190" y="71"/>
                  </a:cubicBezTo>
                  <a:cubicBezTo>
                    <a:pt x="207" y="71"/>
                    <a:pt x="207" y="50"/>
                    <a:pt x="207" y="50"/>
                  </a:cubicBezTo>
                  <a:cubicBezTo>
                    <a:pt x="137" y="34"/>
                    <a:pt x="71" y="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5124700" y="2736225"/>
              <a:ext cx="6000" cy="6550"/>
            </a:xfrm>
            <a:custGeom>
              <a:avLst/>
              <a:gdLst/>
              <a:ahLst/>
              <a:cxnLst/>
              <a:rect l="l" t="t" r="r" b="b"/>
              <a:pathLst>
                <a:path w="240" h="262" extrusionOk="0">
                  <a:moveTo>
                    <a:pt x="134" y="0"/>
                  </a:moveTo>
                  <a:cubicBezTo>
                    <a:pt x="84" y="0"/>
                    <a:pt x="44" y="35"/>
                    <a:pt x="17" y="88"/>
                  </a:cubicBezTo>
                  <a:cubicBezTo>
                    <a:pt x="0" y="158"/>
                    <a:pt x="33" y="228"/>
                    <a:pt x="87" y="245"/>
                  </a:cubicBezTo>
                  <a:cubicBezTo>
                    <a:pt x="104" y="261"/>
                    <a:pt x="120" y="261"/>
                    <a:pt x="136" y="261"/>
                  </a:cubicBezTo>
                  <a:cubicBezTo>
                    <a:pt x="169" y="261"/>
                    <a:pt x="207" y="228"/>
                    <a:pt x="223" y="175"/>
                  </a:cubicBezTo>
                  <a:cubicBezTo>
                    <a:pt x="240" y="125"/>
                    <a:pt x="240" y="72"/>
                    <a:pt x="207" y="39"/>
                  </a:cubicBezTo>
                  <a:cubicBezTo>
                    <a:pt x="190" y="22"/>
                    <a:pt x="190" y="22"/>
                    <a:pt x="169" y="6"/>
                  </a:cubicBezTo>
                  <a:cubicBezTo>
                    <a:pt x="157" y="2"/>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5191700" y="2661125"/>
              <a:ext cx="6000" cy="6675"/>
            </a:xfrm>
            <a:custGeom>
              <a:avLst/>
              <a:gdLst/>
              <a:ahLst/>
              <a:cxnLst/>
              <a:rect l="l" t="t" r="r" b="b"/>
              <a:pathLst>
                <a:path w="240" h="267" extrusionOk="0">
                  <a:moveTo>
                    <a:pt x="103" y="0"/>
                  </a:moveTo>
                  <a:cubicBezTo>
                    <a:pt x="50" y="21"/>
                    <a:pt x="0" y="87"/>
                    <a:pt x="17" y="157"/>
                  </a:cubicBezTo>
                  <a:cubicBezTo>
                    <a:pt x="17" y="190"/>
                    <a:pt x="33" y="227"/>
                    <a:pt x="50" y="243"/>
                  </a:cubicBezTo>
                  <a:cubicBezTo>
                    <a:pt x="76" y="255"/>
                    <a:pt x="92" y="267"/>
                    <a:pt x="111" y="267"/>
                  </a:cubicBezTo>
                  <a:cubicBezTo>
                    <a:pt x="118" y="267"/>
                    <a:pt x="127" y="265"/>
                    <a:pt x="136" y="260"/>
                  </a:cubicBezTo>
                  <a:cubicBezTo>
                    <a:pt x="206" y="260"/>
                    <a:pt x="239" y="190"/>
                    <a:pt x="223" y="124"/>
                  </a:cubicBezTo>
                  <a:cubicBezTo>
                    <a:pt x="223" y="87"/>
                    <a:pt x="206" y="54"/>
                    <a:pt x="190" y="37"/>
                  </a:cubicBezTo>
                  <a:cubicBezTo>
                    <a:pt x="169" y="21"/>
                    <a:pt x="169" y="21"/>
                    <a:pt x="153" y="21"/>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5216125" y="2644250"/>
              <a:ext cx="6100" cy="6550"/>
            </a:xfrm>
            <a:custGeom>
              <a:avLst/>
              <a:gdLst/>
              <a:ahLst/>
              <a:cxnLst/>
              <a:rect l="l" t="t" r="r" b="b"/>
              <a:pathLst>
                <a:path w="244" h="262" extrusionOk="0">
                  <a:moveTo>
                    <a:pt x="94" y="0"/>
                  </a:moveTo>
                  <a:cubicBezTo>
                    <a:pt x="76" y="0"/>
                    <a:pt x="61" y="12"/>
                    <a:pt x="38" y="24"/>
                  </a:cubicBezTo>
                  <a:cubicBezTo>
                    <a:pt x="17" y="40"/>
                    <a:pt x="0" y="77"/>
                    <a:pt x="0" y="110"/>
                  </a:cubicBezTo>
                  <a:cubicBezTo>
                    <a:pt x="0" y="143"/>
                    <a:pt x="0" y="180"/>
                    <a:pt x="17" y="213"/>
                  </a:cubicBezTo>
                  <a:cubicBezTo>
                    <a:pt x="48" y="242"/>
                    <a:pt x="86" y="261"/>
                    <a:pt x="117" y="261"/>
                  </a:cubicBezTo>
                  <a:cubicBezTo>
                    <a:pt x="140" y="261"/>
                    <a:pt x="160" y="252"/>
                    <a:pt x="174" y="230"/>
                  </a:cubicBezTo>
                  <a:cubicBezTo>
                    <a:pt x="223" y="180"/>
                    <a:pt x="244" y="110"/>
                    <a:pt x="190" y="40"/>
                  </a:cubicBezTo>
                  <a:cubicBezTo>
                    <a:pt x="190" y="24"/>
                    <a:pt x="174" y="7"/>
                    <a:pt x="157" y="7"/>
                  </a:cubicBezTo>
                  <a:lnTo>
                    <a:pt x="120" y="7"/>
                  </a:lnTo>
                  <a:cubicBezTo>
                    <a:pt x="110" y="2"/>
                    <a:pt x="102"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5207575" y="2706250"/>
              <a:ext cx="6000" cy="6425"/>
            </a:xfrm>
            <a:custGeom>
              <a:avLst/>
              <a:gdLst/>
              <a:ahLst/>
              <a:cxnLst/>
              <a:rect l="l" t="t" r="r" b="b"/>
              <a:pathLst>
                <a:path w="240" h="257" extrusionOk="0">
                  <a:moveTo>
                    <a:pt x="103" y="1"/>
                  </a:moveTo>
                  <a:cubicBezTo>
                    <a:pt x="33" y="1"/>
                    <a:pt x="0" y="71"/>
                    <a:pt x="17" y="137"/>
                  </a:cubicBezTo>
                  <a:cubicBezTo>
                    <a:pt x="17" y="174"/>
                    <a:pt x="33" y="207"/>
                    <a:pt x="50" y="224"/>
                  </a:cubicBezTo>
                  <a:cubicBezTo>
                    <a:pt x="87" y="257"/>
                    <a:pt x="103" y="257"/>
                    <a:pt x="136" y="257"/>
                  </a:cubicBezTo>
                  <a:cubicBezTo>
                    <a:pt x="190" y="240"/>
                    <a:pt x="239" y="174"/>
                    <a:pt x="223" y="104"/>
                  </a:cubicBezTo>
                  <a:cubicBezTo>
                    <a:pt x="223" y="71"/>
                    <a:pt x="206" y="34"/>
                    <a:pt x="190" y="17"/>
                  </a:cubicBezTo>
                  <a:cubicBezTo>
                    <a:pt x="173" y="17"/>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5218300" y="2624225"/>
              <a:ext cx="6000" cy="6675"/>
            </a:xfrm>
            <a:custGeom>
              <a:avLst/>
              <a:gdLst/>
              <a:ahLst/>
              <a:cxnLst/>
              <a:rect l="l" t="t" r="r" b="b"/>
              <a:pathLst>
                <a:path w="240" h="267" extrusionOk="0">
                  <a:moveTo>
                    <a:pt x="103" y="0"/>
                  </a:moveTo>
                  <a:cubicBezTo>
                    <a:pt x="54" y="17"/>
                    <a:pt x="0" y="87"/>
                    <a:pt x="17" y="157"/>
                  </a:cubicBezTo>
                  <a:cubicBezTo>
                    <a:pt x="17" y="190"/>
                    <a:pt x="33" y="223"/>
                    <a:pt x="54" y="239"/>
                  </a:cubicBezTo>
                  <a:cubicBezTo>
                    <a:pt x="77" y="254"/>
                    <a:pt x="92" y="267"/>
                    <a:pt x="111" y="267"/>
                  </a:cubicBezTo>
                  <a:cubicBezTo>
                    <a:pt x="119" y="267"/>
                    <a:pt x="127" y="265"/>
                    <a:pt x="136" y="260"/>
                  </a:cubicBezTo>
                  <a:cubicBezTo>
                    <a:pt x="206" y="260"/>
                    <a:pt x="239" y="190"/>
                    <a:pt x="223" y="120"/>
                  </a:cubicBezTo>
                  <a:cubicBezTo>
                    <a:pt x="223" y="87"/>
                    <a:pt x="206" y="54"/>
                    <a:pt x="190" y="33"/>
                  </a:cubicBezTo>
                  <a:cubicBezTo>
                    <a:pt x="173" y="17"/>
                    <a:pt x="173" y="17"/>
                    <a:pt x="157"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5217475" y="2671725"/>
              <a:ext cx="6000" cy="6625"/>
            </a:xfrm>
            <a:custGeom>
              <a:avLst/>
              <a:gdLst/>
              <a:ahLst/>
              <a:cxnLst/>
              <a:rect l="l" t="t" r="r" b="b"/>
              <a:pathLst>
                <a:path w="240" h="265" extrusionOk="0">
                  <a:moveTo>
                    <a:pt x="106" y="0"/>
                  </a:moveTo>
                  <a:cubicBezTo>
                    <a:pt x="83" y="0"/>
                    <a:pt x="61" y="14"/>
                    <a:pt x="50" y="25"/>
                  </a:cubicBezTo>
                  <a:cubicBezTo>
                    <a:pt x="0" y="75"/>
                    <a:pt x="0" y="162"/>
                    <a:pt x="33" y="215"/>
                  </a:cubicBezTo>
                  <a:cubicBezTo>
                    <a:pt x="50" y="232"/>
                    <a:pt x="87" y="248"/>
                    <a:pt x="103" y="265"/>
                  </a:cubicBezTo>
                  <a:cubicBezTo>
                    <a:pt x="136" y="265"/>
                    <a:pt x="169" y="248"/>
                    <a:pt x="190" y="232"/>
                  </a:cubicBezTo>
                  <a:cubicBezTo>
                    <a:pt x="206" y="215"/>
                    <a:pt x="223" y="178"/>
                    <a:pt x="239" y="145"/>
                  </a:cubicBezTo>
                  <a:cubicBezTo>
                    <a:pt x="239" y="112"/>
                    <a:pt x="223" y="75"/>
                    <a:pt x="206" y="42"/>
                  </a:cubicBezTo>
                  <a:cubicBezTo>
                    <a:pt x="190" y="25"/>
                    <a:pt x="169" y="25"/>
                    <a:pt x="153" y="9"/>
                  </a:cubicBezTo>
                  <a:lnTo>
                    <a:pt x="136" y="9"/>
                  </a:lnTo>
                  <a:cubicBezTo>
                    <a:pt x="126" y="3"/>
                    <a:pt x="11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5195500" y="2694475"/>
              <a:ext cx="6125" cy="6575"/>
            </a:xfrm>
            <a:custGeom>
              <a:avLst/>
              <a:gdLst/>
              <a:ahLst/>
              <a:cxnLst/>
              <a:rect l="l" t="t" r="r" b="b"/>
              <a:pathLst>
                <a:path w="245" h="263" extrusionOk="0">
                  <a:moveTo>
                    <a:pt x="119" y="0"/>
                  </a:moveTo>
                  <a:cubicBezTo>
                    <a:pt x="76" y="0"/>
                    <a:pt x="33" y="22"/>
                    <a:pt x="17" y="76"/>
                  </a:cubicBezTo>
                  <a:cubicBezTo>
                    <a:pt x="1" y="146"/>
                    <a:pt x="17" y="233"/>
                    <a:pt x="87" y="249"/>
                  </a:cubicBezTo>
                  <a:cubicBezTo>
                    <a:pt x="102" y="258"/>
                    <a:pt x="117" y="262"/>
                    <a:pt x="132" y="262"/>
                  </a:cubicBezTo>
                  <a:cubicBezTo>
                    <a:pt x="173" y="262"/>
                    <a:pt x="211" y="231"/>
                    <a:pt x="224" y="179"/>
                  </a:cubicBezTo>
                  <a:cubicBezTo>
                    <a:pt x="244" y="109"/>
                    <a:pt x="224" y="43"/>
                    <a:pt x="158"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5200250" y="2719975"/>
              <a:ext cx="6525" cy="6400"/>
            </a:xfrm>
            <a:custGeom>
              <a:avLst/>
              <a:gdLst/>
              <a:ahLst/>
              <a:cxnLst/>
              <a:rect l="l" t="t" r="r" b="b"/>
              <a:pathLst>
                <a:path w="261" h="256" extrusionOk="0">
                  <a:moveTo>
                    <a:pt x="137" y="0"/>
                  </a:moveTo>
                  <a:cubicBezTo>
                    <a:pt x="104" y="0"/>
                    <a:pt x="87" y="0"/>
                    <a:pt x="54" y="37"/>
                  </a:cubicBezTo>
                  <a:cubicBezTo>
                    <a:pt x="17" y="70"/>
                    <a:pt x="1" y="157"/>
                    <a:pt x="34" y="206"/>
                  </a:cubicBezTo>
                  <a:cubicBezTo>
                    <a:pt x="64" y="237"/>
                    <a:pt x="101" y="256"/>
                    <a:pt x="132" y="256"/>
                  </a:cubicBezTo>
                  <a:cubicBezTo>
                    <a:pt x="155" y="256"/>
                    <a:pt x="176" y="246"/>
                    <a:pt x="190" y="223"/>
                  </a:cubicBezTo>
                  <a:cubicBezTo>
                    <a:pt x="240" y="190"/>
                    <a:pt x="260" y="103"/>
                    <a:pt x="207" y="54"/>
                  </a:cubicBezTo>
                  <a:cubicBezTo>
                    <a:pt x="207" y="37"/>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5203650" y="2752125"/>
              <a:ext cx="6100" cy="6525"/>
            </a:xfrm>
            <a:custGeom>
              <a:avLst/>
              <a:gdLst/>
              <a:ahLst/>
              <a:cxnLst/>
              <a:rect l="l" t="t" r="r" b="b"/>
              <a:pathLst>
                <a:path w="244" h="261" extrusionOk="0">
                  <a:moveTo>
                    <a:pt x="129" y="1"/>
                  </a:moveTo>
                  <a:cubicBezTo>
                    <a:pt x="83" y="1"/>
                    <a:pt x="35" y="33"/>
                    <a:pt x="21" y="91"/>
                  </a:cubicBezTo>
                  <a:cubicBezTo>
                    <a:pt x="1" y="141"/>
                    <a:pt x="21" y="227"/>
                    <a:pt x="87" y="244"/>
                  </a:cubicBezTo>
                  <a:cubicBezTo>
                    <a:pt x="104" y="260"/>
                    <a:pt x="124" y="260"/>
                    <a:pt x="141" y="260"/>
                  </a:cubicBezTo>
                  <a:cubicBezTo>
                    <a:pt x="174" y="260"/>
                    <a:pt x="207" y="227"/>
                    <a:pt x="227" y="174"/>
                  </a:cubicBezTo>
                  <a:cubicBezTo>
                    <a:pt x="244" y="124"/>
                    <a:pt x="227" y="71"/>
                    <a:pt x="207" y="38"/>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5213125" y="2594400"/>
              <a:ext cx="5600" cy="6650"/>
            </a:xfrm>
            <a:custGeom>
              <a:avLst/>
              <a:gdLst/>
              <a:ahLst/>
              <a:cxnLst/>
              <a:rect l="l" t="t" r="r" b="b"/>
              <a:pathLst>
                <a:path w="224" h="266" extrusionOk="0">
                  <a:moveTo>
                    <a:pt x="116" y="1"/>
                  </a:moveTo>
                  <a:cubicBezTo>
                    <a:pt x="108" y="1"/>
                    <a:pt x="98" y="3"/>
                    <a:pt x="87" y="10"/>
                  </a:cubicBezTo>
                  <a:cubicBezTo>
                    <a:pt x="34" y="10"/>
                    <a:pt x="1" y="76"/>
                    <a:pt x="1" y="146"/>
                  </a:cubicBezTo>
                  <a:cubicBezTo>
                    <a:pt x="1" y="179"/>
                    <a:pt x="17" y="216"/>
                    <a:pt x="54" y="232"/>
                  </a:cubicBezTo>
                  <a:cubicBezTo>
                    <a:pt x="71" y="249"/>
                    <a:pt x="104" y="265"/>
                    <a:pt x="120" y="265"/>
                  </a:cubicBezTo>
                  <a:cubicBezTo>
                    <a:pt x="191" y="249"/>
                    <a:pt x="224" y="179"/>
                    <a:pt x="224" y="113"/>
                  </a:cubicBezTo>
                  <a:cubicBezTo>
                    <a:pt x="224" y="76"/>
                    <a:pt x="207" y="43"/>
                    <a:pt x="174" y="26"/>
                  </a:cubicBezTo>
                  <a:lnTo>
                    <a:pt x="158" y="10"/>
                  </a:lnTo>
                  <a:cubicBezTo>
                    <a:pt x="144" y="10"/>
                    <a:pt x="132"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
            <p:cNvSpPr/>
            <p:nvPr/>
          </p:nvSpPr>
          <p:spPr>
            <a:xfrm>
              <a:off x="5239325" y="2560200"/>
              <a:ext cx="6100" cy="6525"/>
            </a:xfrm>
            <a:custGeom>
              <a:avLst/>
              <a:gdLst/>
              <a:ahLst/>
              <a:cxnLst/>
              <a:rect l="l" t="t" r="r" b="b"/>
              <a:pathLst>
                <a:path w="244" h="261" extrusionOk="0">
                  <a:moveTo>
                    <a:pt x="103" y="1"/>
                  </a:moveTo>
                  <a:cubicBezTo>
                    <a:pt x="70" y="1"/>
                    <a:pt x="54" y="17"/>
                    <a:pt x="37" y="54"/>
                  </a:cubicBezTo>
                  <a:cubicBezTo>
                    <a:pt x="17" y="71"/>
                    <a:pt x="0" y="104"/>
                    <a:pt x="17" y="141"/>
                  </a:cubicBezTo>
                  <a:cubicBezTo>
                    <a:pt x="17" y="174"/>
                    <a:pt x="37" y="207"/>
                    <a:pt x="54" y="223"/>
                  </a:cubicBezTo>
                  <a:cubicBezTo>
                    <a:pt x="87" y="261"/>
                    <a:pt x="103" y="261"/>
                    <a:pt x="140" y="261"/>
                  </a:cubicBezTo>
                  <a:cubicBezTo>
                    <a:pt x="206" y="244"/>
                    <a:pt x="243" y="174"/>
                    <a:pt x="223" y="104"/>
                  </a:cubicBezTo>
                  <a:cubicBezTo>
                    <a:pt x="223" y="71"/>
                    <a:pt x="206" y="38"/>
                    <a:pt x="190" y="17"/>
                  </a:cubicBezTo>
                  <a:cubicBezTo>
                    <a:pt x="173" y="17"/>
                    <a:pt x="17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
            <p:cNvSpPr/>
            <p:nvPr/>
          </p:nvSpPr>
          <p:spPr>
            <a:xfrm>
              <a:off x="5220050" y="2608425"/>
              <a:ext cx="6000" cy="6475"/>
            </a:xfrm>
            <a:custGeom>
              <a:avLst/>
              <a:gdLst/>
              <a:ahLst/>
              <a:cxnLst/>
              <a:rect l="l" t="t" r="r" b="b"/>
              <a:pathLst>
                <a:path w="240" h="259" extrusionOk="0">
                  <a:moveTo>
                    <a:pt x="110" y="1"/>
                  </a:moveTo>
                  <a:cubicBezTo>
                    <a:pt x="70" y="1"/>
                    <a:pt x="29" y="32"/>
                    <a:pt x="17" y="84"/>
                  </a:cubicBezTo>
                  <a:cubicBezTo>
                    <a:pt x="0" y="150"/>
                    <a:pt x="17" y="220"/>
                    <a:pt x="87" y="253"/>
                  </a:cubicBezTo>
                  <a:cubicBezTo>
                    <a:pt x="96" y="257"/>
                    <a:pt x="106" y="258"/>
                    <a:pt x="116" y="258"/>
                  </a:cubicBezTo>
                  <a:cubicBezTo>
                    <a:pt x="161" y="258"/>
                    <a:pt x="209" y="224"/>
                    <a:pt x="223" y="170"/>
                  </a:cubicBezTo>
                  <a:cubicBezTo>
                    <a:pt x="239" y="100"/>
                    <a:pt x="223" y="30"/>
                    <a:pt x="153" y="14"/>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
            <p:cNvSpPr/>
            <p:nvPr/>
          </p:nvSpPr>
          <p:spPr>
            <a:xfrm>
              <a:off x="5246225" y="25894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0" y="223"/>
                  </a:cubicBezTo>
                  <a:cubicBezTo>
                    <a:pt x="70" y="256"/>
                    <a:pt x="103" y="256"/>
                    <a:pt x="120" y="256"/>
                  </a:cubicBezTo>
                  <a:cubicBezTo>
                    <a:pt x="190" y="240"/>
                    <a:pt x="223" y="170"/>
                    <a:pt x="223" y="104"/>
                  </a:cubicBezTo>
                  <a:cubicBezTo>
                    <a:pt x="223" y="67"/>
                    <a:pt x="206" y="34"/>
                    <a:pt x="174" y="17"/>
                  </a:cubicBezTo>
                  <a:lnTo>
                    <a:pt x="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
            <p:cNvSpPr/>
            <p:nvPr/>
          </p:nvSpPr>
          <p:spPr>
            <a:xfrm>
              <a:off x="5232925" y="2620825"/>
              <a:ext cx="6425" cy="6325"/>
            </a:xfrm>
            <a:custGeom>
              <a:avLst/>
              <a:gdLst/>
              <a:ahLst/>
              <a:cxnLst/>
              <a:rect l="l" t="t" r="r" b="b"/>
              <a:pathLst>
                <a:path w="257" h="253" extrusionOk="0">
                  <a:moveTo>
                    <a:pt x="137" y="0"/>
                  </a:moveTo>
                  <a:cubicBezTo>
                    <a:pt x="120" y="0"/>
                    <a:pt x="87" y="0"/>
                    <a:pt x="50" y="17"/>
                  </a:cubicBezTo>
                  <a:cubicBezTo>
                    <a:pt x="17" y="66"/>
                    <a:pt x="0" y="153"/>
                    <a:pt x="33" y="206"/>
                  </a:cubicBezTo>
                  <a:cubicBezTo>
                    <a:pt x="65" y="235"/>
                    <a:pt x="100" y="253"/>
                    <a:pt x="135" y="253"/>
                  </a:cubicBezTo>
                  <a:cubicBezTo>
                    <a:pt x="160" y="253"/>
                    <a:pt x="184" y="243"/>
                    <a:pt x="207" y="223"/>
                  </a:cubicBezTo>
                  <a:cubicBezTo>
                    <a:pt x="240" y="190"/>
                    <a:pt x="256" y="103"/>
                    <a:pt x="223" y="50"/>
                  </a:cubicBezTo>
                  <a:cubicBezTo>
                    <a:pt x="207" y="33"/>
                    <a:pt x="190"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
            <p:cNvSpPr/>
            <p:nvPr/>
          </p:nvSpPr>
          <p:spPr>
            <a:xfrm>
              <a:off x="5234575" y="2577425"/>
              <a:ext cx="6100" cy="6400"/>
            </a:xfrm>
            <a:custGeom>
              <a:avLst/>
              <a:gdLst/>
              <a:ahLst/>
              <a:cxnLst/>
              <a:rect l="l" t="t" r="r" b="b"/>
              <a:pathLst>
                <a:path w="244" h="256" extrusionOk="0">
                  <a:moveTo>
                    <a:pt x="104" y="0"/>
                  </a:moveTo>
                  <a:cubicBezTo>
                    <a:pt x="104" y="0"/>
                    <a:pt x="87" y="0"/>
                    <a:pt x="87" y="17"/>
                  </a:cubicBezTo>
                  <a:cubicBezTo>
                    <a:pt x="38" y="33"/>
                    <a:pt x="0" y="87"/>
                    <a:pt x="21" y="153"/>
                  </a:cubicBezTo>
                  <a:cubicBezTo>
                    <a:pt x="21" y="190"/>
                    <a:pt x="38" y="206"/>
                    <a:pt x="54" y="239"/>
                  </a:cubicBezTo>
                  <a:cubicBezTo>
                    <a:pt x="87" y="256"/>
                    <a:pt x="104" y="256"/>
                    <a:pt x="141" y="256"/>
                  </a:cubicBezTo>
                  <a:cubicBezTo>
                    <a:pt x="207" y="239"/>
                    <a:pt x="244" y="173"/>
                    <a:pt x="244" y="103"/>
                  </a:cubicBezTo>
                  <a:cubicBezTo>
                    <a:pt x="227" y="103"/>
                    <a:pt x="227" y="87"/>
                    <a:pt x="227" y="70"/>
                  </a:cubicBezTo>
                  <a:cubicBezTo>
                    <a:pt x="207" y="50"/>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
            <p:cNvSpPr/>
            <p:nvPr/>
          </p:nvSpPr>
          <p:spPr>
            <a:xfrm>
              <a:off x="5224275" y="2656700"/>
              <a:ext cx="6100" cy="6600"/>
            </a:xfrm>
            <a:custGeom>
              <a:avLst/>
              <a:gdLst/>
              <a:ahLst/>
              <a:cxnLst/>
              <a:rect l="l" t="t" r="r" b="b"/>
              <a:pathLst>
                <a:path w="244" h="264" extrusionOk="0">
                  <a:moveTo>
                    <a:pt x="123" y="1"/>
                  </a:moveTo>
                  <a:cubicBezTo>
                    <a:pt x="117" y="1"/>
                    <a:pt x="110" y="3"/>
                    <a:pt x="103" y="8"/>
                  </a:cubicBezTo>
                  <a:cubicBezTo>
                    <a:pt x="37" y="8"/>
                    <a:pt x="0" y="74"/>
                    <a:pt x="21" y="144"/>
                  </a:cubicBezTo>
                  <a:cubicBezTo>
                    <a:pt x="21" y="177"/>
                    <a:pt x="37" y="214"/>
                    <a:pt x="54" y="231"/>
                  </a:cubicBezTo>
                  <a:cubicBezTo>
                    <a:pt x="87" y="247"/>
                    <a:pt x="103" y="264"/>
                    <a:pt x="140" y="264"/>
                  </a:cubicBezTo>
                  <a:cubicBezTo>
                    <a:pt x="173" y="247"/>
                    <a:pt x="190" y="231"/>
                    <a:pt x="206" y="214"/>
                  </a:cubicBezTo>
                  <a:cubicBezTo>
                    <a:pt x="227" y="177"/>
                    <a:pt x="243" y="144"/>
                    <a:pt x="227" y="111"/>
                  </a:cubicBezTo>
                  <a:cubicBezTo>
                    <a:pt x="227" y="74"/>
                    <a:pt x="206" y="41"/>
                    <a:pt x="190" y="25"/>
                  </a:cubicBezTo>
                  <a:cubicBezTo>
                    <a:pt x="173" y="25"/>
                    <a:pt x="173" y="8"/>
                    <a:pt x="157" y="8"/>
                  </a:cubicBezTo>
                  <a:cubicBezTo>
                    <a:pt x="146" y="8"/>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
            <p:cNvSpPr/>
            <p:nvPr/>
          </p:nvSpPr>
          <p:spPr>
            <a:xfrm>
              <a:off x="5230350" y="2670275"/>
              <a:ext cx="6425" cy="6550"/>
            </a:xfrm>
            <a:custGeom>
              <a:avLst/>
              <a:gdLst/>
              <a:ahLst/>
              <a:cxnLst/>
              <a:rect l="l" t="t" r="r" b="b"/>
              <a:pathLst>
                <a:path w="257" h="262" extrusionOk="0">
                  <a:moveTo>
                    <a:pt x="127" y="1"/>
                  </a:moveTo>
                  <a:cubicBezTo>
                    <a:pt x="87" y="1"/>
                    <a:pt x="46" y="32"/>
                    <a:pt x="33" y="83"/>
                  </a:cubicBezTo>
                  <a:cubicBezTo>
                    <a:pt x="0" y="149"/>
                    <a:pt x="33" y="220"/>
                    <a:pt x="87" y="253"/>
                  </a:cubicBezTo>
                  <a:cubicBezTo>
                    <a:pt x="98" y="253"/>
                    <a:pt x="109" y="262"/>
                    <a:pt x="120" y="262"/>
                  </a:cubicBezTo>
                  <a:cubicBezTo>
                    <a:pt x="125" y="262"/>
                    <a:pt x="131" y="259"/>
                    <a:pt x="136" y="253"/>
                  </a:cubicBezTo>
                  <a:cubicBezTo>
                    <a:pt x="190" y="253"/>
                    <a:pt x="223" y="220"/>
                    <a:pt x="240" y="187"/>
                  </a:cubicBezTo>
                  <a:cubicBezTo>
                    <a:pt x="256" y="133"/>
                    <a:pt x="240" y="83"/>
                    <a:pt x="207" y="46"/>
                  </a:cubicBezTo>
                  <a:cubicBezTo>
                    <a:pt x="207" y="30"/>
                    <a:pt x="190"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
            <p:cNvSpPr/>
            <p:nvPr/>
          </p:nvSpPr>
          <p:spPr>
            <a:xfrm>
              <a:off x="5227775" y="2684150"/>
              <a:ext cx="5575" cy="6525"/>
            </a:xfrm>
            <a:custGeom>
              <a:avLst/>
              <a:gdLst/>
              <a:ahLst/>
              <a:cxnLst/>
              <a:rect l="l" t="t" r="r" b="b"/>
              <a:pathLst>
                <a:path w="223" h="261" extrusionOk="0">
                  <a:moveTo>
                    <a:pt x="99" y="1"/>
                  </a:moveTo>
                  <a:cubicBezTo>
                    <a:pt x="57" y="1"/>
                    <a:pt x="13" y="23"/>
                    <a:pt x="0" y="77"/>
                  </a:cubicBezTo>
                  <a:lnTo>
                    <a:pt x="0" y="147"/>
                  </a:lnTo>
                  <a:cubicBezTo>
                    <a:pt x="0" y="196"/>
                    <a:pt x="33" y="233"/>
                    <a:pt x="66" y="250"/>
                  </a:cubicBezTo>
                  <a:cubicBezTo>
                    <a:pt x="82" y="257"/>
                    <a:pt x="99" y="261"/>
                    <a:pt x="116" y="261"/>
                  </a:cubicBezTo>
                  <a:cubicBezTo>
                    <a:pt x="139" y="261"/>
                    <a:pt x="160" y="253"/>
                    <a:pt x="169" y="233"/>
                  </a:cubicBezTo>
                  <a:cubicBezTo>
                    <a:pt x="190" y="213"/>
                    <a:pt x="206" y="196"/>
                    <a:pt x="206" y="180"/>
                  </a:cubicBezTo>
                  <a:cubicBezTo>
                    <a:pt x="223" y="110"/>
                    <a:pt x="206" y="44"/>
                    <a:pt x="136" y="7"/>
                  </a:cubicBezTo>
                  <a:cubicBezTo>
                    <a:pt x="125" y="3"/>
                    <a:pt x="112"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
            <p:cNvSpPr/>
            <p:nvPr/>
          </p:nvSpPr>
          <p:spPr>
            <a:xfrm>
              <a:off x="5183550" y="2646825"/>
              <a:ext cx="6000" cy="6575"/>
            </a:xfrm>
            <a:custGeom>
              <a:avLst/>
              <a:gdLst/>
              <a:ahLst/>
              <a:cxnLst/>
              <a:rect l="l" t="t" r="r" b="b"/>
              <a:pathLst>
                <a:path w="240" h="263" extrusionOk="0">
                  <a:moveTo>
                    <a:pt x="110" y="0"/>
                  </a:moveTo>
                  <a:cubicBezTo>
                    <a:pt x="91" y="0"/>
                    <a:pt x="73" y="12"/>
                    <a:pt x="50" y="24"/>
                  </a:cubicBezTo>
                  <a:cubicBezTo>
                    <a:pt x="17" y="77"/>
                    <a:pt x="1" y="160"/>
                    <a:pt x="34" y="213"/>
                  </a:cubicBezTo>
                  <a:cubicBezTo>
                    <a:pt x="50" y="230"/>
                    <a:pt x="83" y="246"/>
                    <a:pt x="120" y="263"/>
                  </a:cubicBezTo>
                  <a:cubicBezTo>
                    <a:pt x="137" y="263"/>
                    <a:pt x="170" y="246"/>
                    <a:pt x="186" y="230"/>
                  </a:cubicBezTo>
                  <a:cubicBezTo>
                    <a:pt x="223" y="213"/>
                    <a:pt x="240" y="180"/>
                    <a:pt x="240" y="143"/>
                  </a:cubicBezTo>
                  <a:cubicBezTo>
                    <a:pt x="240" y="110"/>
                    <a:pt x="223" y="77"/>
                    <a:pt x="207" y="40"/>
                  </a:cubicBezTo>
                  <a:cubicBezTo>
                    <a:pt x="207" y="24"/>
                    <a:pt x="186" y="7"/>
                    <a:pt x="170" y="7"/>
                  </a:cubicBezTo>
                  <a:lnTo>
                    <a:pt x="137" y="7"/>
                  </a:lnTo>
                  <a:cubicBezTo>
                    <a:pt x="127" y="2"/>
                    <a:pt x="118"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
            <p:cNvSpPr/>
            <p:nvPr/>
          </p:nvSpPr>
          <p:spPr>
            <a:xfrm>
              <a:off x="5145325" y="2685750"/>
              <a:ext cx="6000" cy="6450"/>
            </a:xfrm>
            <a:custGeom>
              <a:avLst/>
              <a:gdLst/>
              <a:ahLst/>
              <a:cxnLst/>
              <a:rect l="l" t="t" r="r" b="b"/>
              <a:pathLst>
                <a:path w="240" h="258" extrusionOk="0">
                  <a:moveTo>
                    <a:pt x="103" y="0"/>
                  </a:moveTo>
                  <a:cubicBezTo>
                    <a:pt x="86" y="0"/>
                    <a:pt x="68" y="5"/>
                    <a:pt x="49" y="13"/>
                  </a:cubicBezTo>
                  <a:cubicBezTo>
                    <a:pt x="33" y="29"/>
                    <a:pt x="17" y="46"/>
                    <a:pt x="17" y="83"/>
                  </a:cubicBezTo>
                  <a:cubicBezTo>
                    <a:pt x="0" y="116"/>
                    <a:pt x="0" y="132"/>
                    <a:pt x="0" y="169"/>
                  </a:cubicBezTo>
                  <a:cubicBezTo>
                    <a:pt x="17" y="202"/>
                    <a:pt x="33" y="235"/>
                    <a:pt x="66" y="252"/>
                  </a:cubicBezTo>
                  <a:cubicBezTo>
                    <a:pt x="80" y="256"/>
                    <a:pt x="92" y="258"/>
                    <a:pt x="105" y="258"/>
                  </a:cubicBezTo>
                  <a:cubicBezTo>
                    <a:pt x="156" y="258"/>
                    <a:pt x="196" y="226"/>
                    <a:pt x="223" y="186"/>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
            <p:cNvSpPr/>
            <p:nvPr/>
          </p:nvSpPr>
          <p:spPr>
            <a:xfrm>
              <a:off x="5141400" y="2733275"/>
              <a:ext cx="6100" cy="6500"/>
            </a:xfrm>
            <a:custGeom>
              <a:avLst/>
              <a:gdLst/>
              <a:ahLst/>
              <a:cxnLst/>
              <a:rect l="l" t="t" r="r" b="b"/>
              <a:pathLst>
                <a:path w="244" h="260" extrusionOk="0">
                  <a:moveTo>
                    <a:pt x="103" y="0"/>
                  </a:moveTo>
                  <a:cubicBezTo>
                    <a:pt x="37" y="21"/>
                    <a:pt x="0" y="70"/>
                    <a:pt x="17" y="157"/>
                  </a:cubicBezTo>
                  <a:cubicBezTo>
                    <a:pt x="17" y="190"/>
                    <a:pt x="37" y="206"/>
                    <a:pt x="54" y="227"/>
                  </a:cubicBezTo>
                  <a:cubicBezTo>
                    <a:pt x="87" y="260"/>
                    <a:pt x="103" y="260"/>
                    <a:pt x="141" y="260"/>
                  </a:cubicBezTo>
                  <a:cubicBezTo>
                    <a:pt x="190" y="243"/>
                    <a:pt x="244"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
            <p:cNvSpPr/>
            <p:nvPr/>
          </p:nvSpPr>
          <p:spPr>
            <a:xfrm>
              <a:off x="5140150" y="2655125"/>
              <a:ext cx="6000" cy="6525"/>
            </a:xfrm>
            <a:custGeom>
              <a:avLst/>
              <a:gdLst/>
              <a:ahLst/>
              <a:cxnLst/>
              <a:rect l="l" t="t" r="r" b="b"/>
              <a:pathLst>
                <a:path w="240" h="261" extrusionOk="0">
                  <a:moveTo>
                    <a:pt x="104" y="1"/>
                  </a:moveTo>
                  <a:cubicBezTo>
                    <a:pt x="67" y="17"/>
                    <a:pt x="50" y="34"/>
                    <a:pt x="34" y="55"/>
                  </a:cubicBezTo>
                  <a:cubicBezTo>
                    <a:pt x="17" y="88"/>
                    <a:pt x="1" y="121"/>
                    <a:pt x="17" y="158"/>
                  </a:cubicBezTo>
                  <a:cubicBezTo>
                    <a:pt x="17" y="191"/>
                    <a:pt x="34" y="224"/>
                    <a:pt x="50" y="240"/>
                  </a:cubicBezTo>
                  <a:cubicBezTo>
                    <a:pt x="87" y="261"/>
                    <a:pt x="104" y="261"/>
                    <a:pt x="137" y="261"/>
                  </a:cubicBezTo>
                  <a:cubicBezTo>
                    <a:pt x="207" y="261"/>
                    <a:pt x="240" y="191"/>
                    <a:pt x="224" y="121"/>
                  </a:cubicBezTo>
                  <a:cubicBezTo>
                    <a:pt x="224" y="88"/>
                    <a:pt x="207" y="55"/>
                    <a:pt x="191"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
            <p:cNvSpPr/>
            <p:nvPr/>
          </p:nvSpPr>
          <p:spPr>
            <a:xfrm>
              <a:off x="5157775" y="2730825"/>
              <a:ext cx="5600" cy="6550"/>
            </a:xfrm>
            <a:custGeom>
              <a:avLst/>
              <a:gdLst/>
              <a:ahLst/>
              <a:cxnLst/>
              <a:rect l="l" t="t" r="r" b="b"/>
              <a:pathLst>
                <a:path w="224" h="262" extrusionOk="0">
                  <a:moveTo>
                    <a:pt x="129" y="0"/>
                  </a:moveTo>
                  <a:cubicBezTo>
                    <a:pt x="120" y="0"/>
                    <a:pt x="112" y="5"/>
                    <a:pt x="104" y="16"/>
                  </a:cubicBezTo>
                  <a:cubicBezTo>
                    <a:pt x="34" y="16"/>
                    <a:pt x="1" y="82"/>
                    <a:pt x="1" y="152"/>
                  </a:cubicBezTo>
                  <a:cubicBezTo>
                    <a:pt x="1" y="185"/>
                    <a:pt x="17" y="222"/>
                    <a:pt x="50" y="238"/>
                  </a:cubicBezTo>
                  <a:cubicBezTo>
                    <a:pt x="62" y="250"/>
                    <a:pt x="84" y="262"/>
                    <a:pt x="108" y="262"/>
                  </a:cubicBezTo>
                  <a:cubicBezTo>
                    <a:pt x="117" y="262"/>
                    <a:pt x="127" y="260"/>
                    <a:pt x="137" y="255"/>
                  </a:cubicBezTo>
                  <a:cubicBezTo>
                    <a:pt x="153" y="255"/>
                    <a:pt x="186" y="238"/>
                    <a:pt x="207" y="201"/>
                  </a:cubicBezTo>
                  <a:cubicBezTo>
                    <a:pt x="224" y="185"/>
                    <a:pt x="224" y="152"/>
                    <a:pt x="224" y="119"/>
                  </a:cubicBezTo>
                  <a:cubicBezTo>
                    <a:pt x="224" y="82"/>
                    <a:pt x="207" y="49"/>
                    <a:pt x="170" y="32"/>
                  </a:cubicBezTo>
                  <a:cubicBezTo>
                    <a:pt x="170" y="16"/>
                    <a:pt x="153" y="16"/>
                    <a:pt x="153" y="16"/>
                  </a:cubicBezTo>
                  <a:cubicBezTo>
                    <a:pt x="145" y="5"/>
                    <a:pt x="137"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
            <p:cNvSpPr/>
            <p:nvPr/>
          </p:nvSpPr>
          <p:spPr>
            <a:xfrm>
              <a:off x="5146950" y="2668100"/>
              <a:ext cx="6125" cy="6850"/>
            </a:xfrm>
            <a:custGeom>
              <a:avLst/>
              <a:gdLst/>
              <a:ahLst/>
              <a:cxnLst/>
              <a:rect l="l" t="t" r="r" b="b"/>
              <a:pathLst>
                <a:path w="245" h="274" extrusionOk="0">
                  <a:moveTo>
                    <a:pt x="132" y="1"/>
                  </a:moveTo>
                  <a:cubicBezTo>
                    <a:pt x="91" y="1"/>
                    <a:pt x="50" y="32"/>
                    <a:pt x="38" y="84"/>
                  </a:cubicBezTo>
                  <a:cubicBezTo>
                    <a:pt x="1" y="154"/>
                    <a:pt x="38" y="236"/>
                    <a:pt x="88" y="257"/>
                  </a:cubicBezTo>
                  <a:cubicBezTo>
                    <a:pt x="104" y="257"/>
                    <a:pt x="125" y="274"/>
                    <a:pt x="141" y="274"/>
                  </a:cubicBezTo>
                  <a:cubicBezTo>
                    <a:pt x="191" y="257"/>
                    <a:pt x="228" y="220"/>
                    <a:pt x="244" y="187"/>
                  </a:cubicBezTo>
                  <a:cubicBezTo>
                    <a:pt x="244" y="133"/>
                    <a:pt x="244" y="84"/>
                    <a:pt x="207" y="51"/>
                  </a:cubicBezTo>
                  <a:cubicBezTo>
                    <a:pt x="207" y="30"/>
                    <a:pt x="191" y="14"/>
                    <a:pt x="174" y="14"/>
                  </a:cubicBezTo>
                  <a:cubicBezTo>
                    <a:pt x="161" y="5"/>
                    <a:pt x="146"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
            <p:cNvSpPr/>
            <p:nvPr/>
          </p:nvSpPr>
          <p:spPr>
            <a:xfrm>
              <a:off x="5127275" y="2686475"/>
              <a:ext cx="6000" cy="6675"/>
            </a:xfrm>
            <a:custGeom>
              <a:avLst/>
              <a:gdLst/>
              <a:ahLst/>
              <a:cxnLst/>
              <a:rect l="l" t="t" r="r" b="b"/>
              <a:pathLst>
                <a:path w="240" h="267" extrusionOk="0">
                  <a:moveTo>
                    <a:pt x="137" y="0"/>
                  </a:moveTo>
                  <a:cubicBezTo>
                    <a:pt x="104" y="0"/>
                    <a:pt x="66" y="17"/>
                    <a:pt x="50" y="37"/>
                  </a:cubicBezTo>
                  <a:cubicBezTo>
                    <a:pt x="1" y="87"/>
                    <a:pt x="1" y="157"/>
                    <a:pt x="33" y="223"/>
                  </a:cubicBezTo>
                  <a:cubicBezTo>
                    <a:pt x="52" y="253"/>
                    <a:pt x="82" y="266"/>
                    <a:pt x="114" y="266"/>
                  </a:cubicBezTo>
                  <a:cubicBezTo>
                    <a:pt x="140" y="266"/>
                    <a:pt x="167" y="258"/>
                    <a:pt x="190" y="244"/>
                  </a:cubicBezTo>
                  <a:cubicBezTo>
                    <a:pt x="240" y="190"/>
                    <a:pt x="240" y="103"/>
                    <a:pt x="207" y="54"/>
                  </a:cubicBezTo>
                  <a:cubicBezTo>
                    <a:pt x="190" y="37"/>
                    <a:pt x="190" y="17"/>
                    <a:pt x="153" y="17"/>
                  </a:cubicBezTo>
                  <a:lnTo>
                    <a:pt x="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
            <p:cNvSpPr/>
            <p:nvPr/>
          </p:nvSpPr>
          <p:spPr>
            <a:xfrm>
              <a:off x="5134600" y="2672750"/>
              <a:ext cx="6000" cy="6425"/>
            </a:xfrm>
            <a:custGeom>
              <a:avLst/>
              <a:gdLst/>
              <a:ahLst/>
              <a:cxnLst/>
              <a:rect l="l" t="t" r="r" b="b"/>
              <a:pathLst>
                <a:path w="240" h="257" extrusionOk="0">
                  <a:moveTo>
                    <a:pt x="103" y="1"/>
                  </a:moveTo>
                  <a:cubicBezTo>
                    <a:pt x="33" y="17"/>
                    <a:pt x="0" y="88"/>
                    <a:pt x="0" y="154"/>
                  </a:cubicBezTo>
                  <a:cubicBezTo>
                    <a:pt x="17" y="191"/>
                    <a:pt x="33" y="224"/>
                    <a:pt x="50" y="240"/>
                  </a:cubicBezTo>
                  <a:cubicBezTo>
                    <a:pt x="66" y="257"/>
                    <a:pt x="103" y="257"/>
                    <a:pt x="136" y="257"/>
                  </a:cubicBezTo>
                  <a:cubicBezTo>
                    <a:pt x="186" y="240"/>
                    <a:pt x="239" y="191"/>
                    <a:pt x="223" y="104"/>
                  </a:cubicBezTo>
                  <a:cubicBezTo>
                    <a:pt x="223" y="71"/>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
            <p:cNvSpPr/>
            <p:nvPr/>
          </p:nvSpPr>
          <p:spPr>
            <a:xfrm>
              <a:off x="5130275" y="2718825"/>
              <a:ext cx="6400" cy="6325"/>
            </a:xfrm>
            <a:custGeom>
              <a:avLst/>
              <a:gdLst/>
              <a:ahLst/>
              <a:cxnLst/>
              <a:rect l="l" t="t" r="r" b="b"/>
              <a:pathLst>
                <a:path w="256" h="253" extrusionOk="0">
                  <a:moveTo>
                    <a:pt x="128" y="0"/>
                  </a:moveTo>
                  <a:cubicBezTo>
                    <a:pt x="86" y="0"/>
                    <a:pt x="45" y="32"/>
                    <a:pt x="33" y="83"/>
                  </a:cubicBezTo>
                  <a:cubicBezTo>
                    <a:pt x="0" y="149"/>
                    <a:pt x="33" y="219"/>
                    <a:pt x="87" y="252"/>
                  </a:cubicBezTo>
                  <a:lnTo>
                    <a:pt x="136" y="252"/>
                  </a:lnTo>
                  <a:cubicBezTo>
                    <a:pt x="190" y="252"/>
                    <a:pt x="223" y="219"/>
                    <a:pt x="239" y="166"/>
                  </a:cubicBezTo>
                  <a:cubicBezTo>
                    <a:pt x="256" y="133"/>
                    <a:pt x="239" y="83"/>
                    <a:pt x="206" y="46"/>
                  </a:cubicBezTo>
                  <a:cubicBezTo>
                    <a:pt x="206" y="30"/>
                    <a:pt x="190" y="13"/>
                    <a:pt x="173" y="13"/>
                  </a:cubicBezTo>
                  <a:cubicBezTo>
                    <a:pt x="159" y="5"/>
                    <a:pt x="14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
            <p:cNvSpPr/>
            <p:nvPr/>
          </p:nvSpPr>
          <p:spPr>
            <a:xfrm>
              <a:off x="5173250" y="2555975"/>
              <a:ext cx="5575" cy="6425"/>
            </a:xfrm>
            <a:custGeom>
              <a:avLst/>
              <a:gdLst/>
              <a:ahLst/>
              <a:cxnLst/>
              <a:rect l="l" t="t" r="r" b="b"/>
              <a:pathLst>
                <a:path w="223" h="257" extrusionOk="0">
                  <a:moveTo>
                    <a:pt x="83" y="1"/>
                  </a:moveTo>
                  <a:cubicBezTo>
                    <a:pt x="66" y="1"/>
                    <a:pt x="33" y="17"/>
                    <a:pt x="17" y="50"/>
                  </a:cubicBezTo>
                  <a:cubicBezTo>
                    <a:pt x="0" y="83"/>
                    <a:pt x="0" y="120"/>
                    <a:pt x="0" y="153"/>
                  </a:cubicBezTo>
                  <a:cubicBezTo>
                    <a:pt x="0" y="186"/>
                    <a:pt x="17" y="207"/>
                    <a:pt x="33" y="240"/>
                  </a:cubicBezTo>
                  <a:cubicBezTo>
                    <a:pt x="66" y="256"/>
                    <a:pt x="103" y="256"/>
                    <a:pt x="120" y="256"/>
                  </a:cubicBezTo>
                  <a:cubicBezTo>
                    <a:pt x="186" y="240"/>
                    <a:pt x="223" y="186"/>
                    <a:pt x="223" y="104"/>
                  </a:cubicBezTo>
                  <a:cubicBezTo>
                    <a:pt x="206" y="67"/>
                    <a:pt x="186" y="50"/>
                    <a:pt x="169" y="17"/>
                  </a:cubicBezTo>
                  <a:cubicBezTo>
                    <a:pt x="169"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
            <p:cNvSpPr/>
            <p:nvPr/>
          </p:nvSpPr>
          <p:spPr>
            <a:xfrm>
              <a:off x="5177875" y="2586525"/>
              <a:ext cx="6125" cy="6475"/>
            </a:xfrm>
            <a:custGeom>
              <a:avLst/>
              <a:gdLst/>
              <a:ahLst/>
              <a:cxnLst/>
              <a:rect l="l" t="t" r="r" b="b"/>
              <a:pathLst>
                <a:path w="245" h="259" extrusionOk="0">
                  <a:moveTo>
                    <a:pt x="108" y="0"/>
                  </a:moveTo>
                  <a:cubicBezTo>
                    <a:pt x="93" y="0"/>
                    <a:pt x="79" y="5"/>
                    <a:pt x="71" y="16"/>
                  </a:cubicBezTo>
                  <a:cubicBezTo>
                    <a:pt x="38" y="32"/>
                    <a:pt x="21" y="49"/>
                    <a:pt x="21" y="82"/>
                  </a:cubicBezTo>
                  <a:cubicBezTo>
                    <a:pt x="1" y="119"/>
                    <a:pt x="1" y="135"/>
                    <a:pt x="21" y="168"/>
                  </a:cubicBezTo>
                  <a:cubicBezTo>
                    <a:pt x="21" y="201"/>
                    <a:pt x="54" y="238"/>
                    <a:pt x="71" y="255"/>
                  </a:cubicBezTo>
                  <a:cubicBezTo>
                    <a:pt x="83" y="258"/>
                    <a:pt x="94" y="259"/>
                    <a:pt x="105" y="259"/>
                  </a:cubicBezTo>
                  <a:cubicBezTo>
                    <a:pt x="158" y="259"/>
                    <a:pt x="197" y="226"/>
                    <a:pt x="228" y="168"/>
                  </a:cubicBezTo>
                  <a:cubicBezTo>
                    <a:pt x="244" y="119"/>
                    <a:pt x="207" y="32"/>
                    <a:pt x="158" y="16"/>
                  </a:cubicBezTo>
                  <a:cubicBezTo>
                    <a:pt x="141" y="5"/>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
            <p:cNvSpPr/>
            <p:nvPr/>
          </p:nvSpPr>
          <p:spPr>
            <a:xfrm>
              <a:off x="5179625" y="2568900"/>
              <a:ext cx="6525" cy="6375"/>
            </a:xfrm>
            <a:custGeom>
              <a:avLst/>
              <a:gdLst/>
              <a:ahLst/>
              <a:cxnLst/>
              <a:rect l="l" t="t" r="r" b="b"/>
              <a:pathLst>
                <a:path w="261" h="255" extrusionOk="0">
                  <a:moveTo>
                    <a:pt x="129" y="1"/>
                  </a:moveTo>
                  <a:cubicBezTo>
                    <a:pt x="88" y="1"/>
                    <a:pt x="49" y="34"/>
                    <a:pt x="34" y="82"/>
                  </a:cubicBezTo>
                  <a:cubicBezTo>
                    <a:pt x="1" y="152"/>
                    <a:pt x="34" y="222"/>
                    <a:pt x="88" y="255"/>
                  </a:cubicBezTo>
                  <a:lnTo>
                    <a:pt x="137" y="255"/>
                  </a:lnTo>
                  <a:cubicBezTo>
                    <a:pt x="191" y="255"/>
                    <a:pt x="224" y="222"/>
                    <a:pt x="240" y="185"/>
                  </a:cubicBezTo>
                  <a:cubicBezTo>
                    <a:pt x="261" y="135"/>
                    <a:pt x="240" y="82"/>
                    <a:pt x="224" y="49"/>
                  </a:cubicBezTo>
                  <a:cubicBezTo>
                    <a:pt x="207" y="32"/>
                    <a:pt x="191" y="16"/>
                    <a:pt x="174" y="16"/>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
            <p:cNvSpPr/>
            <p:nvPr/>
          </p:nvSpPr>
          <p:spPr>
            <a:xfrm>
              <a:off x="5186550" y="2677100"/>
              <a:ext cx="6000" cy="6400"/>
            </a:xfrm>
            <a:custGeom>
              <a:avLst/>
              <a:gdLst/>
              <a:ahLst/>
              <a:cxnLst/>
              <a:rect l="l" t="t" r="r" b="b"/>
              <a:pathLst>
                <a:path w="240" h="256" extrusionOk="0">
                  <a:moveTo>
                    <a:pt x="136" y="0"/>
                  </a:moveTo>
                  <a:cubicBezTo>
                    <a:pt x="103" y="0"/>
                    <a:pt x="66" y="0"/>
                    <a:pt x="50" y="33"/>
                  </a:cubicBezTo>
                  <a:cubicBezTo>
                    <a:pt x="0" y="66"/>
                    <a:pt x="0" y="153"/>
                    <a:pt x="33" y="206"/>
                  </a:cubicBezTo>
                  <a:cubicBezTo>
                    <a:pt x="50" y="239"/>
                    <a:pt x="87" y="256"/>
                    <a:pt x="103" y="256"/>
                  </a:cubicBezTo>
                  <a:cubicBezTo>
                    <a:pt x="136" y="256"/>
                    <a:pt x="169" y="256"/>
                    <a:pt x="190" y="223"/>
                  </a:cubicBezTo>
                  <a:cubicBezTo>
                    <a:pt x="239" y="186"/>
                    <a:pt x="239" y="103"/>
                    <a:pt x="206" y="50"/>
                  </a:cubicBezTo>
                  <a:cubicBezTo>
                    <a:pt x="190" y="33"/>
                    <a:pt x="19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
            <p:cNvSpPr/>
            <p:nvPr/>
          </p:nvSpPr>
          <p:spPr>
            <a:xfrm>
              <a:off x="5250025" y="2572275"/>
              <a:ext cx="5700" cy="6925"/>
            </a:xfrm>
            <a:custGeom>
              <a:avLst/>
              <a:gdLst/>
              <a:ahLst/>
              <a:cxnLst/>
              <a:rect l="l" t="t" r="r" b="b"/>
              <a:pathLst>
                <a:path w="228" h="277" extrusionOk="0">
                  <a:moveTo>
                    <a:pt x="141" y="0"/>
                  </a:moveTo>
                  <a:cubicBezTo>
                    <a:pt x="104" y="0"/>
                    <a:pt x="87" y="17"/>
                    <a:pt x="54" y="33"/>
                  </a:cubicBezTo>
                  <a:cubicBezTo>
                    <a:pt x="22" y="87"/>
                    <a:pt x="1" y="153"/>
                    <a:pt x="38" y="223"/>
                  </a:cubicBezTo>
                  <a:cubicBezTo>
                    <a:pt x="54" y="239"/>
                    <a:pt x="87" y="256"/>
                    <a:pt x="125" y="276"/>
                  </a:cubicBezTo>
                  <a:cubicBezTo>
                    <a:pt x="141" y="276"/>
                    <a:pt x="174" y="256"/>
                    <a:pt x="191" y="239"/>
                  </a:cubicBezTo>
                  <a:cubicBezTo>
                    <a:pt x="207" y="223"/>
                    <a:pt x="228" y="206"/>
                    <a:pt x="228" y="190"/>
                  </a:cubicBezTo>
                  <a:cubicBezTo>
                    <a:pt x="207" y="136"/>
                    <a:pt x="174" y="70"/>
                    <a:pt x="158" y="17"/>
                  </a:cubicBezTo>
                  <a:cubicBezTo>
                    <a:pt x="158" y="17"/>
                    <a:pt x="141" y="17"/>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
            <p:cNvSpPr/>
            <p:nvPr/>
          </p:nvSpPr>
          <p:spPr>
            <a:xfrm>
              <a:off x="5174075" y="2634100"/>
              <a:ext cx="6000" cy="6425"/>
            </a:xfrm>
            <a:custGeom>
              <a:avLst/>
              <a:gdLst/>
              <a:ahLst/>
              <a:cxnLst/>
              <a:rect l="l" t="t" r="r" b="b"/>
              <a:pathLst>
                <a:path w="240" h="257" extrusionOk="0">
                  <a:moveTo>
                    <a:pt x="103" y="1"/>
                  </a:moveTo>
                  <a:cubicBezTo>
                    <a:pt x="50" y="1"/>
                    <a:pt x="0" y="71"/>
                    <a:pt x="17" y="137"/>
                  </a:cubicBezTo>
                  <a:cubicBezTo>
                    <a:pt x="17" y="174"/>
                    <a:pt x="33" y="207"/>
                    <a:pt x="50" y="224"/>
                  </a:cubicBezTo>
                  <a:cubicBezTo>
                    <a:pt x="87" y="257"/>
                    <a:pt x="103" y="257"/>
                    <a:pt x="136" y="257"/>
                  </a:cubicBezTo>
                  <a:cubicBezTo>
                    <a:pt x="206" y="240"/>
                    <a:pt x="239" y="174"/>
                    <a:pt x="239" y="104"/>
                  </a:cubicBezTo>
                  <a:cubicBezTo>
                    <a:pt x="223" y="50"/>
                    <a:pt x="20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
            <p:cNvSpPr/>
            <p:nvPr/>
          </p:nvSpPr>
          <p:spPr>
            <a:xfrm>
              <a:off x="5162000" y="2665850"/>
              <a:ext cx="5600" cy="6525"/>
            </a:xfrm>
            <a:custGeom>
              <a:avLst/>
              <a:gdLst/>
              <a:ahLst/>
              <a:cxnLst/>
              <a:rect l="l" t="t" r="r" b="b"/>
              <a:pathLst>
                <a:path w="224" h="261" extrusionOk="0">
                  <a:moveTo>
                    <a:pt x="141" y="1"/>
                  </a:moveTo>
                  <a:cubicBezTo>
                    <a:pt x="104" y="1"/>
                    <a:pt x="71" y="17"/>
                    <a:pt x="55" y="38"/>
                  </a:cubicBezTo>
                  <a:cubicBezTo>
                    <a:pt x="1" y="71"/>
                    <a:pt x="1" y="157"/>
                    <a:pt x="38" y="207"/>
                  </a:cubicBezTo>
                  <a:cubicBezTo>
                    <a:pt x="55" y="244"/>
                    <a:pt x="71" y="260"/>
                    <a:pt x="104" y="260"/>
                  </a:cubicBezTo>
                  <a:cubicBezTo>
                    <a:pt x="141" y="260"/>
                    <a:pt x="174" y="260"/>
                    <a:pt x="191" y="244"/>
                  </a:cubicBezTo>
                  <a:cubicBezTo>
                    <a:pt x="207" y="207"/>
                    <a:pt x="224" y="190"/>
                    <a:pt x="224" y="157"/>
                  </a:cubicBezTo>
                  <a:cubicBezTo>
                    <a:pt x="224" y="120"/>
                    <a:pt x="224" y="87"/>
                    <a:pt x="207" y="54"/>
                  </a:cubicBezTo>
                  <a:cubicBezTo>
                    <a:pt x="191" y="38"/>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
            <p:cNvSpPr/>
            <p:nvPr/>
          </p:nvSpPr>
          <p:spPr>
            <a:xfrm>
              <a:off x="5159025" y="2715525"/>
              <a:ext cx="6000" cy="6625"/>
            </a:xfrm>
            <a:custGeom>
              <a:avLst/>
              <a:gdLst/>
              <a:ahLst/>
              <a:cxnLst/>
              <a:rect l="l" t="t" r="r" b="b"/>
              <a:pathLst>
                <a:path w="240" h="265" extrusionOk="0">
                  <a:moveTo>
                    <a:pt x="120" y="0"/>
                  </a:moveTo>
                  <a:cubicBezTo>
                    <a:pt x="114" y="0"/>
                    <a:pt x="109" y="2"/>
                    <a:pt x="103" y="9"/>
                  </a:cubicBezTo>
                  <a:cubicBezTo>
                    <a:pt x="54" y="9"/>
                    <a:pt x="0" y="75"/>
                    <a:pt x="17" y="145"/>
                  </a:cubicBezTo>
                  <a:cubicBezTo>
                    <a:pt x="17" y="215"/>
                    <a:pt x="87" y="265"/>
                    <a:pt x="136" y="265"/>
                  </a:cubicBezTo>
                  <a:cubicBezTo>
                    <a:pt x="174" y="248"/>
                    <a:pt x="190" y="232"/>
                    <a:pt x="207" y="215"/>
                  </a:cubicBezTo>
                  <a:cubicBezTo>
                    <a:pt x="223" y="178"/>
                    <a:pt x="239" y="145"/>
                    <a:pt x="223" y="112"/>
                  </a:cubicBezTo>
                  <a:cubicBezTo>
                    <a:pt x="223" y="75"/>
                    <a:pt x="207" y="42"/>
                    <a:pt x="190" y="26"/>
                  </a:cubicBezTo>
                  <a:cubicBezTo>
                    <a:pt x="174" y="26"/>
                    <a:pt x="174" y="9"/>
                    <a:pt x="157" y="9"/>
                  </a:cubicBezTo>
                  <a:cubicBezTo>
                    <a:pt x="143" y="9"/>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
            <p:cNvSpPr/>
            <p:nvPr/>
          </p:nvSpPr>
          <p:spPr>
            <a:xfrm>
              <a:off x="5165000" y="2695425"/>
              <a:ext cx="6525" cy="6625"/>
            </a:xfrm>
            <a:custGeom>
              <a:avLst/>
              <a:gdLst/>
              <a:ahLst/>
              <a:cxnLst/>
              <a:rect l="l" t="t" r="r" b="b"/>
              <a:pathLst>
                <a:path w="261" h="265" extrusionOk="0">
                  <a:moveTo>
                    <a:pt x="147" y="1"/>
                  </a:moveTo>
                  <a:cubicBezTo>
                    <a:pt x="102" y="1"/>
                    <a:pt x="51" y="34"/>
                    <a:pt x="38" y="92"/>
                  </a:cubicBezTo>
                  <a:cubicBezTo>
                    <a:pt x="0" y="158"/>
                    <a:pt x="38" y="228"/>
                    <a:pt x="87" y="261"/>
                  </a:cubicBezTo>
                  <a:cubicBezTo>
                    <a:pt x="99" y="264"/>
                    <a:pt x="110" y="265"/>
                    <a:pt x="121" y="265"/>
                  </a:cubicBezTo>
                  <a:cubicBezTo>
                    <a:pt x="174" y="265"/>
                    <a:pt x="213" y="232"/>
                    <a:pt x="244" y="174"/>
                  </a:cubicBezTo>
                  <a:cubicBezTo>
                    <a:pt x="260" y="108"/>
                    <a:pt x="227" y="38"/>
                    <a:pt x="174" y="5"/>
                  </a:cubicBezTo>
                  <a:cubicBezTo>
                    <a:pt x="165" y="2"/>
                    <a:pt x="156"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3" name="Google Shape;2703;p8"/>
          <p:cNvSpPr/>
          <p:nvPr/>
        </p:nvSpPr>
        <p:spPr>
          <a:xfrm flipH="1">
            <a:off x="6181400" y="4422425"/>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
          <p:cNvSpPr/>
          <p:nvPr/>
        </p:nvSpPr>
        <p:spPr>
          <a:xfrm flipH="1">
            <a:off x="8600719" y="2638101"/>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
          <p:cNvSpPr/>
          <p:nvPr/>
        </p:nvSpPr>
        <p:spPr>
          <a:xfrm rot="10800000" flipH="1">
            <a:off x="0" y="3214296"/>
            <a:ext cx="2453875" cy="1939529"/>
          </a:xfrm>
          <a:custGeom>
            <a:avLst/>
            <a:gdLst/>
            <a:ahLst/>
            <a:cxnLst/>
            <a:rect l="l" t="t" r="r" b="b"/>
            <a:pathLst>
              <a:path w="8279" h="7456" extrusionOk="0">
                <a:moveTo>
                  <a:pt x="0" y="1"/>
                </a:moveTo>
                <a:lnTo>
                  <a:pt x="0" y="7455"/>
                </a:lnTo>
                <a:cubicBezTo>
                  <a:pt x="186" y="6235"/>
                  <a:pt x="652" y="5117"/>
                  <a:pt x="1443" y="4379"/>
                </a:cubicBezTo>
                <a:cubicBezTo>
                  <a:pt x="1850" y="3996"/>
                  <a:pt x="2252" y="3845"/>
                  <a:pt x="2651" y="3845"/>
                </a:cubicBezTo>
                <a:cubicBezTo>
                  <a:pt x="3415" y="3845"/>
                  <a:pt x="4166" y="4394"/>
                  <a:pt x="4910" y="4911"/>
                </a:cubicBezTo>
                <a:cubicBezTo>
                  <a:pt x="5426" y="5274"/>
                  <a:pt x="6011" y="5600"/>
                  <a:pt x="6597" y="5703"/>
                </a:cubicBezTo>
                <a:cubicBezTo>
                  <a:pt x="6686" y="5720"/>
                  <a:pt x="6778" y="5729"/>
                  <a:pt x="6871" y="5729"/>
                </a:cubicBezTo>
                <a:cubicBezTo>
                  <a:pt x="7335" y="5729"/>
                  <a:pt x="7820" y="5505"/>
                  <a:pt x="8019" y="4948"/>
                </a:cubicBezTo>
                <a:cubicBezTo>
                  <a:pt x="8279" y="4190"/>
                  <a:pt x="7937" y="3365"/>
                  <a:pt x="7660" y="2730"/>
                </a:cubicBezTo>
                <a:cubicBezTo>
                  <a:pt x="7590" y="2578"/>
                  <a:pt x="6560" y="87"/>
                  <a:pt x="6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
          <p:cNvSpPr/>
          <p:nvPr/>
        </p:nvSpPr>
        <p:spPr>
          <a:xfrm>
            <a:off x="7599950" y="-320025"/>
            <a:ext cx="2131933" cy="1801422"/>
          </a:xfrm>
          <a:custGeom>
            <a:avLst/>
            <a:gdLst/>
            <a:ahLst/>
            <a:cxnLst/>
            <a:rect l="l" t="t" r="r" b="b"/>
            <a:pathLst>
              <a:path w="8521" h="7200" extrusionOk="0">
                <a:moveTo>
                  <a:pt x="6541" y="1"/>
                </a:moveTo>
                <a:cubicBezTo>
                  <a:pt x="6496" y="1"/>
                  <a:pt x="6453" y="4"/>
                  <a:pt x="6412" y="9"/>
                </a:cubicBezTo>
                <a:cubicBezTo>
                  <a:pt x="5770" y="94"/>
                  <a:pt x="4963" y="567"/>
                  <a:pt x="4013" y="567"/>
                </a:cubicBezTo>
                <a:cubicBezTo>
                  <a:pt x="3705" y="567"/>
                  <a:pt x="3382" y="517"/>
                  <a:pt x="3045" y="388"/>
                </a:cubicBezTo>
                <a:cubicBezTo>
                  <a:pt x="2461" y="149"/>
                  <a:pt x="1962" y="65"/>
                  <a:pt x="1611" y="65"/>
                </a:cubicBezTo>
                <a:cubicBezTo>
                  <a:pt x="1588" y="64"/>
                  <a:pt x="1566" y="63"/>
                  <a:pt x="1543" y="63"/>
                </a:cubicBezTo>
                <a:cubicBezTo>
                  <a:pt x="922" y="63"/>
                  <a:pt x="346" y="439"/>
                  <a:pt x="177" y="1063"/>
                </a:cubicBezTo>
                <a:cubicBezTo>
                  <a:pt x="1" y="1527"/>
                  <a:pt x="148" y="2026"/>
                  <a:pt x="324" y="2406"/>
                </a:cubicBezTo>
                <a:cubicBezTo>
                  <a:pt x="676" y="3109"/>
                  <a:pt x="465" y="4719"/>
                  <a:pt x="465" y="4754"/>
                </a:cubicBezTo>
                <a:cubicBezTo>
                  <a:pt x="385" y="5469"/>
                  <a:pt x="873" y="7199"/>
                  <a:pt x="2814" y="7199"/>
                </a:cubicBezTo>
                <a:cubicBezTo>
                  <a:pt x="2935" y="7199"/>
                  <a:pt x="3061" y="7193"/>
                  <a:pt x="3192" y="7179"/>
                </a:cubicBezTo>
                <a:cubicBezTo>
                  <a:pt x="5477" y="6919"/>
                  <a:pt x="7558" y="4754"/>
                  <a:pt x="8057" y="2673"/>
                </a:cubicBezTo>
                <a:cubicBezTo>
                  <a:pt x="8521" y="736"/>
                  <a:pt x="7295" y="1"/>
                  <a:pt x="6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
          <p:cNvSpPr/>
          <p:nvPr/>
        </p:nvSpPr>
        <p:spPr>
          <a:xfrm rot="9972815" flipH="1">
            <a:off x="488900" y="3690402"/>
            <a:ext cx="343648" cy="281172"/>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8" name="Google Shape;2708;p8"/>
          <p:cNvGrpSpPr/>
          <p:nvPr/>
        </p:nvGrpSpPr>
        <p:grpSpPr>
          <a:xfrm rot="10800000" flipH="1">
            <a:off x="6057998" y="4155624"/>
            <a:ext cx="2192535" cy="1200546"/>
            <a:chOff x="4465450" y="2268625"/>
            <a:chExt cx="520125" cy="284800"/>
          </a:xfrm>
        </p:grpSpPr>
        <p:sp>
          <p:nvSpPr>
            <p:cNvPr id="2709" name="Google Shape;2709;p8"/>
            <p:cNvSpPr/>
            <p:nvPr/>
          </p:nvSpPr>
          <p:spPr>
            <a:xfrm>
              <a:off x="4729100" y="2352425"/>
              <a:ext cx="6925" cy="4650"/>
            </a:xfrm>
            <a:custGeom>
              <a:avLst/>
              <a:gdLst/>
              <a:ahLst/>
              <a:cxnLst/>
              <a:rect l="l" t="t" r="r" b="b"/>
              <a:pathLst>
                <a:path w="277" h="186" extrusionOk="0">
                  <a:moveTo>
                    <a:pt x="174" y="0"/>
                  </a:moveTo>
                  <a:cubicBezTo>
                    <a:pt x="141" y="0"/>
                    <a:pt x="104" y="17"/>
                    <a:pt x="87" y="33"/>
                  </a:cubicBezTo>
                  <a:cubicBezTo>
                    <a:pt x="54" y="49"/>
                    <a:pt x="38" y="66"/>
                    <a:pt x="17" y="103"/>
                  </a:cubicBezTo>
                  <a:cubicBezTo>
                    <a:pt x="1" y="153"/>
                    <a:pt x="38" y="186"/>
                    <a:pt x="104" y="186"/>
                  </a:cubicBezTo>
                  <a:lnTo>
                    <a:pt x="157" y="186"/>
                  </a:lnTo>
                  <a:cubicBezTo>
                    <a:pt x="174" y="169"/>
                    <a:pt x="174" y="169"/>
                    <a:pt x="190" y="169"/>
                  </a:cubicBezTo>
                  <a:cubicBezTo>
                    <a:pt x="223" y="153"/>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
            <p:cNvSpPr/>
            <p:nvPr/>
          </p:nvSpPr>
          <p:spPr>
            <a:xfrm>
              <a:off x="4715800" y="2351900"/>
              <a:ext cx="6525" cy="5075"/>
            </a:xfrm>
            <a:custGeom>
              <a:avLst/>
              <a:gdLst/>
              <a:ahLst/>
              <a:cxnLst/>
              <a:rect l="l" t="t" r="r" b="b"/>
              <a:pathLst>
                <a:path w="261" h="203" extrusionOk="0">
                  <a:moveTo>
                    <a:pt x="137" y="0"/>
                  </a:moveTo>
                  <a:cubicBezTo>
                    <a:pt x="104" y="21"/>
                    <a:pt x="71" y="38"/>
                    <a:pt x="54" y="54"/>
                  </a:cubicBezTo>
                  <a:cubicBezTo>
                    <a:pt x="1" y="103"/>
                    <a:pt x="1" y="157"/>
                    <a:pt x="34" y="190"/>
                  </a:cubicBezTo>
                  <a:cubicBezTo>
                    <a:pt x="52" y="198"/>
                    <a:pt x="66" y="202"/>
                    <a:pt x="79" y="202"/>
                  </a:cubicBezTo>
                  <a:cubicBezTo>
                    <a:pt x="92" y="202"/>
                    <a:pt x="104" y="198"/>
                    <a:pt x="120" y="190"/>
                  </a:cubicBezTo>
                  <a:lnTo>
                    <a:pt x="158" y="190"/>
                  </a:lnTo>
                  <a:cubicBezTo>
                    <a:pt x="174" y="174"/>
                    <a:pt x="191" y="174"/>
                    <a:pt x="207" y="157"/>
                  </a:cubicBezTo>
                  <a:cubicBezTo>
                    <a:pt x="261" y="103"/>
                    <a:pt x="261" y="38"/>
                    <a:pt x="224" y="21"/>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
            <p:cNvSpPr/>
            <p:nvPr/>
          </p:nvSpPr>
          <p:spPr>
            <a:xfrm>
              <a:off x="4711075" y="2340350"/>
              <a:ext cx="6500" cy="5175"/>
            </a:xfrm>
            <a:custGeom>
              <a:avLst/>
              <a:gdLst/>
              <a:ahLst/>
              <a:cxnLst/>
              <a:rect l="l" t="t" r="r" b="b"/>
              <a:pathLst>
                <a:path w="260" h="207" extrusionOk="0">
                  <a:moveTo>
                    <a:pt x="173" y="1"/>
                  </a:moveTo>
                  <a:cubicBezTo>
                    <a:pt x="140" y="1"/>
                    <a:pt x="120" y="17"/>
                    <a:pt x="87" y="34"/>
                  </a:cubicBezTo>
                  <a:cubicBezTo>
                    <a:pt x="54" y="50"/>
                    <a:pt x="37" y="87"/>
                    <a:pt x="17" y="104"/>
                  </a:cubicBezTo>
                  <a:cubicBezTo>
                    <a:pt x="0" y="153"/>
                    <a:pt x="37" y="207"/>
                    <a:pt x="103" y="207"/>
                  </a:cubicBezTo>
                  <a:cubicBezTo>
                    <a:pt x="120" y="207"/>
                    <a:pt x="140" y="190"/>
                    <a:pt x="157" y="190"/>
                  </a:cubicBezTo>
                  <a:cubicBezTo>
                    <a:pt x="173" y="190"/>
                    <a:pt x="190" y="174"/>
                    <a:pt x="190" y="174"/>
                  </a:cubicBezTo>
                  <a:cubicBezTo>
                    <a:pt x="223" y="153"/>
                    <a:pt x="243" y="137"/>
                    <a:pt x="260" y="104"/>
                  </a:cubicBezTo>
                  <a:cubicBezTo>
                    <a:pt x="260" y="71"/>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
            <p:cNvSpPr/>
            <p:nvPr/>
          </p:nvSpPr>
          <p:spPr>
            <a:xfrm>
              <a:off x="4728700" y="2363950"/>
              <a:ext cx="6500" cy="4925"/>
            </a:xfrm>
            <a:custGeom>
              <a:avLst/>
              <a:gdLst/>
              <a:ahLst/>
              <a:cxnLst/>
              <a:rect l="l" t="t" r="r" b="b"/>
              <a:pathLst>
                <a:path w="260" h="197" extrusionOk="0">
                  <a:moveTo>
                    <a:pt x="172" y="0"/>
                  </a:moveTo>
                  <a:cubicBezTo>
                    <a:pt x="152" y="0"/>
                    <a:pt x="128" y="6"/>
                    <a:pt x="103" y="17"/>
                  </a:cubicBezTo>
                  <a:cubicBezTo>
                    <a:pt x="33" y="54"/>
                    <a:pt x="0" y="104"/>
                    <a:pt x="17" y="157"/>
                  </a:cubicBezTo>
                  <a:cubicBezTo>
                    <a:pt x="29" y="182"/>
                    <a:pt x="61" y="197"/>
                    <a:pt x="105" y="197"/>
                  </a:cubicBezTo>
                  <a:cubicBezTo>
                    <a:pt x="121" y="197"/>
                    <a:pt x="138" y="195"/>
                    <a:pt x="157" y="190"/>
                  </a:cubicBezTo>
                  <a:cubicBezTo>
                    <a:pt x="223" y="157"/>
                    <a:pt x="260" y="104"/>
                    <a:pt x="239" y="54"/>
                  </a:cubicBezTo>
                  <a:cubicBezTo>
                    <a:pt x="239" y="19"/>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
            <p:cNvSpPr/>
            <p:nvPr/>
          </p:nvSpPr>
          <p:spPr>
            <a:xfrm>
              <a:off x="4723550" y="2386975"/>
              <a:ext cx="6500" cy="4950"/>
            </a:xfrm>
            <a:custGeom>
              <a:avLst/>
              <a:gdLst/>
              <a:ahLst/>
              <a:cxnLst/>
              <a:rect l="l" t="t" r="r" b="b"/>
              <a:pathLst>
                <a:path w="260" h="198" extrusionOk="0">
                  <a:moveTo>
                    <a:pt x="168" y="0"/>
                  </a:moveTo>
                  <a:cubicBezTo>
                    <a:pt x="159" y="0"/>
                    <a:pt x="149" y="2"/>
                    <a:pt x="136" y="7"/>
                  </a:cubicBezTo>
                  <a:cubicBezTo>
                    <a:pt x="103" y="7"/>
                    <a:pt x="70" y="24"/>
                    <a:pt x="54" y="40"/>
                  </a:cubicBezTo>
                  <a:cubicBezTo>
                    <a:pt x="0" y="94"/>
                    <a:pt x="0" y="164"/>
                    <a:pt x="33" y="181"/>
                  </a:cubicBezTo>
                  <a:cubicBezTo>
                    <a:pt x="70" y="197"/>
                    <a:pt x="87" y="197"/>
                    <a:pt x="120" y="197"/>
                  </a:cubicBezTo>
                  <a:cubicBezTo>
                    <a:pt x="136" y="197"/>
                    <a:pt x="136" y="197"/>
                    <a:pt x="157" y="181"/>
                  </a:cubicBezTo>
                  <a:cubicBezTo>
                    <a:pt x="173" y="181"/>
                    <a:pt x="190" y="164"/>
                    <a:pt x="206" y="143"/>
                  </a:cubicBezTo>
                  <a:cubicBezTo>
                    <a:pt x="260" y="94"/>
                    <a:pt x="260" y="40"/>
                    <a:pt x="223" y="7"/>
                  </a:cubicBezTo>
                  <a:cubicBezTo>
                    <a:pt x="201" y="7"/>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
            <p:cNvSpPr/>
            <p:nvPr/>
          </p:nvSpPr>
          <p:spPr>
            <a:xfrm>
              <a:off x="4733425" y="2305100"/>
              <a:ext cx="6425" cy="4775"/>
            </a:xfrm>
            <a:custGeom>
              <a:avLst/>
              <a:gdLst/>
              <a:ahLst/>
              <a:cxnLst/>
              <a:rect l="l" t="t" r="r" b="b"/>
              <a:pathLst>
                <a:path w="257" h="191" extrusionOk="0">
                  <a:moveTo>
                    <a:pt x="153" y="1"/>
                  </a:moveTo>
                  <a:cubicBezTo>
                    <a:pt x="120" y="1"/>
                    <a:pt x="87" y="17"/>
                    <a:pt x="71" y="38"/>
                  </a:cubicBezTo>
                  <a:cubicBezTo>
                    <a:pt x="34" y="54"/>
                    <a:pt x="17" y="71"/>
                    <a:pt x="1" y="104"/>
                  </a:cubicBezTo>
                  <a:cubicBezTo>
                    <a:pt x="1" y="120"/>
                    <a:pt x="1" y="157"/>
                    <a:pt x="17" y="174"/>
                  </a:cubicBezTo>
                  <a:cubicBezTo>
                    <a:pt x="34" y="190"/>
                    <a:pt x="50" y="190"/>
                    <a:pt x="87" y="190"/>
                  </a:cubicBezTo>
                  <a:lnTo>
                    <a:pt x="137" y="190"/>
                  </a:lnTo>
                  <a:cubicBezTo>
                    <a:pt x="153" y="174"/>
                    <a:pt x="153" y="174"/>
                    <a:pt x="174" y="174"/>
                  </a:cubicBezTo>
                  <a:cubicBezTo>
                    <a:pt x="207" y="157"/>
                    <a:pt x="224" y="120"/>
                    <a:pt x="224" y="104"/>
                  </a:cubicBezTo>
                  <a:cubicBezTo>
                    <a:pt x="257" y="38"/>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
            <p:cNvSpPr/>
            <p:nvPr/>
          </p:nvSpPr>
          <p:spPr>
            <a:xfrm>
              <a:off x="4718800" y="2375600"/>
              <a:ext cx="6925" cy="4675"/>
            </a:xfrm>
            <a:custGeom>
              <a:avLst/>
              <a:gdLst/>
              <a:ahLst/>
              <a:cxnLst/>
              <a:rect l="l" t="t" r="r" b="b"/>
              <a:pathLst>
                <a:path w="277" h="187" extrusionOk="0">
                  <a:moveTo>
                    <a:pt x="174" y="1"/>
                  </a:moveTo>
                  <a:cubicBezTo>
                    <a:pt x="157" y="1"/>
                    <a:pt x="120" y="1"/>
                    <a:pt x="87" y="34"/>
                  </a:cubicBezTo>
                  <a:cubicBezTo>
                    <a:pt x="54" y="50"/>
                    <a:pt x="38" y="67"/>
                    <a:pt x="38" y="104"/>
                  </a:cubicBezTo>
                  <a:cubicBezTo>
                    <a:pt x="0" y="153"/>
                    <a:pt x="38" y="186"/>
                    <a:pt x="104" y="186"/>
                  </a:cubicBezTo>
                  <a:cubicBezTo>
                    <a:pt x="120" y="186"/>
                    <a:pt x="141" y="186"/>
                    <a:pt x="174" y="170"/>
                  </a:cubicBezTo>
                  <a:lnTo>
                    <a:pt x="190" y="170"/>
                  </a:lnTo>
                  <a:cubicBezTo>
                    <a:pt x="223" y="137"/>
                    <a:pt x="244" y="120"/>
                    <a:pt x="260" y="83"/>
                  </a:cubicBezTo>
                  <a:cubicBezTo>
                    <a:pt x="277" y="3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
            <p:cNvSpPr/>
            <p:nvPr/>
          </p:nvSpPr>
          <p:spPr>
            <a:xfrm>
              <a:off x="4708500" y="2282850"/>
              <a:ext cx="6925" cy="5175"/>
            </a:xfrm>
            <a:custGeom>
              <a:avLst/>
              <a:gdLst/>
              <a:ahLst/>
              <a:cxnLst/>
              <a:rect l="l" t="t" r="r" b="b"/>
              <a:pathLst>
                <a:path w="277" h="207" extrusionOk="0">
                  <a:moveTo>
                    <a:pt x="173" y="0"/>
                  </a:moveTo>
                  <a:cubicBezTo>
                    <a:pt x="157" y="0"/>
                    <a:pt x="120" y="17"/>
                    <a:pt x="87" y="33"/>
                  </a:cubicBezTo>
                  <a:cubicBezTo>
                    <a:pt x="54" y="50"/>
                    <a:pt x="37" y="83"/>
                    <a:pt x="37" y="103"/>
                  </a:cubicBezTo>
                  <a:cubicBezTo>
                    <a:pt x="0" y="153"/>
                    <a:pt x="37" y="206"/>
                    <a:pt x="103" y="206"/>
                  </a:cubicBezTo>
                  <a:cubicBezTo>
                    <a:pt x="120" y="206"/>
                    <a:pt x="140" y="206"/>
                    <a:pt x="173" y="186"/>
                  </a:cubicBezTo>
                  <a:lnTo>
                    <a:pt x="190" y="169"/>
                  </a:lnTo>
                  <a:cubicBezTo>
                    <a:pt x="223" y="153"/>
                    <a:pt x="243" y="136"/>
                    <a:pt x="260" y="103"/>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
            <p:cNvSpPr/>
            <p:nvPr/>
          </p:nvSpPr>
          <p:spPr>
            <a:xfrm>
              <a:off x="4702925" y="2317575"/>
              <a:ext cx="6925" cy="5075"/>
            </a:xfrm>
            <a:custGeom>
              <a:avLst/>
              <a:gdLst/>
              <a:ahLst/>
              <a:cxnLst/>
              <a:rect l="l" t="t" r="r" b="b"/>
              <a:pathLst>
                <a:path w="277" h="203" extrusionOk="0">
                  <a:moveTo>
                    <a:pt x="137" y="0"/>
                  </a:moveTo>
                  <a:cubicBezTo>
                    <a:pt x="104" y="17"/>
                    <a:pt x="87" y="33"/>
                    <a:pt x="54" y="54"/>
                  </a:cubicBezTo>
                  <a:cubicBezTo>
                    <a:pt x="1" y="104"/>
                    <a:pt x="1" y="157"/>
                    <a:pt x="54" y="190"/>
                  </a:cubicBezTo>
                  <a:cubicBezTo>
                    <a:pt x="62" y="198"/>
                    <a:pt x="75" y="203"/>
                    <a:pt x="89" y="203"/>
                  </a:cubicBezTo>
                  <a:cubicBezTo>
                    <a:pt x="104" y="203"/>
                    <a:pt x="120" y="198"/>
                    <a:pt x="137" y="190"/>
                  </a:cubicBezTo>
                  <a:lnTo>
                    <a:pt x="157" y="190"/>
                  </a:lnTo>
                  <a:cubicBezTo>
                    <a:pt x="190" y="174"/>
                    <a:pt x="207" y="157"/>
                    <a:pt x="223" y="157"/>
                  </a:cubicBezTo>
                  <a:cubicBezTo>
                    <a:pt x="260" y="104"/>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
            <p:cNvSpPr/>
            <p:nvPr/>
          </p:nvSpPr>
          <p:spPr>
            <a:xfrm>
              <a:off x="4708075" y="2294625"/>
              <a:ext cx="6925" cy="4950"/>
            </a:xfrm>
            <a:custGeom>
              <a:avLst/>
              <a:gdLst/>
              <a:ahLst/>
              <a:cxnLst/>
              <a:rect l="l" t="t" r="r" b="b"/>
              <a:pathLst>
                <a:path w="277" h="198" extrusionOk="0">
                  <a:moveTo>
                    <a:pt x="164" y="1"/>
                  </a:moveTo>
                  <a:cubicBezTo>
                    <a:pt x="149" y="1"/>
                    <a:pt x="134" y="3"/>
                    <a:pt x="120" y="7"/>
                  </a:cubicBezTo>
                  <a:cubicBezTo>
                    <a:pt x="54" y="44"/>
                    <a:pt x="1" y="94"/>
                    <a:pt x="17" y="147"/>
                  </a:cubicBezTo>
                  <a:cubicBezTo>
                    <a:pt x="28" y="179"/>
                    <a:pt x="61" y="198"/>
                    <a:pt x="97" y="198"/>
                  </a:cubicBezTo>
                  <a:cubicBezTo>
                    <a:pt x="117" y="198"/>
                    <a:pt x="138" y="192"/>
                    <a:pt x="157" y="180"/>
                  </a:cubicBezTo>
                  <a:cubicBezTo>
                    <a:pt x="223" y="164"/>
                    <a:pt x="277" y="94"/>
                    <a:pt x="260" y="44"/>
                  </a:cubicBezTo>
                  <a:cubicBezTo>
                    <a:pt x="245" y="17"/>
                    <a:pt x="20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
            <p:cNvSpPr/>
            <p:nvPr/>
          </p:nvSpPr>
          <p:spPr>
            <a:xfrm>
              <a:off x="4703750" y="2376275"/>
              <a:ext cx="6525" cy="4925"/>
            </a:xfrm>
            <a:custGeom>
              <a:avLst/>
              <a:gdLst/>
              <a:ahLst/>
              <a:cxnLst/>
              <a:rect l="l" t="t" r="r" b="b"/>
              <a:pathLst>
                <a:path w="261" h="197" extrusionOk="0">
                  <a:moveTo>
                    <a:pt x="149" y="0"/>
                  </a:moveTo>
                  <a:cubicBezTo>
                    <a:pt x="133" y="0"/>
                    <a:pt x="118" y="2"/>
                    <a:pt x="104" y="7"/>
                  </a:cubicBezTo>
                  <a:cubicBezTo>
                    <a:pt x="38" y="40"/>
                    <a:pt x="1" y="110"/>
                    <a:pt x="1" y="143"/>
                  </a:cubicBezTo>
                  <a:cubicBezTo>
                    <a:pt x="14" y="178"/>
                    <a:pt x="47" y="197"/>
                    <a:pt x="87" y="197"/>
                  </a:cubicBezTo>
                  <a:cubicBezTo>
                    <a:pt x="109" y="197"/>
                    <a:pt x="133" y="191"/>
                    <a:pt x="157" y="180"/>
                  </a:cubicBezTo>
                  <a:cubicBezTo>
                    <a:pt x="207" y="159"/>
                    <a:pt x="260" y="93"/>
                    <a:pt x="244" y="40"/>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
            <p:cNvSpPr/>
            <p:nvPr/>
          </p:nvSpPr>
          <p:spPr>
            <a:xfrm>
              <a:off x="4705925" y="2328700"/>
              <a:ext cx="6925" cy="4775"/>
            </a:xfrm>
            <a:custGeom>
              <a:avLst/>
              <a:gdLst/>
              <a:ahLst/>
              <a:cxnLst/>
              <a:rect l="l" t="t" r="r" b="b"/>
              <a:pathLst>
                <a:path w="277" h="191" extrusionOk="0">
                  <a:moveTo>
                    <a:pt x="173" y="1"/>
                  </a:moveTo>
                  <a:cubicBezTo>
                    <a:pt x="157" y="1"/>
                    <a:pt x="120" y="1"/>
                    <a:pt x="87" y="21"/>
                  </a:cubicBezTo>
                  <a:cubicBezTo>
                    <a:pt x="54" y="54"/>
                    <a:pt x="37" y="71"/>
                    <a:pt x="37" y="87"/>
                  </a:cubicBezTo>
                  <a:cubicBezTo>
                    <a:pt x="0" y="157"/>
                    <a:pt x="37" y="190"/>
                    <a:pt x="103" y="190"/>
                  </a:cubicBezTo>
                  <a:cubicBezTo>
                    <a:pt x="120" y="190"/>
                    <a:pt x="140" y="190"/>
                    <a:pt x="173" y="174"/>
                  </a:cubicBezTo>
                  <a:cubicBezTo>
                    <a:pt x="173" y="174"/>
                    <a:pt x="190" y="174"/>
                    <a:pt x="190" y="157"/>
                  </a:cubicBezTo>
                  <a:cubicBezTo>
                    <a:pt x="223" y="141"/>
                    <a:pt x="243" y="124"/>
                    <a:pt x="260" y="87"/>
                  </a:cubicBezTo>
                  <a:cubicBezTo>
                    <a:pt x="276" y="38"/>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
            <p:cNvSpPr/>
            <p:nvPr/>
          </p:nvSpPr>
          <p:spPr>
            <a:xfrm>
              <a:off x="4700350" y="2351075"/>
              <a:ext cx="6525" cy="4775"/>
            </a:xfrm>
            <a:custGeom>
              <a:avLst/>
              <a:gdLst/>
              <a:ahLst/>
              <a:cxnLst/>
              <a:rect l="l" t="t" r="r" b="b"/>
              <a:pathLst>
                <a:path w="261" h="191" extrusionOk="0">
                  <a:moveTo>
                    <a:pt x="174" y="0"/>
                  </a:moveTo>
                  <a:cubicBezTo>
                    <a:pt x="137" y="0"/>
                    <a:pt x="104" y="0"/>
                    <a:pt x="87" y="17"/>
                  </a:cubicBezTo>
                  <a:cubicBezTo>
                    <a:pt x="54" y="33"/>
                    <a:pt x="33" y="71"/>
                    <a:pt x="17" y="87"/>
                  </a:cubicBezTo>
                  <a:cubicBezTo>
                    <a:pt x="0" y="157"/>
                    <a:pt x="33" y="190"/>
                    <a:pt x="104" y="190"/>
                  </a:cubicBezTo>
                  <a:cubicBezTo>
                    <a:pt x="120" y="190"/>
                    <a:pt x="137" y="190"/>
                    <a:pt x="157" y="174"/>
                  </a:cubicBezTo>
                  <a:cubicBezTo>
                    <a:pt x="174" y="174"/>
                    <a:pt x="174" y="174"/>
                    <a:pt x="190" y="157"/>
                  </a:cubicBezTo>
                  <a:cubicBezTo>
                    <a:pt x="223" y="136"/>
                    <a:pt x="240" y="120"/>
                    <a:pt x="240" y="87"/>
                  </a:cubicBezTo>
                  <a:cubicBezTo>
                    <a:pt x="260" y="71"/>
                    <a:pt x="260"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
            <p:cNvSpPr/>
            <p:nvPr/>
          </p:nvSpPr>
          <p:spPr>
            <a:xfrm>
              <a:off x="4699925" y="2362200"/>
              <a:ext cx="6425" cy="4775"/>
            </a:xfrm>
            <a:custGeom>
              <a:avLst/>
              <a:gdLst/>
              <a:ahLst/>
              <a:cxnLst/>
              <a:rect l="l" t="t" r="r" b="b"/>
              <a:pathLst>
                <a:path w="257" h="191" extrusionOk="0">
                  <a:moveTo>
                    <a:pt x="154" y="1"/>
                  </a:moveTo>
                  <a:cubicBezTo>
                    <a:pt x="104" y="1"/>
                    <a:pt x="34" y="54"/>
                    <a:pt x="17" y="104"/>
                  </a:cubicBezTo>
                  <a:cubicBezTo>
                    <a:pt x="1" y="157"/>
                    <a:pt x="34" y="190"/>
                    <a:pt x="88" y="190"/>
                  </a:cubicBezTo>
                  <a:lnTo>
                    <a:pt x="154" y="190"/>
                  </a:lnTo>
                  <a:cubicBezTo>
                    <a:pt x="154" y="174"/>
                    <a:pt x="174" y="174"/>
                    <a:pt x="174" y="174"/>
                  </a:cubicBezTo>
                  <a:cubicBezTo>
                    <a:pt x="207" y="157"/>
                    <a:pt x="224" y="124"/>
                    <a:pt x="240" y="104"/>
                  </a:cubicBezTo>
                  <a:cubicBezTo>
                    <a:pt x="257" y="71"/>
                    <a:pt x="240" y="54"/>
                    <a:pt x="240" y="38"/>
                  </a:cubicBezTo>
                  <a:cubicBezTo>
                    <a:pt x="224" y="21"/>
                    <a:pt x="191"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
            <p:cNvSpPr/>
            <p:nvPr/>
          </p:nvSpPr>
          <p:spPr>
            <a:xfrm>
              <a:off x="4720975" y="2420225"/>
              <a:ext cx="6000" cy="5200"/>
            </a:xfrm>
            <a:custGeom>
              <a:avLst/>
              <a:gdLst/>
              <a:ahLst/>
              <a:cxnLst/>
              <a:rect l="l" t="t" r="r" b="b"/>
              <a:pathLst>
                <a:path w="240" h="208" extrusionOk="0">
                  <a:moveTo>
                    <a:pt x="157" y="1"/>
                  </a:moveTo>
                  <a:cubicBezTo>
                    <a:pt x="136" y="1"/>
                    <a:pt x="103" y="17"/>
                    <a:pt x="70" y="34"/>
                  </a:cubicBezTo>
                  <a:cubicBezTo>
                    <a:pt x="33" y="50"/>
                    <a:pt x="17" y="71"/>
                    <a:pt x="17" y="104"/>
                  </a:cubicBezTo>
                  <a:cubicBezTo>
                    <a:pt x="0" y="153"/>
                    <a:pt x="33" y="207"/>
                    <a:pt x="87" y="207"/>
                  </a:cubicBezTo>
                  <a:cubicBezTo>
                    <a:pt x="103" y="207"/>
                    <a:pt x="136" y="191"/>
                    <a:pt x="157" y="191"/>
                  </a:cubicBezTo>
                  <a:lnTo>
                    <a:pt x="173" y="174"/>
                  </a:lnTo>
                  <a:cubicBezTo>
                    <a:pt x="206" y="153"/>
                    <a:pt x="223" y="120"/>
                    <a:pt x="239" y="104"/>
                  </a:cubicBezTo>
                  <a:cubicBezTo>
                    <a:pt x="239" y="71"/>
                    <a:pt x="239" y="50"/>
                    <a:pt x="223" y="3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
            <p:cNvSpPr/>
            <p:nvPr/>
          </p:nvSpPr>
          <p:spPr>
            <a:xfrm>
              <a:off x="4709425" y="2271600"/>
              <a:ext cx="5575" cy="1775"/>
            </a:xfrm>
            <a:custGeom>
              <a:avLst/>
              <a:gdLst/>
              <a:ahLst/>
              <a:cxnLst/>
              <a:rect l="l" t="t" r="r" b="b"/>
              <a:pathLst>
                <a:path w="223" h="71" extrusionOk="0">
                  <a:moveTo>
                    <a:pt x="0" y="1"/>
                  </a:moveTo>
                  <a:cubicBezTo>
                    <a:pt x="0" y="17"/>
                    <a:pt x="17" y="54"/>
                    <a:pt x="33" y="54"/>
                  </a:cubicBezTo>
                  <a:cubicBezTo>
                    <a:pt x="50" y="71"/>
                    <a:pt x="83" y="71"/>
                    <a:pt x="120" y="71"/>
                  </a:cubicBezTo>
                  <a:cubicBezTo>
                    <a:pt x="120" y="71"/>
                    <a:pt x="136" y="71"/>
                    <a:pt x="136" y="54"/>
                  </a:cubicBezTo>
                  <a:cubicBezTo>
                    <a:pt x="169" y="54"/>
                    <a:pt x="186" y="38"/>
                    <a:pt x="206" y="17"/>
                  </a:cubicBezTo>
                  <a:cubicBezTo>
                    <a:pt x="206" y="17"/>
                    <a:pt x="206"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
            <p:cNvSpPr/>
            <p:nvPr/>
          </p:nvSpPr>
          <p:spPr>
            <a:xfrm>
              <a:off x="4742400" y="2340775"/>
              <a:ext cx="6525" cy="4750"/>
            </a:xfrm>
            <a:custGeom>
              <a:avLst/>
              <a:gdLst/>
              <a:ahLst/>
              <a:cxnLst/>
              <a:rect l="l" t="t" r="r" b="b"/>
              <a:pathLst>
                <a:path w="261" h="190" extrusionOk="0">
                  <a:moveTo>
                    <a:pt x="157" y="0"/>
                  </a:moveTo>
                  <a:cubicBezTo>
                    <a:pt x="124" y="0"/>
                    <a:pt x="87" y="17"/>
                    <a:pt x="71" y="33"/>
                  </a:cubicBezTo>
                  <a:cubicBezTo>
                    <a:pt x="38" y="54"/>
                    <a:pt x="21" y="70"/>
                    <a:pt x="1" y="103"/>
                  </a:cubicBezTo>
                  <a:cubicBezTo>
                    <a:pt x="1" y="120"/>
                    <a:pt x="1" y="157"/>
                    <a:pt x="21" y="173"/>
                  </a:cubicBezTo>
                  <a:cubicBezTo>
                    <a:pt x="21" y="190"/>
                    <a:pt x="54" y="190"/>
                    <a:pt x="87" y="190"/>
                  </a:cubicBezTo>
                  <a:lnTo>
                    <a:pt x="141" y="190"/>
                  </a:lnTo>
                  <a:cubicBezTo>
                    <a:pt x="157" y="173"/>
                    <a:pt x="157" y="173"/>
                    <a:pt x="174" y="173"/>
                  </a:cubicBezTo>
                  <a:cubicBezTo>
                    <a:pt x="207" y="157"/>
                    <a:pt x="227" y="120"/>
                    <a:pt x="227"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
            <p:cNvSpPr/>
            <p:nvPr/>
          </p:nvSpPr>
          <p:spPr>
            <a:xfrm>
              <a:off x="4737250" y="2271200"/>
              <a:ext cx="6525" cy="4350"/>
            </a:xfrm>
            <a:custGeom>
              <a:avLst/>
              <a:gdLst/>
              <a:ahLst/>
              <a:cxnLst/>
              <a:rect l="l" t="t" r="r" b="b"/>
              <a:pathLst>
                <a:path w="261" h="174" extrusionOk="0">
                  <a:moveTo>
                    <a:pt x="87" y="0"/>
                  </a:moveTo>
                  <a:cubicBezTo>
                    <a:pt x="54" y="17"/>
                    <a:pt x="38" y="33"/>
                    <a:pt x="21" y="70"/>
                  </a:cubicBezTo>
                  <a:cubicBezTo>
                    <a:pt x="0" y="120"/>
                    <a:pt x="38" y="173"/>
                    <a:pt x="104" y="173"/>
                  </a:cubicBezTo>
                  <a:cubicBezTo>
                    <a:pt x="124" y="173"/>
                    <a:pt x="141" y="157"/>
                    <a:pt x="141" y="157"/>
                  </a:cubicBezTo>
                  <a:lnTo>
                    <a:pt x="157" y="157"/>
                  </a:lnTo>
                  <a:cubicBezTo>
                    <a:pt x="174" y="157"/>
                    <a:pt x="190" y="136"/>
                    <a:pt x="190" y="136"/>
                  </a:cubicBezTo>
                  <a:cubicBezTo>
                    <a:pt x="227" y="120"/>
                    <a:pt x="244" y="87"/>
                    <a:pt x="260" y="70"/>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
            <p:cNvSpPr/>
            <p:nvPr/>
          </p:nvSpPr>
          <p:spPr>
            <a:xfrm>
              <a:off x="4695200" y="2282600"/>
              <a:ext cx="6925" cy="4900"/>
            </a:xfrm>
            <a:custGeom>
              <a:avLst/>
              <a:gdLst/>
              <a:ahLst/>
              <a:cxnLst/>
              <a:rect l="l" t="t" r="r" b="b"/>
              <a:pathLst>
                <a:path w="277" h="196" extrusionOk="0">
                  <a:moveTo>
                    <a:pt x="172" y="1"/>
                  </a:moveTo>
                  <a:cubicBezTo>
                    <a:pt x="161" y="1"/>
                    <a:pt x="149" y="3"/>
                    <a:pt x="136" y="10"/>
                  </a:cubicBezTo>
                  <a:cubicBezTo>
                    <a:pt x="103" y="10"/>
                    <a:pt x="87" y="27"/>
                    <a:pt x="54" y="60"/>
                  </a:cubicBezTo>
                  <a:cubicBezTo>
                    <a:pt x="0" y="93"/>
                    <a:pt x="0" y="163"/>
                    <a:pt x="54" y="179"/>
                  </a:cubicBezTo>
                  <a:cubicBezTo>
                    <a:pt x="70" y="196"/>
                    <a:pt x="103" y="196"/>
                    <a:pt x="136" y="196"/>
                  </a:cubicBezTo>
                  <a:cubicBezTo>
                    <a:pt x="136" y="196"/>
                    <a:pt x="157" y="196"/>
                    <a:pt x="157" y="179"/>
                  </a:cubicBezTo>
                  <a:cubicBezTo>
                    <a:pt x="190" y="179"/>
                    <a:pt x="206" y="163"/>
                    <a:pt x="223" y="146"/>
                  </a:cubicBezTo>
                  <a:cubicBezTo>
                    <a:pt x="260" y="93"/>
                    <a:pt x="277" y="43"/>
                    <a:pt x="223" y="10"/>
                  </a:cubicBezTo>
                  <a:cubicBezTo>
                    <a:pt x="212"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
            <p:cNvSpPr/>
            <p:nvPr/>
          </p:nvSpPr>
          <p:spPr>
            <a:xfrm>
              <a:off x="4663025" y="2282325"/>
              <a:ext cx="6850" cy="4775"/>
            </a:xfrm>
            <a:custGeom>
              <a:avLst/>
              <a:gdLst/>
              <a:ahLst/>
              <a:cxnLst/>
              <a:rect l="l" t="t" r="r" b="b"/>
              <a:pathLst>
                <a:path w="274" h="191" extrusionOk="0">
                  <a:moveTo>
                    <a:pt x="170" y="0"/>
                  </a:moveTo>
                  <a:cubicBezTo>
                    <a:pt x="137" y="0"/>
                    <a:pt x="121" y="0"/>
                    <a:pt x="83" y="21"/>
                  </a:cubicBezTo>
                  <a:cubicBezTo>
                    <a:pt x="50" y="38"/>
                    <a:pt x="34" y="71"/>
                    <a:pt x="17" y="87"/>
                  </a:cubicBezTo>
                  <a:cubicBezTo>
                    <a:pt x="1" y="157"/>
                    <a:pt x="34" y="190"/>
                    <a:pt x="104" y="190"/>
                  </a:cubicBezTo>
                  <a:cubicBezTo>
                    <a:pt x="121" y="190"/>
                    <a:pt x="137" y="190"/>
                    <a:pt x="154" y="174"/>
                  </a:cubicBezTo>
                  <a:cubicBezTo>
                    <a:pt x="207" y="157"/>
                    <a:pt x="240" y="124"/>
                    <a:pt x="257" y="87"/>
                  </a:cubicBezTo>
                  <a:cubicBezTo>
                    <a:pt x="273" y="38"/>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
            <p:cNvSpPr/>
            <p:nvPr/>
          </p:nvSpPr>
          <p:spPr>
            <a:xfrm>
              <a:off x="4675000" y="2272025"/>
              <a:ext cx="6500" cy="4250"/>
            </a:xfrm>
            <a:custGeom>
              <a:avLst/>
              <a:gdLst/>
              <a:ahLst/>
              <a:cxnLst/>
              <a:rect l="l" t="t" r="r" b="b"/>
              <a:pathLst>
                <a:path w="260" h="170" extrusionOk="0">
                  <a:moveTo>
                    <a:pt x="87" y="0"/>
                  </a:moveTo>
                  <a:cubicBezTo>
                    <a:pt x="70" y="0"/>
                    <a:pt x="70" y="21"/>
                    <a:pt x="54" y="21"/>
                  </a:cubicBezTo>
                  <a:cubicBezTo>
                    <a:pt x="0" y="70"/>
                    <a:pt x="0" y="124"/>
                    <a:pt x="54" y="157"/>
                  </a:cubicBezTo>
                  <a:cubicBezTo>
                    <a:pt x="62" y="165"/>
                    <a:pt x="74" y="169"/>
                    <a:pt x="89" y="169"/>
                  </a:cubicBezTo>
                  <a:cubicBezTo>
                    <a:pt x="104" y="169"/>
                    <a:pt x="122" y="165"/>
                    <a:pt x="140" y="157"/>
                  </a:cubicBezTo>
                  <a:lnTo>
                    <a:pt x="157" y="157"/>
                  </a:lnTo>
                  <a:cubicBezTo>
                    <a:pt x="190" y="140"/>
                    <a:pt x="206" y="140"/>
                    <a:pt x="223" y="124"/>
                  </a:cubicBezTo>
                  <a:cubicBezTo>
                    <a:pt x="243" y="87"/>
                    <a:pt x="260" y="70"/>
                    <a:pt x="260" y="37"/>
                  </a:cubicBezTo>
                  <a:cubicBezTo>
                    <a:pt x="260" y="21"/>
                    <a:pt x="260"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
            <p:cNvSpPr/>
            <p:nvPr/>
          </p:nvSpPr>
          <p:spPr>
            <a:xfrm>
              <a:off x="4688800" y="2317550"/>
              <a:ext cx="6425" cy="4800"/>
            </a:xfrm>
            <a:custGeom>
              <a:avLst/>
              <a:gdLst/>
              <a:ahLst/>
              <a:cxnLst/>
              <a:rect l="l" t="t" r="r" b="b"/>
              <a:pathLst>
                <a:path w="257" h="192" extrusionOk="0">
                  <a:moveTo>
                    <a:pt x="171" y="1"/>
                  </a:moveTo>
                  <a:cubicBezTo>
                    <a:pt x="150" y="1"/>
                    <a:pt x="127" y="6"/>
                    <a:pt x="104" y="18"/>
                  </a:cubicBezTo>
                  <a:cubicBezTo>
                    <a:pt x="34" y="34"/>
                    <a:pt x="1" y="105"/>
                    <a:pt x="17" y="138"/>
                  </a:cubicBezTo>
                  <a:cubicBezTo>
                    <a:pt x="28" y="172"/>
                    <a:pt x="53" y="192"/>
                    <a:pt x="88" y="192"/>
                  </a:cubicBezTo>
                  <a:cubicBezTo>
                    <a:pt x="107" y="192"/>
                    <a:pt x="129" y="186"/>
                    <a:pt x="153" y="175"/>
                  </a:cubicBezTo>
                  <a:cubicBezTo>
                    <a:pt x="223" y="158"/>
                    <a:pt x="256" y="88"/>
                    <a:pt x="240" y="55"/>
                  </a:cubicBezTo>
                  <a:cubicBezTo>
                    <a:pt x="240" y="20"/>
                    <a:pt x="21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
            <p:cNvSpPr/>
            <p:nvPr/>
          </p:nvSpPr>
          <p:spPr>
            <a:xfrm>
              <a:off x="4739825" y="2384975"/>
              <a:ext cx="6525" cy="4950"/>
            </a:xfrm>
            <a:custGeom>
              <a:avLst/>
              <a:gdLst/>
              <a:ahLst/>
              <a:cxnLst/>
              <a:rect l="l" t="t" r="r" b="b"/>
              <a:pathLst>
                <a:path w="261" h="198" extrusionOk="0">
                  <a:moveTo>
                    <a:pt x="174" y="1"/>
                  </a:moveTo>
                  <a:cubicBezTo>
                    <a:pt x="141" y="1"/>
                    <a:pt x="104" y="17"/>
                    <a:pt x="71" y="38"/>
                  </a:cubicBezTo>
                  <a:cubicBezTo>
                    <a:pt x="54" y="54"/>
                    <a:pt x="21" y="71"/>
                    <a:pt x="21" y="104"/>
                  </a:cubicBezTo>
                  <a:cubicBezTo>
                    <a:pt x="1" y="141"/>
                    <a:pt x="21" y="191"/>
                    <a:pt x="71" y="191"/>
                  </a:cubicBezTo>
                  <a:cubicBezTo>
                    <a:pt x="71" y="191"/>
                    <a:pt x="78" y="198"/>
                    <a:pt x="83" y="198"/>
                  </a:cubicBezTo>
                  <a:cubicBezTo>
                    <a:pt x="85" y="198"/>
                    <a:pt x="87" y="196"/>
                    <a:pt x="87" y="191"/>
                  </a:cubicBezTo>
                  <a:lnTo>
                    <a:pt x="157" y="191"/>
                  </a:lnTo>
                  <a:cubicBezTo>
                    <a:pt x="190" y="174"/>
                    <a:pt x="207" y="158"/>
                    <a:pt x="227" y="120"/>
                  </a:cubicBezTo>
                  <a:cubicBezTo>
                    <a:pt x="244" y="120"/>
                    <a:pt x="244" y="104"/>
                    <a:pt x="244" y="104"/>
                  </a:cubicBezTo>
                  <a:cubicBezTo>
                    <a:pt x="260" y="5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
            <p:cNvSpPr/>
            <p:nvPr/>
          </p:nvSpPr>
          <p:spPr>
            <a:xfrm>
              <a:off x="4742925" y="2281475"/>
              <a:ext cx="6400" cy="5100"/>
            </a:xfrm>
            <a:custGeom>
              <a:avLst/>
              <a:gdLst/>
              <a:ahLst/>
              <a:cxnLst/>
              <a:rect l="l" t="t" r="r" b="b"/>
              <a:pathLst>
                <a:path w="256" h="204" extrusionOk="0">
                  <a:moveTo>
                    <a:pt x="167" y="1"/>
                  </a:moveTo>
                  <a:cubicBezTo>
                    <a:pt x="148" y="1"/>
                    <a:pt x="126" y="6"/>
                    <a:pt x="103" y="18"/>
                  </a:cubicBezTo>
                  <a:cubicBezTo>
                    <a:pt x="66" y="34"/>
                    <a:pt x="33" y="55"/>
                    <a:pt x="17" y="88"/>
                  </a:cubicBezTo>
                  <a:cubicBezTo>
                    <a:pt x="17" y="105"/>
                    <a:pt x="0" y="138"/>
                    <a:pt x="17" y="158"/>
                  </a:cubicBezTo>
                  <a:cubicBezTo>
                    <a:pt x="17" y="175"/>
                    <a:pt x="33" y="191"/>
                    <a:pt x="50" y="191"/>
                  </a:cubicBezTo>
                  <a:cubicBezTo>
                    <a:pt x="66" y="199"/>
                    <a:pt x="84" y="203"/>
                    <a:pt x="101" y="203"/>
                  </a:cubicBezTo>
                  <a:cubicBezTo>
                    <a:pt x="119" y="203"/>
                    <a:pt x="136" y="199"/>
                    <a:pt x="153" y="191"/>
                  </a:cubicBezTo>
                  <a:cubicBezTo>
                    <a:pt x="223" y="158"/>
                    <a:pt x="256" y="105"/>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
            <p:cNvSpPr/>
            <p:nvPr/>
          </p:nvSpPr>
          <p:spPr>
            <a:xfrm>
              <a:off x="4729525" y="2337750"/>
              <a:ext cx="6500" cy="5100"/>
            </a:xfrm>
            <a:custGeom>
              <a:avLst/>
              <a:gdLst/>
              <a:ahLst/>
              <a:cxnLst/>
              <a:rect l="l" t="t" r="r" b="b"/>
              <a:pathLst>
                <a:path w="260" h="204" extrusionOk="0">
                  <a:moveTo>
                    <a:pt x="165" y="1"/>
                  </a:moveTo>
                  <a:cubicBezTo>
                    <a:pt x="126" y="1"/>
                    <a:pt x="86" y="19"/>
                    <a:pt x="54" y="51"/>
                  </a:cubicBezTo>
                  <a:cubicBezTo>
                    <a:pt x="21" y="72"/>
                    <a:pt x="21" y="105"/>
                    <a:pt x="21" y="121"/>
                  </a:cubicBezTo>
                  <a:cubicBezTo>
                    <a:pt x="0" y="154"/>
                    <a:pt x="21" y="175"/>
                    <a:pt x="37" y="191"/>
                  </a:cubicBezTo>
                  <a:cubicBezTo>
                    <a:pt x="54" y="199"/>
                    <a:pt x="66" y="204"/>
                    <a:pt x="79" y="204"/>
                  </a:cubicBezTo>
                  <a:cubicBezTo>
                    <a:pt x="92" y="204"/>
                    <a:pt x="105" y="199"/>
                    <a:pt x="124" y="191"/>
                  </a:cubicBezTo>
                  <a:lnTo>
                    <a:pt x="157" y="191"/>
                  </a:lnTo>
                  <a:cubicBezTo>
                    <a:pt x="173" y="175"/>
                    <a:pt x="190" y="175"/>
                    <a:pt x="206" y="154"/>
                  </a:cubicBezTo>
                  <a:cubicBezTo>
                    <a:pt x="260" y="105"/>
                    <a:pt x="260" y="51"/>
                    <a:pt x="227" y="18"/>
                  </a:cubicBezTo>
                  <a:cubicBezTo>
                    <a:pt x="208" y="6"/>
                    <a:pt x="187"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
            <p:cNvSpPr/>
            <p:nvPr/>
          </p:nvSpPr>
          <p:spPr>
            <a:xfrm>
              <a:off x="4735175" y="2317150"/>
              <a:ext cx="6425" cy="4775"/>
            </a:xfrm>
            <a:custGeom>
              <a:avLst/>
              <a:gdLst/>
              <a:ahLst/>
              <a:cxnLst/>
              <a:rect l="l" t="t" r="r" b="b"/>
              <a:pathLst>
                <a:path w="257" h="191" extrusionOk="0">
                  <a:moveTo>
                    <a:pt x="137" y="1"/>
                  </a:moveTo>
                  <a:cubicBezTo>
                    <a:pt x="104" y="1"/>
                    <a:pt x="67" y="17"/>
                    <a:pt x="50" y="50"/>
                  </a:cubicBezTo>
                  <a:cubicBezTo>
                    <a:pt x="1" y="88"/>
                    <a:pt x="1" y="154"/>
                    <a:pt x="50" y="191"/>
                  </a:cubicBezTo>
                  <a:lnTo>
                    <a:pt x="121" y="191"/>
                  </a:lnTo>
                  <a:cubicBezTo>
                    <a:pt x="137" y="191"/>
                    <a:pt x="154" y="191"/>
                    <a:pt x="154" y="174"/>
                  </a:cubicBezTo>
                  <a:cubicBezTo>
                    <a:pt x="170" y="174"/>
                    <a:pt x="187" y="154"/>
                    <a:pt x="207" y="137"/>
                  </a:cubicBezTo>
                  <a:cubicBezTo>
                    <a:pt x="240" y="121"/>
                    <a:pt x="240" y="88"/>
                    <a:pt x="257" y="71"/>
                  </a:cubicBezTo>
                  <a:cubicBezTo>
                    <a:pt x="257" y="50"/>
                    <a:pt x="240" y="17"/>
                    <a:pt x="224" y="17"/>
                  </a:cubicBezTo>
                  <a:cubicBezTo>
                    <a:pt x="207" y="1"/>
                    <a:pt x="170"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
            <p:cNvSpPr/>
            <p:nvPr/>
          </p:nvSpPr>
          <p:spPr>
            <a:xfrm>
              <a:off x="4742400" y="2294375"/>
              <a:ext cx="6525" cy="4925"/>
            </a:xfrm>
            <a:custGeom>
              <a:avLst/>
              <a:gdLst/>
              <a:ahLst/>
              <a:cxnLst/>
              <a:rect l="l" t="t" r="r" b="b"/>
              <a:pathLst>
                <a:path w="261" h="197" extrusionOk="0">
                  <a:moveTo>
                    <a:pt x="174" y="1"/>
                  </a:moveTo>
                  <a:cubicBezTo>
                    <a:pt x="157" y="1"/>
                    <a:pt x="124" y="1"/>
                    <a:pt x="104" y="17"/>
                  </a:cubicBezTo>
                  <a:cubicBezTo>
                    <a:pt x="54" y="34"/>
                    <a:pt x="1" y="104"/>
                    <a:pt x="21" y="157"/>
                  </a:cubicBezTo>
                  <a:cubicBezTo>
                    <a:pt x="33" y="182"/>
                    <a:pt x="72" y="197"/>
                    <a:pt x="113" y="197"/>
                  </a:cubicBezTo>
                  <a:cubicBezTo>
                    <a:pt x="128" y="197"/>
                    <a:pt x="143" y="195"/>
                    <a:pt x="157" y="190"/>
                  </a:cubicBezTo>
                  <a:cubicBezTo>
                    <a:pt x="174" y="174"/>
                    <a:pt x="190" y="174"/>
                    <a:pt x="207" y="157"/>
                  </a:cubicBezTo>
                  <a:cubicBezTo>
                    <a:pt x="244" y="120"/>
                    <a:pt x="260" y="87"/>
                    <a:pt x="260" y="54"/>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
            <p:cNvSpPr/>
            <p:nvPr/>
          </p:nvSpPr>
          <p:spPr>
            <a:xfrm>
              <a:off x="4735600" y="2372525"/>
              <a:ext cx="6425" cy="5000"/>
            </a:xfrm>
            <a:custGeom>
              <a:avLst/>
              <a:gdLst/>
              <a:ahLst/>
              <a:cxnLst/>
              <a:rect l="l" t="t" r="r" b="b"/>
              <a:pathLst>
                <a:path w="257" h="200" extrusionOk="0">
                  <a:moveTo>
                    <a:pt x="170" y="1"/>
                  </a:moveTo>
                  <a:cubicBezTo>
                    <a:pt x="150" y="1"/>
                    <a:pt x="128" y="7"/>
                    <a:pt x="104" y="21"/>
                  </a:cubicBezTo>
                  <a:cubicBezTo>
                    <a:pt x="33" y="54"/>
                    <a:pt x="0" y="103"/>
                    <a:pt x="17" y="157"/>
                  </a:cubicBezTo>
                  <a:cubicBezTo>
                    <a:pt x="17" y="188"/>
                    <a:pt x="45" y="199"/>
                    <a:pt x="83" y="199"/>
                  </a:cubicBezTo>
                  <a:cubicBezTo>
                    <a:pt x="104" y="199"/>
                    <a:pt x="129" y="196"/>
                    <a:pt x="153" y="190"/>
                  </a:cubicBezTo>
                  <a:cubicBezTo>
                    <a:pt x="223" y="157"/>
                    <a:pt x="256" y="103"/>
                    <a:pt x="240" y="54"/>
                  </a:cubicBezTo>
                  <a:cubicBezTo>
                    <a:pt x="229" y="20"/>
                    <a:pt x="204"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
            <p:cNvSpPr/>
            <p:nvPr/>
          </p:nvSpPr>
          <p:spPr>
            <a:xfrm>
              <a:off x="4740350" y="2327475"/>
              <a:ext cx="6400" cy="4750"/>
            </a:xfrm>
            <a:custGeom>
              <a:avLst/>
              <a:gdLst/>
              <a:ahLst/>
              <a:cxnLst/>
              <a:rect l="l" t="t" r="r" b="b"/>
              <a:pathLst>
                <a:path w="256" h="190" extrusionOk="0">
                  <a:moveTo>
                    <a:pt x="169" y="0"/>
                  </a:moveTo>
                  <a:cubicBezTo>
                    <a:pt x="136" y="0"/>
                    <a:pt x="103" y="0"/>
                    <a:pt x="66" y="17"/>
                  </a:cubicBezTo>
                  <a:cubicBezTo>
                    <a:pt x="50" y="33"/>
                    <a:pt x="17" y="70"/>
                    <a:pt x="17" y="87"/>
                  </a:cubicBezTo>
                  <a:cubicBezTo>
                    <a:pt x="0" y="153"/>
                    <a:pt x="33" y="190"/>
                    <a:pt x="83" y="190"/>
                  </a:cubicBezTo>
                  <a:cubicBezTo>
                    <a:pt x="103" y="190"/>
                    <a:pt x="136" y="190"/>
                    <a:pt x="153" y="173"/>
                  </a:cubicBezTo>
                  <a:cubicBezTo>
                    <a:pt x="153" y="173"/>
                    <a:pt x="169" y="173"/>
                    <a:pt x="186" y="153"/>
                  </a:cubicBezTo>
                  <a:cubicBezTo>
                    <a:pt x="206" y="136"/>
                    <a:pt x="223" y="120"/>
                    <a:pt x="239" y="87"/>
                  </a:cubicBezTo>
                  <a:cubicBezTo>
                    <a:pt x="256" y="70"/>
                    <a:pt x="239" y="33"/>
                    <a:pt x="239" y="1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
            <p:cNvSpPr/>
            <p:nvPr/>
          </p:nvSpPr>
          <p:spPr>
            <a:xfrm>
              <a:off x="4671175" y="2409925"/>
              <a:ext cx="6425" cy="5175"/>
            </a:xfrm>
            <a:custGeom>
              <a:avLst/>
              <a:gdLst/>
              <a:ahLst/>
              <a:cxnLst/>
              <a:rect l="l" t="t" r="r" b="b"/>
              <a:pathLst>
                <a:path w="257" h="207" extrusionOk="0">
                  <a:moveTo>
                    <a:pt x="153" y="1"/>
                  </a:moveTo>
                  <a:cubicBezTo>
                    <a:pt x="120" y="1"/>
                    <a:pt x="104" y="17"/>
                    <a:pt x="67" y="34"/>
                  </a:cubicBezTo>
                  <a:cubicBezTo>
                    <a:pt x="34" y="50"/>
                    <a:pt x="17" y="71"/>
                    <a:pt x="1" y="104"/>
                  </a:cubicBezTo>
                  <a:cubicBezTo>
                    <a:pt x="1" y="120"/>
                    <a:pt x="1" y="153"/>
                    <a:pt x="17" y="174"/>
                  </a:cubicBezTo>
                  <a:cubicBezTo>
                    <a:pt x="34" y="190"/>
                    <a:pt x="50" y="207"/>
                    <a:pt x="87" y="207"/>
                  </a:cubicBezTo>
                  <a:cubicBezTo>
                    <a:pt x="104" y="207"/>
                    <a:pt x="120" y="190"/>
                    <a:pt x="153" y="190"/>
                  </a:cubicBezTo>
                  <a:lnTo>
                    <a:pt x="170" y="174"/>
                  </a:lnTo>
                  <a:cubicBezTo>
                    <a:pt x="207" y="153"/>
                    <a:pt x="223" y="120"/>
                    <a:pt x="240"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
            <p:cNvSpPr/>
            <p:nvPr/>
          </p:nvSpPr>
          <p:spPr>
            <a:xfrm>
              <a:off x="4652725" y="2352525"/>
              <a:ext cx="6000" cy="5075"/>
            </a:xfrm>
            <a:custGeom>
              <a:avLst/>
              <a:gdLst/>
              <a:ahLst/>
              <a:cxnLst/>
              <a:rect l="l" t="t" r="r" b="b"/>
              <a:pathLst>
                <a:path w="240" h="203" extrusionOk="0">
                  <a:moveTo>
                    <a:pt x="178" y="0"/>
                  </a:moveTo>
                  <a:cubicBezTo>
                    <a:pt x="166" y="0"/>
                    <a:pt x="153" y="4"/>
                    <a:pt x="137" y="13"/>
                  </a:cubicBezTo>
                  <a:cubicBezTo>
                    <a:pt x="104" y="13"/>
                    <a:pt x="67" y="29"/>
                    <a:pt x="50" y="45"/>
                  </a:cubicBezTo>
                  <a:cubicBezTo>
                    <a:pt x="1" y="99"/>
                    <a:pt x="1" y="165"/>
                    <a:pt x="34" y="182"/>
                  </a:cubicBezTo>
                  <a:cubicBezTo>
                    <a:pt x="50" y="202"/>
                    <a:pt x="83" y="202"/>
                    <a:pt x="120" y="202"/>
                  </a:cubicBezTo>
                  <a:cubicBezTo>
                    <a:pt x="137" y="202"/>
                    <a:pt x="137" y="182"/>
                    <a:pt x="153" y="182"/>
                  </a:cubicBezTo>
                  <a:cubicBezTo>
                    <a:pt x="170" y="182"/>
                    <a:pt x="186" y="165"/>
                    <a:pt x="207" y="149"/>
                  </a:cubicBezTo>
                  <a:cubicBezTo>
                    <a:pt x="223" y="132"/>
                    <a:pt x="240" y="99"/>
                    <a:pt x="240" y="78"/>
                  </a:cubicBezTo>
                  <a:cubicBezTo>
                    <a:pt x="240" y="45"/>
                    <a:pt x="240" y="29"/>
                    <a:pt x="223" y="13"/>
                  </a:cubicBezTo>
                  <a:cubicBezTo>
                    <a:pt x="205" y="4"/>
                    <a:pt x="191"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
            <p:cNvSpPr/>
            <p:nvPr/>
          </p:nvSpPr>
          <p:spPr>
            <a:xfrm>
              <a:off x="4665100" y="2341725"/>
              <a:ext cx="6525" cy="5100"/>
            </a:xfrm>
            <a:custGeom>
              <a:avLst/>
              <a:gdLst/>
              <a:ahLst/>
              <a:cxnLst/>
              <a:rect l="l" t="t" r="r" b="b"/>
              <a:pathLst>
                <a:path w="261" h="204" extrusionOk="0">
                  <a:moveTo>
                    <a:pt x="163" y="0"/>
                  </a:moveTo>
                  <a:cubicBezTo>
                    <a:pt x="144" y="0"/>
                    <a:pt x="122" y="5"/>
                    <a:pt x="103" y="16"/>
                  </a:cubicBezTo>
                  <a:cubicBezTo>
                    <a:pt x="54" y="32"/>
                    <a:pt x="21" y="65"/>
                    <a:pt x="0" y="119"/>
                  </a:cubicBezTo>
                  <a:lnTo>
                    <a:pt x="0" y="152"/>
                  </a:lnTo>
                  <a:cubicBezTo>
                    <a:pt x="14" y="184"/>
                    <a:pt x="46" y="204"/>
                    <a:pt x="86" y="204"/>
                  </a:cubicBezTo>
                  <a:cubicBezTo>
                    <a:pt x="108" y="204"/>
                    <a:pt x="132" y="198"/>
                    <a:pt x="157" y="185"/>
                  </a:cubicBezTo>
                  <a:cubicBezTo>
                    <a:pt x="207" y="168"/>
                    <a:pt x="260" y="98"/>
                    <a:pt x="244" y="49"/>
                  </a:cubicBezTo>
                  <a:cubicBezTo>
                    <a:pt x="244" y="32"/>
                    <a:pt x="227" y="32"/>
                    <a:pt x="207" y="16"/>
                  </a:cubicBezTo>
                  <a:cubicBezTo>
                    <a:pt x="198"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
            <p:cNvSpPr/>
            <p:nvPr/>
          </p:nvSpPr>
          <p:spPr>
            <a:xfrm>
              <a:off x="4659950" y="2330050"/>
              <a:ext cx="6525" cy="4775"/>
            </a:xfrm>
            <a:custGeom>
              <a:avLst/>
              <a:gdLst/>
              <a:ahLst/>
              <a:cxnLst/>
              <a:rect l="l" t="t" r="r" b="b"/>
              <a:pathLst>
                <a:path w="261" h="191" extrusionOk="0">
                  <a:moveTo>
                    <a:pt x="103" y="0"/>
                  </a:moveTo>
                  <a:cubicBezTo>
                    <a:pt x="37" y="33"/>
                    <a:pt x="0" y="103"/>
                    <a:pt x="21" y="136"/>
                  </a:cubicBezTo>
                  <a:cubicBezTo>
                    <a:pt x="32" y="171"/>
                    <a:pt x="56" y="190"/>
                    <a:pt x="92" y="190"/>
                  </a:cubicBezTo>
                  <a:cubicBezTo>
                    <a:pt x="111" y="190"/>
                    <a:pt x="133" y="185"/>
                    <a:pt x="157" y="174"/>
                  </a:cubicBezTo>
                  <a:cubicBezTo>
                    <a:pt x="173" y="174"/>
                    <a:pt x="190" y="153"/>
                    <a:pt x="206" y="136"/>
                  </a:cubicBezTo>
                  <a:cubicBezTo>
                    <a:pt x="244" y="120"/>
                    <a:pt x="260" y="70"/>
                    <a:pt x="244" y="33"/>
                  </a:cubicBezTo>
                  <a:cubicBezTo>
                    <a:pt x="244" y="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
            <p:cNvSpPr/>
            <p:nvPr/>
          </p:nvSpPr>
          <p:spPr>
            <a:xfrm>
              <a:off x="4657375" y="2362725"/>
              <a:ext cx="6500" cy="5175"/>
            </a:xfrm>
            <a:custGeom>
              <a:avLst/>
              <a:gdLst/>
              <a:ahLst/>
              <a:cxnLst/>
              <a:rect l="l" t="t" r="r" b="b"/>
              <a:pathLst>
                <a:path w="260" h="207" extrusionOk="0">
                  <a:moveTo>
                    <a:pt x="173" y="0"/>
                  </a:moveTo>
                  <a:cubicBezTo>
                    <a:pt x="157" y="0"/>
                    <a:pt x="124" y="17"/>
                    <a:pt x="87" y="33"/>
                  </a:cubicBezTo>
                  <a:cubicBezTo>
                    <a:pt x="54" y="50"/>
                    <a:pt x="37" y="83"/>
                    <a:pt x="37" y="103"/>
                  </a:cubicBezTo>
                  <a:cubicBezTo>
                    <a:pt x="0" y="153"/>
                    <a:pt x="37" y="206"/>
                    <a:pt x="103" y="206"/>
                  </a:cubicBezTo>
                  <a:cubicBezTo>
                    <a:pt x="124" y="206"/>
                    <a:pt x="140" y="186"/>
                    <a:pt x="173" y="186"/>
                  </a:cubicBezTo>
                  <a:lnTo>
                    <a:pt x="190" y="169"/>
                  </a:lnTo>
                  <a:cubicBezTo>
                    <a:pt x="227" y="153"/>
                    <a:pt x="243" y="136"/>
                    <a:pt x="260" y="103"/>
                  </a:cubicBezTo>
                  <a:cubicBezTo>
                    <a:pt x="260" y="66"/>
                    <a:pt x="260" y="50"/>
                    <a:pt x="243"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
            <p:cNvSpPr/>
            <p:nvPr/>
          </p:nvSpPr>
          <p:spPr>
            <a:xfrm>
              <a:off x="4650575" y="2340775"/>
              <a:ext cx="6400" cy="4750"/>
            </a:xfrm>
            <a:custGeom>
              <a:avLst/>
              <a:gdLst/>
              <a:ahLst/>
              <a:cxnLst/>
              <a:rect l="l" t="t" r="r" b="b"/>
              <a:pathLst>
                <a:path w="256" h="190" extrusionOk="0">
                  <a:moveTo>
                    <a:pt x="169" y="0"/>
                  </a:moveTo>
                  <a:cubicBezTo>
                    <a:pt x="136" y="0"/>
                    <a:pt x="103" y="0"/>
                    <a:pt x="66" y="17"/>
                  </a:cubicBezTo>
                  <a:cubicBezTo>
                    <a:pt x="50" y="33"/>
                    <a:pt x="33" y="70"/>
                    <a:pt x="17" y="87"/>
                  </a:cubicBezTo>
                  <a:cubicBezTo>
                    <a:pt x="0" y="120"/>
                    <a:pt x="17" y="136"/>
                    <a:pt x="17" y="157"/>
                  </a:cubicBezTo>
                  <a:cubicBezTo>
                    <a:pt x="33" y="190"/>
                    <a:pt x="66" y="190"/>
                    <a:pt x="87" y="190"/>
                  </a:cubicBezTo>
                  <a:cubicBezTo>
                    <a:pt x="120" y="190"/>
                    <a:pt x="136" y="190"/>
                    <a:pt x="153" y="173"/>
                  </a:cubicBezTo>
                  <a:cubicBezTo>
                    <a:pt x="169" y="173"/>
                    <a:pt x="169" y="173"/>
                    <a:pt x="190" y="157"/>
                  </a:cubicBezTo>
                  <a:cubicBezTo>
                    <a:pt x="206" y="136"/>
                    <a:pt x="239" y="120"/>
                    <a:pt x="239" y="87"/>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
            <p:cNvSpPr/>
            <p:nvPr/>
          </p:nvSpPr>
          <p:spPr>
            <a:xfrm>
              <a:off x="4641500" y="2319175"/>
              <a:ext cx="6525" cy="4925"/>
            </a:xfrm>
            <a:custGeom>
              <a:avLst/>
              <a:gdLst/>
              <a:ahLst/>
              <a:cxnLst/>
              <a:rect l="l" t="t" r="r" b="b"/>
              <a:pathLst>
                <a:path w="261" h="197" extrusionOk="0">
                  <a:moveTo>
                    <a:pt x="179" y="0"/>
                  </a:moveTo>
                  <a:cubicBezTo>
                    <a:pt x="137" y="0"/>
                    <a:pt x="90" y="15"/>
                    <a:pt x="54" y="40"/>
                  </a:cubicBezTo>
                  <a:cubicBezTo>
                    <a:pt x="0" y="93"/>
                    <a:pt x="0" y="159"/>
                    <a:pt x="37" y="176"/>
                  </a:cubicBezTo>
                  <a:cubicBezTo>
                    <a:pt x="54" y="196"/>
                    <a:pt x="87" y="196"/>
                    <a:pt x="120" y="196"/>
                  </a:cubicBezTo>
                  <a:cubicBezTo>
                    <a:pt x="140" y="176"/>
                    <a:pt x="140" y="176"/>
                    <a:pt x="157" y="176"/>
                  </a:cubicBezTo>
                  <a:cubicBezTo>
                    <a:pt x="173" y="176"/>
                    <a:pt x="190" y="159"/>
                    <a:pt x="206" y="143"/>
                  </a:cubicBezTo>
                  <a:cubicBezTo>
                    <a:pt x="260" y="93"/>
                    <a:pt x="260" y="40"/>
                    <a:pt x="223" y="7"/>
                  </a:cubicBezTo>
                  <a:cubicBezTo>
                    <a:pt x="210" y="2"/>
                    <a:pt x="19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
            <p:cNvSpPr/>
            <p:nvPr/>
          </p:nvSpPr>
          <p:spPr>
            <a:xfrm>
              <a:off x="4647050" y="2328300"/>
              <a:ext cx="6525" cy="4750"/>
            </a:xfrm>
            <a:custGeom>
              <a:avLst/>
              <a:gdLst/>
              <a:ahLst/>
              <a:cxnLst/>
              <a:rect l="l" t="t" r="r" b="b"/>
              <a:pathLst>
                <a:path w="261" h="190" extrusionOk="0">
                  <a:moveTo>
                    <a:pt x="174" y="0"/>
                  </a:moveTo>
                  <a:cubicBezTo>
                    <a:pt x="141" y="0"/>
                    <a:pt x="104" y="17"/>
                    <a:pt x="71" y="37"/>
                  </a:cubicBezTo>
                  <a:cubicBezTo>
                    <a:pt x="55" y="54"/>
                    <a:pt x="22" y="70"/>
                    <a:pt x="22" y="103"/>
                  </a:cubicBezTo>
                  <a:cubicBezTo>
                    <a:pt x="1" y="157"/>
                    <a:pt x="38" y="190"/>
                    <a:pt x="87" y="190"/>
                  </a:cubicBezTo>
                  <a:lnTo>
                    <a:pt x="158" y="190"/>
                  </a:lnTo>
                  <a:cubicBezTo>
                    <a:pt x="158" y="173"/>
                    <a:pt x="174" y="173"/>
                    <a:pt x="191" y="173"/>
                  </a:cubicBezTo>
                  <a:cubicBezTo>
                    <a:pt x="207" y="157"/>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
            <p:cNvSpPr/>
            <p:nvPr/>
          </p:nvSpPr>
          <p:spPr>
            <a:xfrm>
              <a:off x="4639325" y="2363550"/>
              <a:ext cx="6525" cy="4750"/>
            </a:xfrm>
            <a:custGeom>
              <a:avLst/>
              <a:gdLst/>
              <a:ahLst/>
              <a:cxnLst/>
              <a:rect l="l" t="t" r="r" b="b"/>
              <a:pathLst>
                <a:path w="261" h="190" extrusionOk="0">
                  <a:moveTo>
                    <a:pt x="174" y="0"/>
                  </a:moveTo>
                  <a:cubicBezTo>
                    <a:pt x="141" y="0"/>
                    <a:pt x="104" y="0"/>
                    <a:pt x="71" y="17"/>
                  </a:cubicBezTo>
                  <a:cubicBezTo>
                    <a:pt x="54" y="33"/>
                    <a:pt x="21" y="70"/>
                    <a:pt x="21" y="87"/>
                  </a:cubicBezTo>
                  <a:cubicBezTo>
                    <a:pt x="1" y="120"/>
                    <a:pt x="1" y="136"/>
                    <a:pt x="21" y="153"/>
                  </a:cubicBezTo>
                  <a:cubicBezTo>
                    <a:pt x="38" y="173"/>
                    <a:pt x="54" y="190"/>
                    <a:pt x="87" y="190"/>
                  </a:cubicBezTo>
                  <a:cubicBezTo>
                    <a:pt x="104" y="190"/>
                    <a:pt x="141" y="190"/>
                    <a:pt x="157" y="173"/>
                  </a:cubicBezTo>
                  <a:cubicBezTo>
                    <a:pt x="157" y="173"/>
                    <a:pt x="174" y="173"/>
                    <a:pt x="190" y="153"/>
                  </a:cubicBezTo>
                  <a:cubicBezTo>
                    <a:pt x="207" y="136"/>
                    <a:pt x="227" y="120"/>
                    <a:pt x="244" y="87"/>
                  </a:cubicBezTo>
                  <a:cubicBezTo>
                    <a:pt x="260" y="33"/>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
            <p:cNvSpPr/>
            <p:nvPr/>
          </p:nvSpPr>
          <p:spPr>
            <a:xfrm>
              <a:off x="4666450" y="2351475"/>
              <a:ext cx="6400" cy="5200"/>
            </a:xfrm>
            <a:custGeom>
              <a:avLst/>
              <a:gdLst/>
              <a:ahLst/>
              <a:cxnLst/>
              <a:rect l="l" t="t" r="r" b="b"/>
              <a:pathLst>
                <a:path w="256" h="208" extrusionOk="0">
                  <a:moveTo>
                    <a:pt x="153" y="1"/>
                  </a:moveTo>
                  <a:cubicBezTo>
                    <a:pt x="136" y="17"/>
                    <a:pt x="120" y="17"/>
                    <a:pt x="103" y="17"/>
                  </a:cubicBezTo>
                  <a:cubicBezTo>
                    <a:pt x="33" y="55"/>
                    <a:pt x="0" y="104"/>
                    <a:pt x="17" y="158"/>
                  </a:cubicBezTo>
                  <a:cubicBezTo>
                    <a:pt x="27" y="190"/>
                    <a:pt x="53" y="208"/>
                    <a:pt x="88" y="208"/>
                  </a:cubicBezTo>
                  <a:cubicBezTo>
                    <a:pt x="107" y="208"/>
                    <a:pt x="129" y="202"/>
                    <a:pt x="153" y="191"/>
                  </a:cubicBezTo>
                  <a:cubicBezTo>
                    <a:pt x="173" y="191"/>
                    <a:pt x="190" y="174"/>
                    <a:pt x="206" y="158"/>
                  </a:cubicBezTo>
                  <a:cubicBezTo>
                    <a:pt x="239" y="141"/>
                    <a:pt x="256" y="87"/>
                    <a:pt x="239" y="55"/>
                  </a:cubicBezTo>
                  <a:cubicBezTo>
                    <a:pt x="239" y="17"/>
                    <a:pt x="206"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
            <p:cNvSpPr/>
            <p:nvPr/>
          </p:nvSpPr>
          <p:spPr>
            <a:xfrm>
              <a:off x="4667275" y="2397800"/>
              <a:ext cx="6825" cy="4825"/>
            </a:xfrm>
            <a:custGeom>
              <a:avLst/>
              <a:gdLst/>
              <a:ahLst/>
              <a:cxnLst/>
              <a:rect l="l" t="t" r="r" b="b"/>
              <a:pathLst>
                <a:path w="273" h="193" extrusionOk="0">
                  <a:moveTo>
                    <a:pt x="198" y="0"/>
                  </a:moveTo>
                  <a:cubicBezTo>
                    <a:pt x="190" y="0"/>
                    <a:pt x="182" y="1"/>
                    <a:pt x="173" y="3"/>
                  </a:cubicBezTo>
                  <a:cubicBezTo>
                    <a:pt x="140" y="3"/>
                    <a:pt x="103" y="3"/>
                    <a:pt x="87" y="20"/>
                  </a:cubicBezTo>
                  <a:cubicBezTo>
                    <a:pt x="54" y="40"/>
                    <a:pt x="37" y="73"/>
                    <a:pt x="16" y="90"/>
                  </a:cubicBezTo>
                  <a:cubicBezTo>
                    <a:pt x="0" y="143"/>
                    <a:pt x="37" y="193"/>
                    <a:pt x="103" y="193"/>
                  </a:cubicBezTo>
                  <a:cubicBezTo>
                    <a:pt x="120" y="193"/>
                    <a:pt x="140" y="193"/>
                    <a:pt x="157" y="176"/>
                  </a:cubicBezTo>
                  <a:cubicBezTo>
                    <a:pt x="173" y="176"/>
                    <a:pt x="173" y="176"/>
                    <a:pt x="190" y="160"/>
                  </a:cubicBezTo>
                  <a:cubicBezTo>
                    <a:pt x="223" y="143"/>
                    <a:pt x="243" y="123"/>
                    <a:pt x="243"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
            <p:cNvSpPr/>
            <p:nvPr/>
          </p:nvSpPr>
          <p:spPr>
            <a:xfrm>
              <a:off x="4661700" y="2388425"/>
              <a:ext cx="6925" cy="4950"/>
            </a:xfrm>
            <a:custGeom>
              <a:avLst/>
              <a:gdLst/>
              <a:ahLst/>
              <a:cxnLst/>
              <a:rect l="l" t="t" r="r" b="b"/>
              <a:pathLst>
                <a:path w="277" h="198" extrusionOk="0">
                  <a:moveTo>
                    <a:pt x="165" y="1"/>
                  </a:moveTo>
                  <a:cubicBezTo>
                    <a:pt x="127" y="1"/>
                    <a:pt x="86" y="20"/>
                    <a:pt x="54" y="53"/>
                  </a:cubicBezTo>
                  <a:cubicBezTo>
                    <a:pt x="0" y="106"/>
                    <a:pt x="0" y="156"/>
                    <a:pt x="54" y="189"/>
                  </a:cubicBezTo>
                  <a:cubicBezTo>
                    <a:pt x="65" y="189"/>
                    <a:pt x="83" y="198"/>
                    <a:pt x="104" y="198"/>
                  </a:cubicBezTo>
                  <a:cubicBezTo>
                    <a:pt x="114" y="198"/>
                    <a:pt x="125" y="195"/>
                    <a:pt x="136" y="189"/>
                  </a:cubicBezTo>
                  <a:lnTo>
                    <a:pt x="157" y="189"/>
                  </a:lnTo>
                  <a:cubicBezTo>
                    <a:pt x="190" y="172"/>
                    <a:pt x="207" y="156"/>
                    <a:pt x="223" y="139"/>
                  </a:cubicBezTo>
                  <a:cubicBezTo>
                    <a:pt x="260" y="106"/>
                    <a:pt x="277" y="36"/>
                    <a:pt x="223" y="20"/>
                  </a:cubicBezTo>
                  <a:cubicBezTo>
                    <a:pt x="206" y="6"/>
                    <a:pt x="186"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
            <p:cNvSpPr/>
            <p:nvPr/>
          </p:nvSpPr>
          <p:spPr>
            <a:xfrm>
              <a:off x="4669850" y="2363950"/>
              <a:ext cx="6500" cy="4925"/>
            </a:xfrm>
            <a:custGeom>
              <a:avLst/>
              <a:gdLst/>
              <a:ahLst/>
              <a:cxnLst/>
              <a:rect l="l" t="t" r="r" b="b"/>
              <a:pathLst>
                <a:path w="260" h="197" extrusionOk="0">
                  <a:moveTo>
                    <a:pt x="173" y="1"/>
                  </a:moveTo>
                  <a:cubicBezTo>
                    <a:pt x="157" y="1"/>
                    <a:pt x="120" y="1"/>
                    <a:pt x="103" y="17"/>
                  </a:cubicBezTo>
                  <a:cubicBezTo>
                    <a:pt x="54" y="34"/>
                    <a:pt x="0" y="104"/>
                    <a:pt x="17" y="157"/>
                  </a:cubicBezTo>
                  <a:cubicBezTo>
                    <a:pt x="32" y="182"/>
                    <a:pt x="62" y="197"/>
                    <a:pt x="105" y="197"/>
                  </a:cubicBezTo>
                  <a:cubicBezTo>
                    <a:pt x="121" y="197"/>
                    <a:pt x="138" y="195"/>
                    <a:pt x="157" y="190"/>
                  </a:cubicBezTo>
                  <a:cubicBezTo>
                    <a:pt x="173" y="174"/>
                    <a:pt x="190" y="157"/>
                    <a:pt x="206" y="157"/>
                  </a:cubicBezTo>
                  <a:cubicBezTo>
                    <a:pt x="243" y="120"/>
                    <a:pt x="260" y="87"/>
                    <a:pt x="260" y="54"/>
                  </a:cubicBezTo>
                  <a:cubicBezTo>
                    <a:pt x="24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
            <p:cNvSpPr/>
            <p:nvPr/>
          </p:nvSpPr>
          <p:spPr>
            <a:xfrm>
              <a:off x="4670250" y="2304700"/>
              <a:ext cx="6925" cy="4750"/>
            </a:xfrm>
            <a:custGeom>
              <a:avLst/>
              <a:gdLst/>
              <a:ahLst/>
              <a:cxnLst/>
              <a:rect l="l" t="t" r="r" b="b"/>
              <a:pathLst>
                <a:path w="277" h="190" extrusionOk="0">
                  <a:moveTo>
                    <a:pt x="174" y="0"/>
                  </a:moveTo>
                  <a:cubicBezTo>
                    <a:pt x="141" y="0"/>
                    <a:pt x="104" y="0"/>
                    <a:pt x="87" y="33"/>
                  </a:cubicBezTo>
                  <a:cubicBezTo>
                    <a:pt x="54" y="54"/>
                    <a:pt x="38" y="70"/>
                    <a:pt x="21" y="103"/>
                  </a:cubicBezTo>
                  <a:cubicBezTo>
                    <a:pt x="1" y="157"/>
                    <a:pt x="38" y="190"/>
                    <a:pt x="104" y="190"/>
                  </a:cubicBezTo>
                  <a:lnTo>
                    <a:pt x="157" y="190"/>
                  </a:lnTo>
                  <a:cubicBezTo>
                    <a:pt x="174" y="173"/>
                    <a:pt x="174" y="173"/>
                    <a:pt x="190" y="173"/>
                  </a:cubicBezTo>
                  <a:cubicBezTo>
                    <a:pt x="227" y="157"/>
                    <a:pt x="244" y="120"/>
                    <a:pt x="244" y="10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
            <p:cNvSpPr/>
            <p:nvPr/>
          </p:nvSpPr>
          <p:spPr>
            <a:xfrm>
              <a:off x="4672825" y="2318850"/>
              <a:ext cx="6525" cy="5225"/>
            </a:xfrm>
            <a:custGeom>
              <a:avLst/>
              <a:gdLst/>
              <a:ahLst/>
              <a:cxnLst/>
              <a:rect l="l" t="t" r="r" b="b"/>
              <a:pathLst>
                <a:path w="261" h="209" extrusionOk="0">
                  <a:moveTo>
                    <a:pt x="163" y="1"/>
                  </a:moveTo>
                  <a:cubicBezTo>
                    <a:pt x="144" y="1"/>
                    <a:pt x="123" y="6"/>
                    <a:pt x="104" y="20"/>
                  </a:cubicBezTo>
                  <a:cubicBezTo>
                    <a:pt x="38" y="53"/>
                    <a:pt x="1" y="106"/>
                    <a:pt x="1" y="156"/>
                  </a:cubicBezTo>
                  <a:cubicBezTo>
                    <a:pt x="14" y="190"/>
                    <a:pt x="45" y="209"/>
                    <a:pt x="84" y="209"/>
                  </a:cubicBezTo>
                  <a:cubicBezTo>
                    <a:pt x="106" y="209"/>
                    <a:pt x="132" y="202"/>
                    <a:pt x="157" y="189"/>
                  </a:cubicBezTo>
                  <a:cubicBezTo>
                    <a:pt x="207" y="156"/>
                    <a:pt x="260" y="106"/>
                    <a:pt x="244" y="53"/>
                  </a:cubicBezTo>
                  <a:cubicBezTo>
                    <a:pt x="233" y="21"/>
                    <a:pt x="200"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
            <p:cNvSpPr/>
            <p:nvPr/>
          </p:nvSpPr>
          <p:spPr>
            <a:xfrm>
              <a:off x="4664675" y="2292925"/>
              <a:ext cx="6525" cy="4875"/>
            </a:xfrm>
            <a:custGeom>
              <a:avLst/>
              <a:gdLst/>
              <a:ahLst/>
              <a:cxnLst/>
              <a:rect l="l" t="t" r="r" b="b"/>
              <a:pathLst>
                <a:path w="261" h="195" extrusionOk="0">
                  <a:moveTo>
                    <a:pt x="156" y="0"/>
                  </a:moveTo>
                  <a:cubicBezTo>
                    <a:pt x="145" y="0"/>
                    <a:pt x="133" y="2"/>
                    <a:pt x="120" y="9"/>
                  </a:cubicBezTo>
                  <a:cubicBezTo>
                    <a:pt x="104" y="9"/>
                    <a:pt x="71" y="26"/>
                    <a:pt x="38" y="59"/>
                  </a:cubicBezTo>
                  <a:cubicBezTo>
                    <a:pt x="17" y="75"/>
                    <a:pt x="1" y="92"/>
                    <a:pt x="1" y="129"/>
                  </a:cubicBezTo>
                  <a:cubicBezTo>
                    <a:pt x="1" y="145"/>
                    <a:pt x="17" y="178"/>
                    <a:pt x="38" y="178"/>
                  </a:cubicBezTo>
                  <a:cubicBezTo>
                    <a:pt x="55" y="195"/>
                    <a:pt x="88" y="195"/>
                    <a:pt x="120" y="195"/>
                  </a:cubicBezTo>
                  <a:cubicBezTo>
                    <a:pt x="120" y="195"/>
                    <a:pt x="141" y="195"/>
                    <a:pt x="158" y="178"/>
                  </a:cubicBezTo>
                  <a:cubicBezTo>
                    <a:pt x="174" y="178"/>
                    <a:pt x="191" y="162"/>
                    <a:pt x="207" y="145"/>
                  </a:cubicBezTo>
                  <a:cubicBezTo>
                    <a:pt x="261" y="92"/>
                    <a:pt x="261" y="42"/>
                    <a:pt x="207" y="9"/>
                  </a:cubicBezTo>
                  <a:cubicBezTo>
                    <a:pt x="196" y="9"/>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
            <p:cNvSpPr/>
            <p:nvPr/>
          </p:nvSpPr>
          <p:spPr>
            <a:xfrm>
              <a:off x="4660450" y="2317150"/>
              <a:ext cx="6425" cy="4950"/>
            </a:xfrm>
            <a:custGeom>
              <a:avLst/>
              <a:gdLst/>
              <a:ahLst/>
              <a:cxnLst/>
              <a:rect l="l" t="t" r="r" b="b"/>
              <a:pathLst>
                <a:path w="257" h="198" extrusionOk="0">
                  <a:moveTo>
                    <a:pt x="161" y="0"/>
                  </a:moveTo>
                  <a:cubicBezTo>
                    <a:pt x="142" y="0"/>
                    <a:pt x="121" y="6"/>
                    <a:pt x="104" y="17"/>
                  </a:cubicBezTo>
                  <a:cubicBezTo>
                    <a:pt x="67" y="34"/>
                    <a:pt x="34" y="50"/>
                    <a:pt x="17" y="88"/>
                  </a:cubicBezTo>
                  <a:cubicBezTo>
                    <a:pt x="1" y="104"/>
                    <a:pt x="1" y="121"/>
                    <a:pt x="1" y="154"/>
                  </a:cubicBezTo>
                  <a:cubicBezTo>
                    <a:pt x="17" y="174"/>
                    <a:pt x="34" y="174"/>
                    <a:pt x="50" y="191"/>
                  </a:cubicBezTo>
                  <a:cubicBezTo>
                    <a:pt x="56" y="196"/>
                    <a:pt x="64" y="198"/>
                    <a:pt x="73" y="198"/>
                  </a:cubicBezTo>
                  <a:cubicBezTo>
                    <a:pt x="93" y="198"/>
                    <a:pt x="120" y="191"/>
                    <a:pt x="153" y="191"/>
                  </a:cubicBezTo>
                  <a:cubicBezTo>
                    <a:pt x="207" y="154"/>
                    <a:pt x="257" y="88"/>
                    <a:pt x="240" y="50"/>
                  </a:cubicBezTo>
                  <a:cubicBezTo>
                    <a:pt x="229" y="19"/>
                    <a:pt x="19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
            <p:cNvSpPr/>
            <p:nvPr/>
          </p:nvSpPr>
          <p:spPr>
            <a:xfrm>
              <a:off x="4719200" y="2315400"/>
              <a:ext cx="6950" cy="5200"/>
            </a:xfrm>
            <a:custGeom>
              <a:avLst/>
              <a:gdLst/>
              <a:ahLst/>
              <a:cxnLst/>
              <a:rect l="l" t="t" r="r" b="b"/>
              <a:pathLst>
                <a:path w="278" h="208" extrusionOk="0">
                  <a:moveTo>
                    <a:pt x="174" y="1"/>
                  </a:moveTo>
                  <a:cubicBezTo>
                    <a:pt x="141" y="17"/>
                    <a:pt x="104" y="17"/>
                    <a:pt x="88" y="38"/>
                  </a:cubicBezTo>
                  <a:cubicBezTo>
                    <a:pt x="55" y="54"/>
                    <a:pt x="38" y="87"/>
                    <a:pt x="22" y="104"/>
                  </a:cubicBezTo>
                  <a:cubicBezTo>
                    <a:pt x="1" y="158"/>
                    <a:pt x="38" y="191"/>
                    <a:pt x="71" y="207"/>
                  </a:cubicBezTo>
                  <a:lnTo>
                    <a:pt x="104" y="207"/>
                  </a:lnTo>
                  <a:cubicBezTo>
                    <a:pt x="125" y="207"/>
                    <a:pt x="141" y="207"/>
                    <a:pt x="158" y="191"/>
                  </a:cubicBezTo>
                  <a:cubicBezTo>
                    <a:pt x="191" y="174"/>
                    <a:pt x="228" y="158"/>
                    <a:pt x="244" y="141"/>
                  </a:cubicBezTo>
                  <a:cubicBezTo>
                    <a:pt x="244" y="120"/>
                    <a:pt x="244" y="120"/>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
            <p:cNvSpPr/>
            <p:nvPr/>
          </p:nvSpPr>
          <p:spPr>
            <a:xfrm>
              <a:off x="4714975" y="2303250"/>
              <a:ext cx="6850" cy="4925"/>
            </a:xfrm>
            <a:custGeom>
              <a:avLst/>
              <a:gdLst/>
              <a:ahLst/>
              <a:cxnLst/>
              <a:rect l="l" t="t" r="r" b="b"/>
              <a:pathLst>
                <a:path w="274" h="197" extrusionOk="0">
                  <a:moveTo>
                    <a:pt x="165" y="0"/>
                  </a:moveTo>
                  <a:cubicBezTo>
                    <a:pt x="149" y="0"/>
                    <a:pt x="134" y="3"/>
                    <a:pt x="120" y="9"/>
                  </a:cubicBezTo>
                  <a:cubicBezTo>
                    <a:pt x="50" y="42"/>
                    <a:pt x="1" y="112"/>
                    <a:pt x="17" y="145"/>
                  </a:cubicBezTo>
                  <a:cubicBezTo>
                    <a:pt x="28" y="177"/>
                    <a:pt x="61" y="197"/>
                    <a:pt x="97" y="197"/>
                  </a:cubicBezTo>
                  <a:cubicBezTo>
                    <a:pt x="116" y="197"/>
                    <a:pt x="136" y="191"/>
                    <a:pt x="153" y="178"/>
                  </a:cubicBezTo>
                  <a:cubicBezTo>
                    <a:pt x="224" y="161"/>
                    <a:pt x="273" y="91"/>
                    <a:pt x="257" y="42"/>
                  </a:cubicBezTo>
                  <a:cubicBezTo>
                    <a:pt x="245" y="18"/>
                    <a:pt x="205"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
            <p:cNvSpPr/>
            <p:nvPr/>
          </p:nvSpPr>
          <p:spPr>
            <a:xfrm>
              <a:off x="4698600" y="2306025"/>
              <a:ext cx="6525" cy="5175"/>
            </a:xfrm>
            <a:custGeom>
              <a:avLst/>
              <a:gdLst/>
              <a:ahLst/>
              <a:cxnLst/>
              <a:rect l="l" t="t" r="r" b="b"/>
              <a:pathLst>
                <a:path w="261" h="207" extrusionOk="0">
                  <a:moveTo>
                    <a:pt x="174" y="1"/>
                  </a:moveTo>
                  <a:cubicBezTo>
                    <a:pt x="141" y="1"/>
                    <a:pt x="103" y="17"/>
                    <a:pt x="87" y="34"/>
                  </a:cubicBezTo>
                  <a:cubicBezTo>
                    <a:pt x="54" y="50"/>
                    <a:pt x="37" y="83"/>
                    <a:pt x="21" y="104"/>
                  </a:cubicBezTo>
                  <a:cubicBezTo>
                    <a:pt x="0" y="153"/>
                    <a:pt x="37" y="207"/>
                    <a:pt x="103" y="207"/>
                  </a:cubicBezTo>
                  <a:cubicBezTo>
                    <a:pt x="124" y="207"/>
                    <a:pt x="141" y="186"/>
                    <a:pt x="157" y="186"/>
                  </a:cubicBezTo>
                  <a:cubicBezTo>
                    <a:pt x="174" y="186"/>
                    <a:pt x="174" y="170"/>
                    <a:pt x="190" y="170"/>
                  </a:cubicBezTo>
                  <a:cubicBezTo>
                    <a:pt x="227" y="153"/>
                    <a:pt x="244" y="120"/>
                    <a:pt x="244" y="104"/>
                  </a:cubicBezTo>
                  <a:cubicBezTo>
                    <a:pt x="260" y="50"/>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
            <p:cNvSpPr/>
            <p:nvPr/>
          </p:nvSpPr>
          <p:spPr>
            <a:xfrm>
              <a:off x="4695600" y="2340575"/>
              <a:ext cx="6525" cy="4950"/>
            </a:xfrm>
            <a:custGeom>
              <a:avLst/>
              <a:gdLst/>
              <a:ahLst/>
              <a:cxnLst/>
              <a:rect l="l" t="t" r="r" b="b"/>
              <a:pathLst>
                <a:path w="261" h="198" extrusionOk="0">
                  <a:moveTo>
                    <a:pt x="170" y="1"/>
                  </a:moveTo>
                  <a:cubicBezTo>
                    <a:pt x="161" y="1"/>
                    <a:pt x="152" y="3"/>
                    <a:pt x="141" y="8"/>
                  </a:cubicBezTo>
                  <a:cubicBezTo>
                    <a:pt x="104" y="8"/>
                    <a:pt x="71" y="25"/>
                    <a:pt x="54" y="62"/>
                  </a:cubicBezTo>
                  <a:cubicBezTo>
                    <a:pt x="1" y="95"/>
                    <a:pt x="1" y="165"/>
                    <a:pt x="38" y="181"/>
                  </a:cubicBezTo>
                  <a:cubicBezTo>
                    <a:pt x="71" y="198"/>
                    <a:pt x="87" y="198"/>
                    <a:pt x="120" y="198"/>
                  </a:cubicBezTo>
                  <a:cubicBezTo>
                    <a:pt x="141" y="198"/>
                    <a:pt x="141" y="198"/>
                    <a:pt x="157" y="181"/>
                  </a:cubicBezTo>
                  <a:cubicBezTo>
                    <a:pt x="174" y="181"/>
                    <a:pt x="190" y="165"/>
                    <a:pt x="207" y="144"/>
                  </a:cubicBezTo>
                  <a:cubicBezTo>
                    <a:pt x="244" y="128"/>
                    <a:pt x="244" y="95"/>
                    <a:pt x="244" y="78"/>
                  </a:cubicBezTo>
                  <a:cubicBezTo>
                    <a:pt x="261" y="41"/>
                    <a:pt x="244" y="25"/>
                    <a:pt x="223" y="8"/>
                  </a:cubicBezTo>
                  <a:cubicBezTo>
                    <a:pt x="201" y="8"/>
                    <a:pt x="18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
            <p:cNvSpPr/>
            <p:nvPr/>
          </p:nvSpPr>
          <p:spPr>
            <a:xfrm>
              <a:off x="4721800" y="2271200"/>
              <a:ext cx="6500" cy="5175"/>
            </a:xfrm>
            <a:custGeom>
              <a:avLst/>
              <a:gdLst/>
              <a:ahLst/>
              <a:cxnLst/>
              <a:rect l="l" t="t" r="r" b="b"/>
              <a:pathLst>
                <a:path w="260" h="207" extrusionOk="0">
                  <a:moveTo>
                    <a:pt x="157" y="0"/>
                  </a:moveTo>
                  <a:cubicBezTo>
                    <a:pt x="140" y="0"/>
                    <a:pt x="103" y="17"/>
                    <a:pt x="70" y="33"/>
                  </a:cubicBezTo>
                  <a:cubicBezTo>
                    <a:pt x="37" y="54"/>
                    <a:pt x="21" y="87"/>
                    <a:pt x="21" y="103"/>
                  </a:cubicBezTo>
                  <a:cubicBezTo>
                    <a:pt x="0" y="136"/>
                    <a:pt x="0" y="157"/>
                    <a:pt x="21" y="173"/>
                  </a:cubicBezTo>
                  <a:cubicBezTo>
                    <a:pt x="37" y="190"/>
                    <a:pt x="54" y="206"/>
                    <a:pt x="87" y="206"/>
                  </a:cubicBezTo>
                  <a:cubicBezTo>
                    <a:pt x="103" y="206"/>
                    <a:pt x="140" y="206"/>
                    <a:pt x="157" y="190"/>
                  </a:cubicBezTo>
                  <a:cubicBezTo>
                    <a:pt x="157" y="190"/>
                    <a:pt x="173" y="190"/>
                    <a:pt x="173" y="173"/>
                  </a:cubicBezTo>
                  <a:cubicBezTo>
                    <a:pt x="206" y="157"/>
                    <a:pt x="227" y="136"/>
                    <a:pt x="243" y="103"/>
                  </a:cubicBezTo>
                  <a:cubicBezTo>
                    <a:pt x="260" y="54"/>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
            <p:cNvSpPr/>
            <p:nvPr/>
          </p:nvSpPr>
          <p:spPr>
            <a:xfrm>
              <a:off x="4723950" y="2283500"/>
              <a:ext cx="6525" cy="4925"/>
            </a:xfrm>
            <a:custGeom>
              <a:avLst/>
              <a:gdLst/>
              <a:ahLst/>
              <a:cxnLst/>
              <a:rect l="l" t="t" r="r" b="b"/>
              <a:pathLst>
                <a:path w="261" h="197" extrusionOk="0">
                  <a:moveTo>
                    <a:pt x="183" y="1"/>
                  </a:moveTo>
                  <a:cubicBezTo>
                    <a:pt x="140" y="1"/>
                    <a:pt x="91" y="19"/>
                    <a:pt x="54" y="57"/>
                  </a:cubicBezTo>
                  <a:cubicBezTo>
                    <a:pt x="1" y="94"/>
                    <a:pt x="1" y="160"/>
                    <a:pt x="38" y="180"/>
                  </a:cubicBezTo>
                  <a:cubicBezTo>
                    <a:pt x="71" y="197"/>
                    <a:pt x="87" y="197"/>
                    <a:pt x="120" y="197"/>
                  </a:cubicBezTo>
                  <a:cubicBezTo>
                    <a:pt x="141" y="197"/>
                    <a:pt x="157" y="197"/>
                    <a:pt x="157" y="180"/>
                  </a:cubicBezTo>
                  <a:cubicBezTo>
                    <a:pt x="174" y="180"/>
                    <a:pt x="190" y="160"/>
                    <a:pt x="207" y="143"/>
                  </a:cubicBezTo>
                  <a:cubicBezTo>
                    <a:pt x="260" y="110"/>
                    <a:pt x="260" y="40"/>
                    <a:pt x="223" y="7"/>
                  </a:cubicBezTo>
                  <a:cubicBezTo>
                    <a:pt x="211" y="3"/>
                    <a:pt x="19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
            <p:cNvSpPr/>
            <p:nvPr/>
          </p:nvSpPr>
          <p:spPr>
            <a:xfrm>
              <a:off x="4721800" y="2327875"/>
              <a:ext cx="6500" cy="4775"/>
            </a:xfrm>
            <a:custGeom>
              <a:avLst/>
              <a:gdLst/>
              <a:ahLst/>
              <a:cxnLst/>
              <a:rect l="l" t="t" r="r" b="b"/>
              <a:pathLst>
                <a:path w="260" h="191" extrusionOk="0">
                  <a:moveTo>
                    <a:pt x="173" y="1"/>
                  </a:moveTo>
                  <a:cubicBezTo>
                    <a:pt x="140" y="1"/>
                    <a:pt x="103" y="17"/>
                    <a:pt x="70" y="34"/>
                  </a:cubicBezTo>
                  <a:cubicBezTo>
                    <a:pt x="54" y="54"/>
                    <a:pt x="37" y="71"/>
                    <a:pt x="21" y="104"/>
                  </a:cubicBezTo>
                  <a:cubicBezTo>
                    <a:pt x="0" y="120"/>
                    <a:pt x="21" y="157"/>
                    <a:pt x="21" y="174"/>
                  </a:cubicBezTo>
                  <a:cubicBezTo>
                    <a:pt x="37" y="190"/>
                    <a:pt x="70" y="190"/>
                    <a:pt x="103" y="190"/>
                  </a:cubicBezTo>
                  <a:lnTo>
                    <a:pt x="157" y="190"/>
                  </a:lnTo>
                  <a:cubicBezTo>
                    <a:pt x="173" y="174"/>
                    <a:pt x="173" y="174"/>
                    <a:pt x="190" y="174"/>
                  </a:cubicBezTo>
                  <a:cubicBezTo>
                    <a:pt x="206" y="157"/>
                    <a:pt x="243" y="120"/>
                    <a:pt x="243" y="104"/>
                  </a:cubicBezTo>
                  <a:cubicBezTo>
                    <a:pt x="260" y="3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
            <p:cNvSpPr/>
            <p:nvPr/>
          </p:nvSpPr>
          <p:spPr>
            <a:xfrm>
              <a:off x="4685300" y="2362200"/>
              <a:ext cx="6100" cy="5075"/>
            </a:xfrm>
            <a:custGeom>
              <a:avLst/>
              <a:gdLst/>
              <a:ahLst/>
              <a:cxnLst/>
              <a:rect l="l" t="t" r="r" b="b"/>
              <a:pathLst>
                <a:path w="244" h="203" extrusionOk="0">
                  <a:moveTo>
                    <a:pt x="120" y="1"/>
                  </a:moveTo>
                  <a:cubicBezTo>
                    <a:pt x="87" y="21"/>
                    <a:pt x="54" y="38"/>
                    <a:pt x="38" y="54"/>
                  </a:cubicBezTo>
                  <a:cubicBezTo>
                    <a:pt x="17" y="71"/>
                    <a:pt x="1" y="104"/>
                    <a:pt x="1" y="124"/>
                  </a:cubicBezTo>
                  <a:cubicBezTo>
                    <a:pt x="1" y="157"/>
                    <a:pt x="1" y="174"/>
                    <a:pt x="17" y="190"/>
                  </a:cubicBezTo>
                  <a:cubicBezTo>
                    <a:pt x="36" y="199"/>
                    <a:pt x="49" y="203"/>
                    <a:pt x="62" y="203"/>
                  </a:cubicBezTo>
                  <a:cubicBezTo>
                    <a:pt x="75" y="203"/>
                    <a:pt x="87" y="199"/>
                    <a:pt x="104" y="190"/>
                  </a:cubicBezTo>
                  <a:lnTo>
                    <a:pt x="141" y="190"/>
                  </a:lnTo>
                  <a:cubicBezTo>
                    <a:pt x="157" y="174"/>
                    <a:pt x="174" y="174"/>
                    <a:pt x="190" y="157"/>
                  </a:cubicBezTo>
                  <a:cubicBezTo>
                    <a:pt x="244" y="104"/>
                    <a:pt x="244" y="38"/>
                    <a:pt x="207" y="21"/>
                  </a:cubicBezTo>
                  <a:cubicBezTo>
                    <a:pt x="174" y="1"/>
                    <a:pt x="15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
            <p:cNvSpPr/>
            <p:nvPr/>
          </p:nvSpPr>
          <p:spPr>
            <a:xfrm>
              <a:off x="4681075" y="2386575"/>
              <a:ext cx="6000" cy="4825"/>
            </a:xfrm>
            <a:custGeom>
              <a:avLst/>
              <a:gdLst/>
              <a:ahLst/>
              <a:cxnLst/>
              <a:rect l="l" t="t" r="r" b="b"/>
              <a:pathLst>
                <a:path w="240" h="193" extrusionOk="0">
                  <a:moveTo>
                    <a:pt x="138" y="0"/>
                  </a:moveTo>
                  <a:cubicBezTo>
                    <a:pt x="120" y="0"/>
                    <a:pt x="102" y="3"/>
                    <a:pt x="83" y="7"/>
                  </a:cubicBezTo>
                  <a:cubicBezTo>
                    <a:pt x="50" y="23"/>
                    <a:pt x="17" y="56"/>
                    <a:pt x="0" y="77"/>
                  </a:cubicBezTo>
                  <a:lnTo>
                    <a:pt x="0" y="143"/>
                  </a:lnTo>
                  <a:cubicBezTo>
                    <a:pt x="0" y="159"/>
                    <a:pt x="17" y="180"/>
                    <a:pt x="33" y="180"/>
                  </a:cubicBezTo>
                  <a:cubicBezTo>
                    <a:pt x="50" y="188"/>
                    <a:pt x="67" y="192"/>
                    <a:pt x="85" y="192"/>
                  </a:cubicBezTo>
                  <a:cubicBezTo>
                    <a:pt x="103" y="192"/>
                    <a:pt x="120" y="188"/>
                    <a:pt x="137" y="180"/>
                  </a:cubicBezTo>
                  <a:cubicBezTo>
                    <a:pt x="207" y="143"/>
                    <a:pt x="240" y="94"/>
                    <a:pt x="223" y="40"/>
                  </a:cubicBezTo>
                  <a:cubicBezTo>
                    <a:pt x="223" y="16"/>
                    <a:pt x="186"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
            <p:cNvSpPr/>
            <p:nvPr/>
          </p:nvSpPr>
          <p:spPr>
            <a:xfrm>
              <a:off x="4693025" y="2388425"/>
              <a:ext cx="6525" cy="4800"/>
            </a:xfrm>
            <a:custGeom>
              <a:avLst/>
              <a:gdLst/>
              <a:ahLst/>
              <a:cxnLst/>
              <a:rect l="l" t="t" r="r" b="b"/>
              <a:pathLst>
                <a:path w="261" h="192" extrusionOk="0">
                  <a:moveTo>
                    <a:pt x="175" y="1"/>
                  </a:moveTo>
                  <a:cubicBezTo>
                    <a:pt x="153" y="1"/>
                    <a:pt x="129" y="6"/>
                    <a:pt x="104" y="20"/>
                  </a:cubicBezTo>
                  <a:cubicBezTo>
                    <a:pt x="38" y="36"/>
                    <a:pt x="1" y="106"/>
                    <a:pt x="17" y="139"/>
                  </a:cubicBezTo>
                  <a:cubicBezTo>
                    <a:pt x="31" y="171"/>
                    <a:pt x="56" y="191"/>
                    <a:pt x="91" y="191"/>
                  </a:cubicBezTo>
                  <a:cubicBezTo>
                    <a:pt x="111" y="191"/>
                    <a:pt x="133" y="185"/>
                    <a:pt x="157" y="172"/>
                  </a:cubicBezTo>
                  <a:cubicBezTo>
                    <a:pt x="223" y="156"/>
                    <a:pt x="260" y="85"/>
                    <a:pt x="244" y="53"/>
                  </a:cubicBezTo>
                  <a:cubicBezTo>
                    <a:pt x="244" y="20"/>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
            <p:cNvSpPr/>
            <p:nvPr/>
          </p:nvSpPr>
          <p:spPr>
            <a:xfrm>
              <a:off x="4729525" y="2292625"/>
              <a:ext cx="6500" cy="5175"/>
            </a:xfrm>
            <a:custGeom>
              <a:avLst/>
              <a:gdLst/>
              <a:ahLst/>
              <a:cxnLst/>
              <a:rect l="l" t="t" r="r" b="b"/>
              <a:pathLst>
                <a:path w="260" h="207" extrusionOk="0">
                  <a:moveTo>
                    <a:pt x="173" y="1"/>
                  </a:moveTo>
                  <a:cubicBezTo>
                    <a:pt x="140" y="1"/>
                    <a:pt x="103" y="21"/>
                    <a:pt x="87" y="38"/>
                  </a:cubicBezTo>
                  <a:cubicBezTo>
                    <a:pt x="54" y="54"/>
                    <a:pt x="37" y="87"/>
                    <a:pt x="21" y="104"/>
                  </a:cubicBezTo>
                  <a:cubicBezTo>
                    <a:pt x="0" y="157"/>
                    <a:pt x="37" y="207"/>
                    <a:pt x="103" y="207"/>
                  </a:cubicBezTo>
                  <a:cubicBezTo>
                    <a:pt x="124" y="207"/>
                    <a:pt x="140" y="207"/>
                    <a:pt x="157" y="190"/>
                  </a:cubicBezTo>
                  <a:cubicBezTo>
                    <a:pt x="173" y="190"/>
                    <a:pt x="173" y="174"/>
                    <a:pt x="190" y="174"/>
                  </a:cubicBezTo>
                  <a:cubicBezTo>
                    <a:pt x="206" y="157"/>
                    <a:pt x="243" y="141"/>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
            <p:cNvSpPr/>
            <p:nvPr/>
          </p:nvSpPr>
          <p:spPr>
            <a:xfrm>
              <a:off x="4675400" y="2375100"/>
              <a:ext cx="6100" cy="5175"/>
            </a:xfrm>
            <a:custGeom>
              <a:avLst/>
              <a:gdLst/>
              <a:ahLst/>
              <a:cxnLst/>
              <a:rect l="l" t="t" r="r" b="b"/>
              <a:pathLst>
                <a:path w="244" h="207" extrusionOk="0">
                  <a:moveTo>
                    <a:pt x="157" y="0"/>
                  </a:moveTo>
                  <a:cubicBezTo>
                    <a:pt x="141" y="0"/>
                    <a:pt x="104" y="21"/>
                    <a:pt x="87" y="37"/>
                  </a:cubicBezTo>
                  <a:cubicBezTo>
                    <a:pt x="54" y="54"/>
                    <a:pt x="21" y="70"/>
                    <a:pt x="21" y="103"/>
                  </a:cubicBezTo>
                  <a:cubicBezTo>
                    <a:pt x="1" y="157"/>
                    <a:pt x="38" y="206"/>
                    <a:pt x="87" y="206"/>
                  </a:cubicBezTo>
                  <a:cubicBezTo>
                    <a:pt x="104" y="206"/>
                    <a:pt x="124" y="206"/>
                    <a:pt x="141" y="190"/>
                  </a:cubicBezTo>
                  <a:lnTo>
                    <a:pt x="157" y="190"/>
                  </a:lnTo>
                  <a:lnTo>
                    <a:pt x="174" y="173"/>
                  </a:lnTo>
                  <a:cubicBezTo>
                    <a:pt x="207" y="157"/>
                    <a:pt x="227" y="140"/>
                    <a:pt x="244" y="103"/>
                  </a:cubicBezTo>
                  <a:cubicBezTo>
                    <a:pt x="244" y="87"/>
                    <a:pt x="244" y="54"/>
                    <a:pt x="227" y="37"/>
                  </a:cubicBezTo>
                  <a:cubicBezTo>
                    <a:pt x="227"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
            <p:cNvSpPr/>
            <p:nvPr/>
          </p:nvSpPr>
          <p:spPr>
            <a:xfrm>
              <a:off x="4667675" y="2442850"/>
              <a:ext cx="6100" cy="4925"/>
            </a:xfrm>
            <a:custGeom>
              <a:avLst/>
              <a:gdLst/>
              <a:ahLst/>
              <a:cxnLst/>
              <a:rect l="l" t="t" r="r" b="b"/>
              <a:pathLst>
                <a:path w="244" h="197" extrusionOk="0">
                  <a:moveTo>
                    <a:pt x="163" y="1"/>
                  </a:moveTo>
                  <a:cubicBezTo>
                    <a:pt x="121" y="1"/>
                    <a:pt x="74" y="16"/>
                    <a:pt x="38" y="40"/>
                  </a:cubicBezTo>
                  <a:cubicBezTo>
                    <a:pt x="21" y="73"/>
                    <a:pt x="0" y="94"/>
                    <a:pt x="0" y="127"/>
                  </a:cubicBezTo>
                  <a:cubicBezTo>
                    <a:pt x="0" y="143"/>
                    <a:pt x="0" y="160"/>
                    <a:pt x="38" y="176"/>
                  </a:cubicBezTo>
                  <a:cubicBezTo>
                    <a:pt x="54" y="197"/>
                    <a:pt x="87" y="197"/>
                    <a:pt x="104" y="197"/>
                  </a:cubicBezTo>
                  <a:cubicBezTo>
                    <a:pt x="124" y="197"/>
                    <a:pt x="141" y="176"/>
                    <a:pt x="141" y="176"/>
                  </a:cubicBezTo>
                  <a:cubicBezTo>
                    <a:pt x="157" y="176"/>
                    <a:pt x="174" y="160"/>
                    <a:pt x="190" y="143"/>
                  </a:cubicBezTo>
                  <a:cubicBezTo>
                    <a:pt x="244" y="94"/>
                    <a:pt x="244" y="40"/>
                    <a:pt x="207" y="7"/>
                  </a:cubicBezTo>
                  <a:cubicBezTo>
                    <a:pt x="193" y="3"/>
                    <a:pt x="179"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
            <p:cNvSpPr/>
            <p:nvPr/>
          </p:nvSpPr>
          <p:spPr>
            <a:xfrm>
              <a:off x="4690875" y="2373850"/>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53"/>
                    <a:pt x="37" y="207"/>
                    <a:pt x="87" y="207"/>
                  </a:cubicBezTo>
                  <a:cubicBezTo>
                    <a:pt x="103" y="207"/>
                    <a:pt x="140" y="207"/>
                    <a:pt x="157" y="190"/>
                  </a:cubicBezTo>
                  <a:cubicBezTo>
                    <a:pt x="157" y="190"/>
                    <a:pt x="173" y="190"/>
                    <a:pt x="190" y="174"/>
                  </a:cubicBezTo>
                  <a:cubicBezTo>
                    <a:pt x="206" y="153"/>
                    <a:pt x="227" y="137"/>
                    <a:pt x="243" y="104"/>
                  </a:cubicBez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
            <p:cNvSpPr/>
            <p:nvPr/>
          </p:nvSpPr>
          <p:spPr>
            <a:xfrm>
              <a:off x="4715800" y="2409925"/>
              <a:ext cx="6525" cy="5075"/>
            </a:xfrm>
            <a:custGeom>
              <a:avLst/>
              <a:gdLst/>
              <a:ahLst/>
              <a:cxnLst/>
              <a:rect l="l" t="t" r="r" b="b"/>
              <a:pathLst>
                <a:path w="261" h="203" extrusionOk="0">
                  <a:moveTo>
                    <a:pt x="137" y="1"/>
                  </a:moveTo>
                  <a:cubicBezTo>
                    <a:pt x="120" y="17"/>
                    <a:pt x="87" y="34"/>
                    <a:pt x="54" y="50"/>
                  </a:cubicBezTo>
                  <a:cubicBezTo>
                    <a:pt x="17" y="104"/>
                    <a:pt x="1" y="153"/>
                    <a:pt x="54" y="190"/>
                  </a:cubicBezTo>
                  <a:cubicBezTo>
                    <a:pt x="63" y="198"/>
                    <a:pt x="75" y="203"/>
                    <a:pt x="90" y="203"/>
                  </a:cubicBezTo>
                  <a:cubicBezTo>
                    <a:pt x="104" y="203"/>
                    <a:pt x="120" y="198"/>
                    <a:pt x="137" y="190"/>
                  </a:cubicBezTo>
                  <a:lnTo>
                    <a:pt x="158" y="190"/>
                  </a:lnTo>
                  <a:cubicBezTo>
                    <a:pt x="191" y="174"/>
                    <a:pt x="207" y="174"/>
                    <a:pt x="224" y="153"/>
                  </a:cubicBezTo>
                  <a:cubicBezTo>
                    <a:pt x="240" y="120"/>
                    <a:pt x="261" y="104"/>
                    <a:pt x="261" y="71"/>
                  </a:cubicBezTo>
                  <a:cubicBezTo>
                    <a:pt x="261" y="50"/>
                    <a:pt x="240" y="34"/>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
            <p:cNvSpPr/>
            <p:nvPr/>
          </p:nvSpPr>
          <p:spPr>
            <a:xfrm>
              <a:off x="4720150" y="2431600"/>
              <a:ext cx="6400" cy="4950"/>
            </a:xfrm>
            <a:custGeom>
              <a:avLst/>
              <a:gdLst/>
              <a:ahLst/>
              <a:cxnLst/>
              <a:rect l="l" t="t" r="r" b="b"/>
              <a:pathLst>
                <a:path w="256" h="198" extrusionOk="0">
                  <a:moveTo>
                    <a:pt x="196" y="1"/>
                  </a:moveTo>
                  <a:cubicBezTo>
                    <a:pt x="189" y="1"/>
                    <a:pt x="180" y="3"/>
                    <a:pt x="169" y="8"/>
                  </a:cubicBezTo>
                  <a:cubicBezTo>
                    <a:pt x="103" y="8"/>
                    <a:pt x="33" y="45"/>
                    <a:pt x="17" y="94"/>
                  </a:cubicBezTo>
                  <a:cubicBezTo>
                    <a:pt x="0" y="148"/>
                    <a:pt x="33" y="197"/>
                    <a:pt x="103" y="197"/>
                  </a:cubicBezTo>
                  <a:cubicBezTo>
                    <a:pt x="120" y="197"/>
                    <a:pt x="136" y="197"/>
                    <a:pt x="153" y="181"/>
                  </a:cubicBezTo>
                  <a:cubicBezTo>
                    <a:pt x="169" y="181"/>
                    <a:pt x="169" y="181"/>
                    <a:pt x="190" y="164"/>
                  </a:cubicBezTo>
                  <a:cubicBezTo>
                    <a:pt x="223" y="148"/>
                    <a:pt x="239" y="131"/>
                    <a:pt x="239" y="94"/>
                  </a:cubicBezTo>
                  <a:cubicBezTo>
                    <a:pt x="256" y="78"/>
                    <a:pt x="256" y="45"/>
                    <a:pt x="239" y="28"/>
                  </a:cubicBezTo>
                  <a:cubicBezTo>
                    <a:pt x="227" y="14"/>
                    <a:pt x="216"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
            <p:cNvSpPr/>
            <p:nvPr/>
          </p:nvSpPr>
          <p:spPr>
            <a:xfrm>
              <a:off x="4768175" y="2375700"/>
              <a:ext cx="6525" cy="5075"/>
            </a:xfrm>
            <a:custGeom>
              <a:avLst/>
              <a:gdLst/>
              <a:ahLst/>
              <a:cxnLst/>
              <a:rect l="l" t="t" r="r" b="b"/>
              <a:pathLst>
                <a:path w="261" h="203" extrusionOk="0">
                  <a:moveTo>
                    <a:pt x="161" y="1"/>
                  </a:moveTo>
                  <a:cubicBezTo>
                    <a:pt x="139" y="1"/>
                    <a:pt x="114" y="5"/>
                    <a:pt x="87" y="13"/>
                  </a:cubicBezTo>
                  <a:cubicBezTo>
                    <a:pt x="54" y="30"/>
                    <a:pt x="21" y="63"/>
                    <a:pt x="0" y="100"/>
                  </a:cubicBezTo>
                  <a:lnTo>
                    <a:pt x="0" y="149"/>
                  </a:lnTo>
                  <a:cubicBezTo>
                    <a:pt x="13" y="183"/>
                    <a:pt x="45" y="202"/>
                    <a:pt x="79" y="202"/>
                  </a:cubicBezTo>
                  <a:cubicBezTo>
                    <a:pt x="100" y="202"/>
                    <a:pt x="121" y="196"/>
                    <a:pt x="141" y="182"/>
                  </a:cubicBezTo>
                  <a:cubicBezTo>
                    <a:pt x="206" y="149"/>
                    <a:pt x="260" y="100"/>
                    <a:pt x="244" y="46"/>
                  </a:cubicBezTo>
                  <a:cubicBezTo>
                    <a:pt x="227" y="30"/>
                    <a:pt x="227" y="30"/>
                    <a:pt x="206" y="13"/>
                  </a:cubicBezTo>
                  <a:cubicBezTo>
                    <a:pt x="198" y="5"/>
                    <a:pt x="18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
            <p:cNvSpPr/>
            <p:nvPr/>
          </p:nvSpPr>
          <p:spPr>
            <a:xfrm>
              <a:off x="4769500" y="2385400"/>
              <a:ext cx="6425" cy="5225"/>
            </a:xfrm>
            <a:custGeom>
              <a:avLst/>
              <a:gdLst/>
              <a:ahLst/>
              <a:cxnLst/>
              <a:rect l="l" t="t" r="r" b="b"/>
              <a:pathLst>
                <a:path w="257" h="209" extrusionOk="0">
                  <a:moveTo>
                    <a:pt x="153" y="0"/>
                  </a:moveTo>
                  <a:cubicBezTo>
                    <a:pt x="137" y="0"/>
                    <a:pt x="120" y="21"/>
                    <a:pt x="104" y="21"/>
                  </a:cubicBezTo>
                  <a:cubicBezTo>
                    <a:pt x="34" y="54"/>
                    <a:pt x="1" y="103"/>
                    <a:pt x="17" y="157"/>
                  </a:cubicBezTo>
                  <a:cubicBezTo>
                    <a:pt x="17" y="189"/>
                    <a:pt x="47" y="209"/>
                    <a:pt x="85" y="209"/>
                  </a:cubicBezTo>
                  <a:cubicBezTo>
                    <a:pt x="106" y="209"/>
                    <a:pt x="130" y="203"/>
                    <a:pt x="153" y="190"/>
                  </a:cubicBezTo>
                  <a:cubicBezTo>
                    <a:pt x="174" y="190"/>
                    <a:pt x="191" y="174"/>
                    <a:pt x="207" y="157"/>
                  </a:cubicBezTo>
                  <a:cubicBezTo>
                    <a:pt x="240" y="124"/>
                    <a:pt x="257" y="87"/>
                    <a:pt x="240" y="54"/>
                  </a:cubicBezTo>
                  <a:cubicBezTo>
                    <a:pt x="240" y="21"/>
                    <a:pt x="207"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
            <p:cNvSpPr/>
            <p:nvPr/>
          </p:nvSpPr>
          <p:spPr>
            <a:xfrm>
              <a:off x="4774250" y="2443850"/>
              <a:ext cx="6425" cy="5175"/>
            </a:xfrm>
            <a:custGeom>
              <a:avLst/>
              <a:gdLst/>
              <a:ahLst/>
              <a:cxnLst/>
              <a:rect l="l" t="t" r="r" b="b"/>
              <a:pathLst>
                <a:path w="257" h="207" extrusionOk="0">
                  <a:moveTo>
                    <a:pt x="153" y="0"/>
                  </a:moveTo>
                  <a:cubicBezTo>
                    <a:pt x="120" y="0"/>
                    <a:pt x="87" y="17"/>
                    <a:pt x="67" y="33"/>
                  </a:cubicBezTo>
                  <a:cubicBezTo>
                    <a:pt x="34" y="54"/>
                    <a:pt x="17" y="70"/>
                    <a:pt x="1" y="103"/>
                  </a:cubicBezTo>
                  <a:cubicBezTo>
                    <a:pt x="1" y="120"/>
                    <a:pt x="1" y="157"/>
                    <a:pt x="17" y="173"/>
                  </a:cubicBezTo>
                  <a:cubicBezTo>
                    <a:pt x="34" y="190"/>
                    <a:pt x="50" y="206"/>
                    <a:pt x="87" y="206"/>
                  </a:cubicBezTo>
                  <a:cubicBezTo>
                    <a:pt x="104" y="206"/>
                    <a:pt x="120" y="190"/>
                    <a:pt x="137" y="190"/>
                  </a:cubicBezTo>
                  <a:cubicBezTo>
                    <a:pt x="153" y="173"/>
                    <a:pt x="153" y="173"/>
                    <a:pt x="170" y="173"/>
                  </a:cubicBezTo>
                  <a:cubicBezTo>
                    <a:pt x="207" y="157"/>
                    <a:pt x="223" y="120"/>
                    <a:pt x="223" y="103"/>
                  </a:cubicBezTo>
                  <a:cubicBezTo>
                    <a:pt x="256" y="54"/>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
            <p:cNvSpPr/>
            <p:nvPr/>
          </p:nvSpPr>
          <p:spPr>
            <a:xfrm>
              <a:off x="4778075" y="2409100"/>
              <a:ext cx="6500" cy="5175"/>
            </a:xfrm>
            <a:custGeom>
              <a:avLst/>
              <a:gdLst/>
              <a:ahLst/>
              <a:cxnLst/>
              <a:rect l="l" t="t" r="r" b="b"/>
              <a:pathLst>
                <a:path w="260" h="207" extrusionOk="0">
                  <a:moveTo>
                    <a:pt x="173" y="1"/>
                  </a:moveTo>
                  <a:cubicBezTo>
                    <a:pt x="157" y="1"/>
                    <a:pt x="120" y="17"/>
                    <a:pt x="103" y="34"/>
                  </a:cubicBezTo>
                  <a:cubicBezTo>
                    <a:pt x="70" y="50"/>
                    <a:pt x="37" y="67"/>
                    <a:pt x="17" y="104"/>
                  </a:cubicBezTo>
                  <a:cubicBezTo>
                    <a:pt x="0" y="153"/>
                    <a:pt x="37" y="207"/>
                    <a:pt x="103" y="207"/>
                  </a:cubicBezTo>
                  <a:cubicBezTo>
                    <a:pt x="120" y="207"/>
                    <a:pt x="140" y="207"/>
                    <a:pt x="140" y="186"/>
                  </a:cubicBezTo>
                  <a:lnTo>
                    <a:pt x="173" y="186"/>
                  </a:lnTo>
                  <a:lnTo>
                    <a:pt x="190" y="170"/>
                  </a:ln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
            <p:cNvSpPr/>
            <p:nvPr/>
          </p:nvSpPr>
          <p:spPr>
            <a:xfrm>
              <a:off x="4783225" y="2433125"/>
              <a:ext cx="6525" cy="4925"/>
            </a:xfrm>
            <a:custGeom>
              <a:avLst/>
              <a:gdLst/>
              <a:ahLst/>
              <a:cxnLst/>
              <a:rect l="l" t="t" r="r" b="b"/>
              <a:pathLst>
                <a:path w="261" h="197" extrusionOk="0">
                  <a:moveTo>
                    <a:pt x="173" y="0"/>
                  </a:moveTo>
                  <a:cubicBezTo>
                    <a:pt x="157" y="0"/>
                    <a:pt x="120" y="0"/>
                    <a:pt x="103" y="17"/>
                  </a:cubicBezTo>
                  <a:cubicBezTo>
                    <a:pt x="54" y="33"/>
                    <a:pt x="0" y="103"/>
                    <a:pt x="17" y="153"/>
                  </a:cubicBezTo>
                  <a:cubicBezTo>
                    <a:pt x="32" y="180"/>
                    <a:pt x="72" y="196"/>
                    <a:pt x="113" y="196"/>
                  </a:cubicBezTo>
                  <a:cubicBezTo>
                    <a:pt x="128" y="196"/>
                    <a:pt x="143" y="194"/>
                    <a:pt x="157" y="190"/>
                  </a:cubicBezTo>
                  <a:cubicBezTo>
                    <a:pt x="173" y="173"/>
                    <a:pt x="190" y="173"/>
                    <a:pt x="206" y="153"/>
                  </a:cubicBezTo>
                  <a:cubicBezTo>
                    <a:pt x="244" y="120"/>
                    <a:pt x="260" y="87"/>
                    <a:pt x="260" y="50"/>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
            <p:cNvSpPr/>
            <p:nvPr/>
          </p:nvSpPr>
          <p:spPr>
            <a:xfrm>
              <a:off x="4787950" y="2396225"/>
              <a:ext cx="6525" cy="5050"/>
            </a:xfrm>
            <a:custGeom>
              <a:avLst/>
              <a:gdLst/>
              <a:ahLst/>
              <a:cxnLst/>
              <a:rect l="l" t="t" r="r" b="b"/>
              <a:pathLst>
                <a:path w="261" h="202" extrusionOk="0">
                  <a:moveTo>
                    <a:pt x="137" y="0"/>
                  </a:moveTo>
                  <a:cubicBezTo>
                    <a:pt x="104" y="17"/>
                    <a:pt x="71" y="33"/>
                    <a:pt x="55" y="50"/>
                  </a:cubicBezTo>
                  <a:cubicBezTo>
                    <a:pt x="17" y="66"/>
                    <a:pt x="17" y="103"/>
                    <a:pt x="1" y="120"/>
                  </a:cubicBezTo>
                  <a:cubicBezTo>
                    <a:pt x="1" y="153"/>
                    <a:pt x="17" y="169"/>
                    <a:pt x="34" y="186"/>
                  </a:cubicBezTo>
                  <a:cubicBezTo>
                    <a:pt x="44" y="196"/>
                    <a:pt x="58" y="201"/>
                    <a:pt x="73" y="201"/>
                  </a:cubicBezTo>
                  <a:cubicBezTo>
                    <a:pt x="88" y="201"/>
                    <a:pt x="104" y="196"/>
                    <a:pt x="120" y="186"/>
                  </a:cubicBezTo>
                  <a:lnTo>
                    <a:pt x="158" y="186"/>
                  </a:lnTo>
                  <a:cubicBezTo>
                    <a:pt x="174" y="169"/>
                    <a:pt x="191" y="153"/>
                    <a:pt x="207" y="153"/>
                  </a:cubicBezTo>
                  <a:cubicBezTo>
                    <a:pt x="261" y="103"/>
                    <a:pt x="261" y="33"/>
                    <a:pt x="224" y="17"/>
                  </a:cubicBezTo>
                  <a:cubicBezTo>
                    <a:pt x="191"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
            <p:cNvSpPr/>
            <p:nvPr/>
          </p:nvSpPr>
          <p:spPr>
            <a:xfrm>
              <a:off x="4783625" y="2420225"/>
              <a:ext cx="6525" cy="5075"/>
            </a:xfrm>
            <a:custGeom>
              <a:avLst/>
              <a:gdLst/>
              <a:ahLst/>
              <a:cxnLst/>
              <a:rect l="l" t="t" r="r" b="b"/>
              <a:pathLst>
                <a:path w="261" h="203" extrusionOk="0">
                  <a:moveTo>
                    <a:pt x="171" y="0"/>
                  </a:moveTo>
                  <a:cubicBezTo>
                    <a:pt x="151" y="0"/>
                    <a:pt x="129" y="6"/>
                    <a:pt x="104" y="17"/>
                  </a:cubicBezTo>
                  <a:cubicBezTo>
                    <a:pt x="71" y="34"/>
                    <a:pt x="38" y="71"/>
                    <a:pt x="21" y="87"/>
                  </a:cubicBezTo>
                  <a:cubicBezTo>
                    <a:pt x="21" y="104"/>
                    <a:pt x="1" y="137"/>
                    <a:pt x="21" y="153"/>
                  </a:cubicBezTo>
                  <a:cubicBezTo>
                    <a:pt x="21" y="174"/>
                    <a:pt x="38" y="191"/>
                    <a:pt x="54" y="191"/>
                  </a:cubicBezTo>
                  <a:cubicBezTo>
                    <a:pt x="71" y="199"/>
                    <a:pt x="88" y="203"/>
                    <a:pt x="106" y="203"/>
                  </a:cubicBezTo>
                  <a:cubicBezTo>
                    <a:pt x="123" y="203"/>
                    <a:pt x="141" y="199"/>
                    <a:pt x="157" y="191"/>
                  </a:cubicBezTo>
                  <a:cubicBezTo>
                    <a:pt x="228" y="153"/>
                    <a:pt x="261" y="104"/>
                    <a:pt x="244" y="50"/>
                  </a:cubicBezTo>
                  <a:cubicBezTo>
                    <a:pt x="233" y="18"/>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
            <p:cNvSpPr/>
            <p:nvPr/>
          </p:nvSpPr>
          <p:spPr>
            <a:xfrm>
              <a:off x="4726525" y="2397875"/>
              <a:ext cx="6925" cy="5175"/>
            </a:xfrm>
            <a:custGeom>
              <a:avLst/>
              <a:gdLst/>
              <a:ahLst/>
              <a:cxnLst/>
              <a:rect l="l" t="t" r="r" b="b"/>
              <a:pathLst>
                <a:path w="277" h="207" extrusionOk="0">
                  <a:moveTo>
                    <a:pt x="174" y="0"/>
                  </a:moveTo>
                  <a:cubicBezTo>
                    <a:pt x="141" y="0"/>
                    <a:pt x="104" y="17"/>
                    <a:pt x="87" y="37"/>
                  </a:cubicBezTo>
                  <a:cubicBezTo>
                    <a:pt x="54" y="54"/>
                    <a:pt x="38" y="87"/>
                    <a:pt x="17" y="103"/>
                  </a:cubicBezTo>
                  <a:cubicBezTo>
                    <a:pt x="1" y="157"/>
                    <a:pt x="38" y="206"/>
                    <a:pt x="104" y="206"/>
                  </a:cubicBezTo>
                  <a:cubicBezTo>
                    <a:pt x="120" y="206"/>
                    <a:pt x="141" y="190"/>
                    <a:pt x="157" y="190"/>
                  </a:cubicBezTo>
                  <a:cubicBezTo>
                    <a:pt x="174" y="190"/>
                    <a:pt x="174" y="173"/>
                    <a:pt x="190" y="173"/>
                  </a:cubicBezTo>
                  <a:cubicBezTo>
                    <a:pt x="223" y="157"/>
                    <a:pt x="244" y="120"/>
                    <a:pt x="244"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
            <p:cNvSpPr/>
            <p:nvPr/>
          </p:nvSpPr>
          <p:spPr>
            <a:xfrm>
              <a:off x="4723950" y="2445575"/>
              <a:ext cx="6525" cy="5025"/>
            </a:xfrm>
            <a:custGeom>
              <a:avLst/>
              <a:gdLst/>
              <a:ahLst/>
              <a:cxnLst/>
              <a:rect l="l" t="t" r="r" b="b"/>
              <a:pathLst>
                <a:path w="261" h="201" extrusionOk="0">
                  <a:moveTo>
                    <a:pt x="175" y="0"/>
                  </a:moveTo>
                  <a:cubicBezTo>
                    <a:pt x="153" y="0"/>
                    <a:pt x="129" y="6"/>
                    <a:pt x="104" y="18"/>
                  </a:cubicBezTo>
                  <a:cubicBezTo>
                    <a:pt x="38" y="51"/>
                    <a:pt x="1" y="104"/>
                    <a:pt x="17" y="154"/>
                  </a:cubicBezTo>
                  <a:cubicBezTo>
                    <a:pt x="30" y="188"/>
                    <a:pt x="56" y="200"/>
                    <a:pt x="90" y="200"/>
                  </a:cubicBezTo>
                  <a:cubicBezTo>
                    <a:pt x="110" y="200"/>
                    <a:pt x="132" y="197"/>
                    <a:pt x="157" y="191"/>
                  </a:cubicBezTo>
                  <a:cubicBezTo>
                    <a:pt x="223" y="154"/>
                    <a:pt x="260" y="104"/>
                    <a:pt x="244" y="51"/>
                  </a:cubicBezTo>
                  <a:cubicBezTo>
                    <a:pt x="244" y="19"/>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
            <p:cNvSpPr/>
            <p:nvPr/>
          </p:nvSpPr>
          <p:spPr>
            <a:xfrm>
              <a:off x="4760450" y="2396625"/>
              <a:ext cx="6500" cy="5175"/>
            </a:xfrm>
            <a:custGeom>
              <a:avLst/>
              <a:gdLst/>
              <a:ahLst/>
              <a:cxnLst/>
              <a:rect l="l" t="t" r="r" b="b"/>
              <a:pathLst>
                <a:path w="260" h="207" extrusionOk="0">
                  <a:moveTo>
                    <a:pt x="173" y="1"/>
                  </a:moveTo>
                  <a:cubicBezTo>
                    <a:pt x="140" y="1"/>
                    <a:pt x="103" y="17"/>
                    <a:pt x="87" y="34"/>
                  </a:cubicBezTo>
                  <a:cubicBezTo>
                    <a:pt x="54" y="50"/>
                    <a:pt x="37" y="67"/>
                    <a:pt x="21" y="104"/>
                  </a:cubicBezTo>
                  <a:cubicBezTo>
                    <a:pt x="0" y="153"/>
                    <a:pt x="37" y="207"/>
                    <a:pt x="103" y="207"/>
                  </a:cubicBezTo>
                  <a:cubicBezTo>
                    <a:pt x="124" y="207"/>
                    <a:pt x="140" y="190"/>
                    <a:pt x="157" y="190"/>
                  </a:cubicBezTo>
                  <a:cubicBezTo>
                    <a:pt x="173" y="190"/>
                    <a:pt x="190" y="170"/>
                    <a:pt x="190" y="170"/>
                  </a:cubicBezTo>
                  <a:cubicBezTo>
                    <a:pt x="227" y="153"/>
                    <a:pt x="243" y="120"/>
                    <a:pt x="260" y="104"/>
                  </a:cubicBezTo>
                  <a:cubicBezTo>
                    <a:pt x="260" y="67"/>
                    <a:pt x="260" y="50"/>
                    <a:pt x="243" y="34"/>
                  </a:cubicBezTo>
                  <a:cubicBezTo>
                    <a:pt x="227"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
            <p:cNvSpPr/>
            <p:nvPr/>
          </p:nvSpPr>
          <p:spPr>
            <a:xfrm>
              <a:off x="4731675" y="2409925"/>
              <a:ext cx="6525" cy="4775"/>
            </a:xfrm>
            <a:custGeom>
              <a:avLst/>
              <a:gdLst/>
              <a:ahLst/>
              <a:cxnLst/>
              <a:rect l="l" t="t" r="r" b="b"/>
              <a:pathLst>
                <a:path w="261" h="191" extrusionOk="0">
                  <a:moveTo>
                    <a:pt x="174" y="1"/>
                  </a:moveTo>
                  <a:cubicBezTo>
                    <a:pt x="141" y="1"/>
                    <a:pt x="104" y="1"/>
                    <a:pt x="71" y="34"/>
                  </a:cubicBezTo>
                  <a:cubicBezTo>
                    <a:pt x="54" y="50"/>
                    <a:pt x="38" y="71"/>
                    <a:pt x="17" y="104"/>
                  </a:cubicBezTo>
                  <a:cubicBezTo>
                    <a:pt x="1" y="153"/>
                    <a:pt x="38" y="190"/>
                    <a:pt x="87" y="190"/>
                  </a:cubicBezTo>
                  <a:lnTo>
                    <a:pt x="157" y="190"/>
                  </a:lnTo>
                  <a:cubicBezTo>
                    <a:pt x="174" y="174"/>
                    <a:pt x="174" y="174"/>
                    <a:pt x="190" y="174"/>
                  </a:cubicBezTo>
                  <a:cubicBezTo>
                    <a:pt x="207" y="153"/>
                    <a:pt x="244" y="120"/>
                    <a:pt x="244" y="104"/>
                  </a:cubicBezTo>
                  <a:cubicBezTo>
                    <a:pt x="261" y="71"/>
                    <a:pt x="261"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
            <p:cNvSpPr/>
            <p:nvPr/>
          </p:nvSpPr>
          <p:spPr>
            <a:xfrm>
              <a:off x="4757875" y="2339950"/>
              <a:ext cx="6500" cy="4750"/>
            </a:xfrm>
            <a:custGeom>
              <a:avLst/>
              <a:gdLst/>
              <a:ahLst/>
              <a:cxnLst/>
              <a:rect l="l" t="t" r="r" b="b"/>
              <a:pathLst>
                <a:path w="260" h="190" extrusionOk="0">
                  <a:moveTo>
                    <a:pt x="173" y="0"/>
                  </a:moveTo>
                  <a:cubicBezTo>
                    <a:pt x="140" y="0"/>
                    <a:pt x="103" y="0"/>
                    <a:pt x="87" y="17"/>
                  </a:cubicBezTo>
                  <a:cubicBezTo>
                    <a:pt x="54" y="33"/>
                    <a:pt x="37" y="66"/>
                    <a:pt x="21" y="103"/>
                  </a:cubicBezTo>
                  <a:cubicBezTo>
                    <a:pt x="0" y="153"/>
                    <a:pt x="37" y="190"/>
                    <a:pt x="87" y="190"/>
                  </a:cubicBezTo>
                  <a:lnTo>
                    <a:pt x="140" y="190"/>
                  </a:lnTo>
                  <a:cubicBezTo>
                    <a:pt x="140" y="190"/>
                    <a:pt x="157" y="190"/>
                    <a:pt x="157" y="169"/>
                  </a:cubicBezTo>
                  <a:cubicBezTo>
                    <a:pt x="173" y="169"/>
                    <a:pt x="173" y="169"/>
                    <a:pt x="190" y="153"/>
                  </a:cubicBezTo>
                  <a:cubicBezTo>
                    <a:pt x="206" y="136"/>
                    <a:pt x="243" y="120"/>
                    <a:pt x="243" y="87"/>
                  </a:cubicBezTo>
                  <a:cubicBezTo>
                    <a:pt x="260" y="66"/>
                    <a:pt x="260" y="33"/>
                    <a:pt x="243" y="17"/>
                  </a:cubicBezTo>
                  <a:cubicBezTo>
                    <a:pt x="227" y="0"/>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
            <p:cNvSpPr/>
            <p:nvPr/>
          </p:nvSpPr>
          <p:spPr>
            <a:xfrm>
              <a:off x="4749725" y="2362200"/>
              <a:ext cx="6925" cy="4775"/>
            </a:xfrm>
            <a:custGeom>
              <a:avLst/>
              <a:gdLst/>
              <a:ahLst/>
              <a:cxnLst/>
              <a:rect l="l" t="t" r="r" b="b"/>
              <a:pathLst>
                <a:path w="277" h="191" extrusionOk="0">
                  <a:moveTo>
                    <a:pt x="173" y="1"/>
                  </a:moveTo>
                  <a:cubicBezTo>
                    <a:pt x="157" y="1"/>
                    <a:pt x="120" y="1"/>
                    <a:pt x="87" y="38"/>
                  </a:cubicBezTo>
                  <a:cubicBezTo>
                    <a:pt x="54" y="54"/>
                    <a:pt x="37" y="71"/>
                    <a:pt x="37" y="104"/>
                  </a:cubicBezTo>
                  <a:cubicBezTo>
                    <a:pt x="0" y="157"/>
                    <a:pt x="37" y="190"/>
                    <a:pt x="103" y="190"/>
                  </a:cubicBezTo>
                  <a:lnTo>
                    <a:pt x="173" y="190"/>
                  </a:lnTo>
                  <a:cubicBezTo>
                    <a:pt x="173" y="174"/>
                    <a:pt x="190" y="174"/>
                    <a:pt x="190" y="174"/>
                  </a:cubicBezTo>
                  <a:cubicBezTo>
                    <a:pt x="223" y="157"/>
                    <a:pt x="244" y="124"/>
                    <a:pt x="260" y="104"/>
                  </a:cubicBezTo>
                  <a:cubicBezTo>
                    <a:pt x="277" y="38"/>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
            <p:cNvSpPr/>
            <p:nvPr/>
          </p:nvSpPr>
          <p:spPr>
            <a:xfrm>
              <a:off x="4744150" y="2352800"/>
              <a:ext cx="6925" cy="5100"/>
            </a:xfrm>
            <a:custGeom>
              <a:avLst/>
              <a:gdLst/>
              <a:ahLst/>
              <a:cxnLst/>
              <a:rect l="l" t="t" r="r" b="b"/>
              <a:pathLst>
                <a:path w="277" h="204" extrusionOk="0">
                  <a:moveTo>
                    <a:pt x="173" y="1"/>
                  </a:moveTo>
                  <a:cubicBezTo>
                    <a:pt x="136" y="1"/>
                    <a:pt x="92" y="19"/>
                    <a:pt x="71" y="51"/>
                  </a:cubicBezTo>
                  <a:cubicBezTo>
                    <a:pt x="17" y="105"/>
                    <a:pt x="1" y="154"/>
                    <a:pt x="54" y="191"/>
                  </a:cubicBezTo>
                  <a:cubicBezTo>
                    <a:pt x="63" y="199"/>
                    <a:pt x="75" y="204"/>
                    <a:pt x="89" y="204"/>
                  </a:cubicBezTo>
                  <a:cubicBezTo>
                    <a:pt x="104" y="204"/>
                    <a:pt x="120" y="199"/>
                    <a:pt x="137" y="191"/>
                  </a:cubicBezTo>
                  <a:lnTo>
                    <a:pt x="174" y="191"/>
                  </a:lnTo>
                  <a:cubicBezTo>
                    <a:pt x="190" y="171"/>
                    <a:pt x="207" y="171"/>
                    <a:pt x="223" y="154"/>
                  </a:cubicBezTo>
                  <a:cubicBezTo>
                    <a:pt x="277" y="105"/>
                    <a:pt x="277" y="51"/>
                    <a:pt x="223" y="18"/>
                  </a:cubicBezTo>
                  <a:cubicBezTo>
                    <a:pt x="212" y="6"/>
                    <a:pt x="19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
            <p:cNvSpPr/>
            <p:nvPr/>
          </p:nvSpPr>
          <p:spPr>
            <a:xfrm>
              <a:off x="4770325" y="2431375"/>
              <a:ext cx="6525" cy="5175"/>
            </a:xfrm>
            <a:custGeom>
              <a:avLst/>
              <a:gdLst/>
              <a:ahLst/>
              <a:cxnLst/>
              <a:rect l="l" t="t" r="r" b="b"/>
              <a:pathLst>
                <a:path w="261" h="207" extrusionOk="0">
                  <a:moveTo>
                    <a:pt x="174" y="0"/>
                  </a:moveTo>
                  <a:cubicBezTo>
                    <a:pt x="141" y="0"/>
                    <a:pt x="104" y="17"/>
                    <a:pt x="87" y="37"/>
                  </a:cubicBezTo>
                  <a:cubicBezTo>
                    <a:pt x="55" y="54"/>
                    <a:pt x="38" y="87"/>
                    <a:pt x="17" y="103"/>
                  </a:cubicBezTo>
                  <a:cubicBezTo>
                    <a:pt x="1" y="157"/>
                    <a:pt x="38" y="206"/>
                    <a:pt x="104" y="206"/>
                  </a:cubicBezTo>
                  <a:cubicBezTo>
                    <a:pt x="120" y="206"/>
                    <a:pt x="141" y="206"/>
                    <a:pt x="158" y="190"/>
                  </a:cubicBezTo>
                  <a:cubicBezTo>
                    <a:pt x="174" y="190"/>
                    <a:pt x="174" y="190"/>
                    <a:pt x="191" y="173"/>
                  </a:cubicBezTo>
                  <a:cubicBezTo>
                    <a:pt x="207" y="157"/>
                    <a:pt x="244" y="140"/>
                    <a:pt x="244" y="103"/>
                  </a:cubicBezTo>
                  <a:cubicBezTo>
                    <a:pt x="261" y="54"/>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
            <p:cNvSpPr/>
            <p:nvPr/>
          </p:nvSpPr>
          <p:spPr>
            <a:xfrm>
              <a:off x="4831775" y="2397850"/>
              <a:ext cx="6500" cy="4950"/>
            </a:xfrm>
            <a:custGeom>
              <a:avLst/>
              <a:gdLst/>
              <a:ahLst/>
              <a:cxnLst/>
              <a:rect l="l" t="t" r="r" b="b"/>
              <a:pathLst>
                <a:path w="260" h="198" extrusionOk="0">
                  <a:moveTo>
                    <a:pt x="168" y="1"/>
                  </a:moveTo>
                  <a:cubicBezTo>
                    <a:pt x="150" y="1"/>
                    <a:pt x="128" y="6"/>
                    <a:pt x="103" y="18"/>
                  </a:cubicBezTo>
                  <a:cubicBezTo>
                    <a:pt x="33" y="38"/>
                    <a:pt x="0" y="104"/>
                    <a:pt x="17" y="158"/>
                  </a:cubicBezTo>
                  <a:cubicBezTo>
                    <a:pt x="17" y="182"/>
                    <a:pt x="54" y="197"/>
                    <a:pt x="102" y="197"/>
                  </a:cubicBezTo>
                  <a:cubicBezTo>
                    <a:pt x="119" y="197"/>
                    <a:pt x="138" y="195"/>
                    <a:pt x="157" y="191"/>
                  </a:cubicBezTo>
                  <a:cubicBezTo>
                    <a:pt x="223" y="158"/>
                    <a:pt x="260" y="104"/>
                    <a:pt x="239" y="55"/>
                  </a:cubicBezTo>
                  <a:cubicBezTo>
                    <a:pt x="229" y="20"/>
                    <a:pt x="204"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
            <p:cNvSpPr/>
            <p:nvPr/>
          </p:nvSpPr>
          <p:spPr>
            <a:xfrm>
              <a:off x="4826200" y="2420750"/>
              <a:ext cx="6925" cy="5075"/>
            </a:xfrm>
            <a:custGeom>
              <a:avLst/>
              <a:gdLst/>
              <a:ahLst/>
              <a:cxnLst/>
              <a:rect l="l" t="t" r="r" b="b"/>
              <a:pathLst>
                <a:path w="277" h="203" extrusionOk="0">
                  <a:moveTo>
                    <a:pt x="190" y="0"/>
                  </a:moveTo>
                  <a:cubicBezTo>
                    <a:pt x="177" y="0"/>
                    <a:pt x="163" y="5"/>
                    <a:pt x="153" y="13"/>
                  </a:cubicBezTo>
                  <a:cubicBezTo>
                    <a:pt x="120" y="13"/>
                    <a:pt x="87" y="29"/>
                    <a:pt x="71" y="50"/>
                  </a:cubicBezTo>
                  <a:cubicBezTo>
                    <a:pt x="17" y="99"/>
                    <a:pt x="1" y="170"/>
                    <a:pt x="50" y="186"/>
                  </a:cubicBezTo>
                  <a:cubicBezTo>
                    <a:pt x="71" y="203"/>
                    <a:pt x="104" y="203"/>
                    <a:pt x="137" y="203"/>
                  </a:cubicBezTo>
                  <a:cubicBezTo>
                    <a:pt x="137" y="203"/>
                    <a:pt x="153" y="186"/>
                    <a:pt x="174" y="186"/>
                  </a:cubicBezTo>
                  <a:cubicBezTo>
                    <a:pt x="190" y="186"/>
                    <a:pt x="207" y="170"/>
                    <a:pt x="223" y="153"/>
                  </a:cubicBezTo>
                  <a:cubicBezTo>
                    <a:pt x="277" y="99"/>
                    <a:pt x="277" y="50"/>
                    <a:pt x="223" y="13"/>
                  </a:cubicBezTo>
                  <a:cubicBezTo>
                    <a:pt x="215" y="5"/>
                    <a:pt x="203"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
            <p:cNvSpPr/>
            <p:nvPr/>
          </p:nvSpPr>
          <p:spPr>
            <a:xfrm>
              <a:off x="4816725" y="2397875"/>
              <a:ext cx="6500" cy="5175"/>
            </a:xfrm>
            <a:custGeom>
              <a:avLst/>
              <a:gdLst/>
              <a:ahLst/>
              <a:cxnLst/>
              <a:rect l="l" t="t" r="r" b="b"/>
              <a:pathLst>
                <a:path w="260" h="207" extrusionOk="0">
                  <a:moveTo>
                    <a:pt x="173" y="0"/>
                  </a:moveTo>
                  <a:cubicBezTo>
                    <a:pt x="140" y="0"/>
                    <a:pt x="103" y="17"/>
                    <a:pt x="70" y="37"/>
                  </a:cubicBezTo>
                  <a:cubicBezTo>
                    <a:pt x="54" y="54"/>
                    <a:pt x="37" y="70"/>
                    <a:pt x="17" y="103"/>
                  </a:cubicBezTo>
                  <a:cubicBezTo>
                    <a:pt x="0" y="157"/>
                    <a:pt x="37" y="206"/>
                    <a:pt x="87" y="206"/>
                  </a:cubicBezTo>
                  <a:cubicBezTo>
                    <a:pt x="120" y="190"/>
                    <a:pt x="140" y="190"/>
                    <a:pt x="157" y="190"/>
                  </a:cubicBezTo>
                  <a:cubicBezTo>
                    <a:pt x="173" y="173"/>
                    <a:pt x="173" y="173"/>
                    <a:pt x="190" y="173"/>
                  </a:cubicBezTo>
                  <a:cubicBezTo>
                    <a:pt x="206" y="157"/>
                    <a:pt x="243" y="120"/>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
            <p:cNvSpPr/>
            <p:nvPr/>
          </p:nvSpPr>
          <p:spPr>
            <a:xfrm>
              <a:off x="4821875" y="2409525"/>
              <a:ext cx="6925" cy="4750"/>
            </a:xfrm>
            <a:custGeom>
              <a:avLst/>
              <a:gdLst/>
              <a:ahLst/>
              <a:cxnLst/>
              <a:rect l="l" t="t" r="r" b="b"/>
              <a:pathLst>
                <a:path w="277" h="190" extrusionOk="0">
                  <a:moveTo>
                    <a:pt x="174" y="0"/>
                  </a:moveTo>
                  <a:cubicBezTo>
                    <a:pt x="141" y="0"/>
                    <a:pt x="120" y="0"/>
                    <a:pt x="87" y="17"/>
                  </a:cubicBezTo>
                  <a:cubicBezTo>
                    <a:pt x="54" y="33"/>
                    <a:pt x="37" y="66"/>
                    <a:pt x="17" y="87"/>
                  </a:cubicBezTo>
                  <a:cubicBezTo>
                    <a:pt x="0" y="153"/>
                    <a:pt x="37" y="190"/>
                    <a:pt x="103" y="190"/>
                  </a:cubicBezTo>
                  <a:cubicBezTo>
                    <a:pt x="120" y="190"/>
                    <a:pt x="141" y="190"/>
                    <a:pt x="157" y="169"/>
                  </a:cubicBezTo>
                  <a:cubicBezTo>
                    <a:pt x="174" y="169"/>
                    <a:pt x="190" y="169"/>
                    <a:pt x="190" y="153"/>
                  </a:cubicBezTo>
                  <a:cubicBezTo>
                    <a:pt x="223" y="136"/>
                    <a:pt x="244" y="120"/>
                    <a:pt x="260"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
            <p:cNvSpPr/>
            <p:nvPr/>
          </p:nvSpPr>
          <p:spPr>
            <a:xfrm>
              <a:off x="4838250" y="2351075"/>
              <a:ext cx="6025" cy="4775"/>
            </a:xfrm>
            <a:custGeom>
              <a:avLst/>
              <a:gdLst/>
              <a:ahLst/>
              <a:cxnLst/>
              <a:rect l="l" t="t" r="r" b="b"/>
              <a:pathLst>
                <a:path w="241" h="191" extrusionOk="0">
                  <a:moveTo>
                    <a:pt x="137" y="0"/>
                  </a:moveTo>
                  <a:cubicBezTo>
                    <a:pt x="104" y="0"/>
                    <a:pt x="67" y="17"/>
                    <a:pt x="50" y="54"/>
                  </a:cubicBezTo>
                  <a:cubicBezTo>
                    <a:pt x="1" y="87"/>
                    <a:pt x="1" y="157"/>
                    <a:pt x="34" y="174"/>
                  </a:cubicBezTo>
                  <a:cubicBezTo>
                    <a:pt x="67" y="190"/>
                    <a:pt x="83" y="190"/>
                    <a:pt x="120" y="190"/>
                  </a:cubicBezTo>
                  <a:cubicBezTo>
                    <a:pt x="137" y="190"/>
                    <a:pt x="137" y="190"/>
                    <a:pt x="153" y="174"/>
                  </a:cubicBezTo>
                  <a:cubicBezTo>
                    <a:pt x="170" y="174"/>
                    <a:pt x="186" y="157"/>
                    <a:pt x="207" y="136"/>
                  </a:cubicBezTo>
                  <a:cubicBezTo>
                    <a:pt x="224" y="120"/>
                    <a:pt x="240" y="87"/>
                    <a:pt x="240" y="71"/>
                  </a:cubicBezTo>
                  <a:cubicBezTo>
                    <a:pt x="240" y="33"/>
                    <a:pt x="240" y="17"/>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
            <p:cNvSpPr/>
            <p:nvPr/>
          </p:nvSpPr>
          <p:spPr>
            <a:xfrm>
              <a:off x="4832175" y="2386325"/>
              <a:ext cx="6525" cy="4775"/>
            </a:xfrm>
            <a:custGeom>
              <a:avLst/>
              <a:gdLst/>
              <a:ahLst/>
              <a:cxnLst/>
              <a:rect l="l" t="t" r="r" b="b"/>
              <a:pathLst>
                <a:path w="261" h="191" extrusionOk="0">
                  <a:moveTo>
                    <a:pt x="174" y="0"/>
                  </a:moveTo>
                  <a:cubicBezTo>
                    <a:pt x="141" y="0"/>
                    <a:pt x="104" y="0"/>
                    <a:pt x="71" y="17"/>
                  </a:cubicBezTo>
                  <a:cubicBezTo>
                    <a:pt x="54" y="50"/>
                    <a:pt x="17" y="66"/>
                    <a:pt x="17" y="104"/>
                  </a:cubicBezTo>
                  <a:cubicBezTo>
                    <a:pt x="1" y="153"/>
                    <a:pt x="38" y="190"/>
                    <a:pt x="87" y="190"/>
                  </a:cubicBezTo>
                  <a:cubicBezTo>
                    <a:pt x="120" y="190"/>
                    <a:pt x="141" y="190"/>
                    <a:pt x="157" y="169"/>
                  </a:cubicBezTo>
                  <a:lnTo>
                    <a:pt x="190" y="169"/>
                  </a:lnTo>
                  <a:cubicBezTo>
                    <a:pt x="207" y="137"/>
                    <a:pt x="244" y="120"/>
                    <a:pt x="244" y="87"/>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
            <p:cNvSpPr/>
            <p:nvPr/>
          </p:nvSpPr>
          <p:spPr>
            <a:xfrm>
              <a:off x="4832600" y="2371675"/>
              <a:ext cx="6500" cy="5100"/>
            </a:xfrm>
            <a:custGeom>
              <a:avLst/>
              <a:gdLst/>
              <a:ahLst/>
              <a:cxnLst/>
              <a:rect l="l" t="t" r="r" b="b"/>
              <a:pathLst>
                <a:path w="260" h="204" extrusionOk="0">
                  <a:moveTo>
                    <a:pt x="157" y="1"/>
                  </a:moveTo>
                  <a:cubicBezTo>
                    <a:pt x="119" y="1"/>
                    <a:pt x="75" y="20"/>
                    <a:pt x="54" y="55"/>
                  </a:cubicBezTo>
                  <a:cubicBezTo>
                    <a:pt x="21" y="71"/>
                    <a:pt x="0" y="104"/>
                    <a:pt x="0" y="121"/>
                  </a:cubicBezTo>
                  <a:cubicBezTo>
                    <a:pt x="0" y="158"/>
                    <a:pt x="21" y="174"/>
                    <a:pt x="37" y="191"/>
                  </a:cubicBezTo>
                  <a:cubicBezTo>
                    <a:pt x="45" y="199"/>
                    <a:pt x="58" y="203"/>
                    <a:pt x="73" y="203"/>
                  </a:cubicBezTo>
                  <a:cubicBezTo>
                    <a:pt x="88" y="203"/>
                    <a:pt x="105" y="199"/>
                    <a:pt x="124" y="191"/>
                  </a:cubicBezTo>
                  <a:lnTo>
                    <a:pt x="157" y="191"/>
                  </a:lnTo>
                  <a:cubicBezTo>
                    <a:pt x="173" y="174"/>
                    <a:pt x="190" y="174"/>
                    <a:pt x="206" y="158"/>
                  </a:cubicBezTo>
                  <a:cubicBezTo>
                    <a:pt x="260" y="104"/>
                    <a:pt x="260" y="34"/>
                    <a:pt x="206" y="17"/>
                  </a:cubicBezTo>
                  <a:cubicBezTo>
                    <a:pt x="195" y="6"/>
                    <a:pt x="17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
            <p:cNvSpPr/>
            <p:nvPr/>
          </p:nvSpPr>
          <p:spPr>
            <a:xfrm>
              <a:off x="4798675" y="2432700"/>
              <a:ext cx="6525" cy="4950"/>
            </a:xfrm>
            <a:custGeom>
              <a:avLst/>
              <a:gdLst/>
              <a:ahLst/>
              <a:cxnLst/>
              <a:rect l="l" t="t" r="r" b="b"/>
              <a:pathLst>
                <a:path w="261" h="198" extrusionOk="0">
                  <a:moveTo>
                    <a:pt x="141" y="1"/>
                  </a:moveTo>
                  <a:cubicBezTo>
                    <a:pt x="104" y="17"/>
                    <a:pt x="71" y="34"/>
                    <a:pt x="54" y="50"/>
                  </a:cubicBezTo>
                  <a:cubicBezTo>
                    <a:pt x="1" y="104"/>
                    <a:pt x="1" y="153"/>
                    <a:pt x="38" y="190"/>
                  </a:cubicBezTo>
                  <a:cubicBezTo>
                    <a:pt x="60" y="190"/>
                    <a:pt x="74" y="198"/>
                    <a:pt x="92" y="198"/>
                  </a:cubicBezTo>
                  <a:cubicBezTo>
                    <a:pt x="100" y="198"/>
                    <a:pt x="109" y="196"/>
                    <a:pt x="120" y="190"/>
                  </a:cubicBezTo>
                  <a:lnTo>
                    <a:pt x="157" y="190"/>
                  </a:lnTo>
                  <a:cubicBezTo>
                    <a:pt x="174" y="170"/>
                    <a:pt x="190" y="153"/>
                    <a:pt x="207" y="153"/>
                  </a:cubicBezTo>
                  <a:cubicBezTo>
                    <a:pt x="244" y="120"/>
                    <a:pt x="244" y="104"/>
                    <a:pt x="260" y="67"/>
                  </a:cubicBezTo>
                  <a:cubicBezTo>
                    <a:pt x="260" y="50"/>
                    <a:pt x="244" y="17"/>
                    <a:pt x="223" y="17"/>
                  </a:cubicBezTo>
                  <a:cubicBezTo>
                    <a:pt x="190"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
            <p:cNvSpPr/>
            <p:nvPr/>
          </p:nvSpPr>
          <p:spPr>
            <a:xfrm>
              <a:off x="4793525" y="2407775"/>
              <a:ext cx="6925" cy="5175"/>
            </a:xfrm>
            <a:custGeom>
              <a:avLst/>
              <a:gdLst/>
              <a:ahLst/>
              <a:cxnLst/>
              <a:rect l="l" t="t" r="r" b="b"/>
              <a:pathLst>
                <a:path w="277" h="207" extrusionOk="0">
                  <a:moveTo>
                    <a:pt x="174" y="0"/>
                  </a:moveTo>
                  <a:cubicBezTo>
                    <a:pt x="157" y="0"/>
                    <a:pt x="120" y="17"/>
                    <a:pt x="87" y="33"/>
                  </a:cubicBezTo>
                  <a:cubicBezTo>
                    <a:pt x="54" y="54"/>
                    <a:pt x="38" y="87"/>
                    <a:pt x="38" y="103"/>
                  </a:cubicBezTo>
                  <a:cubicBezTo>
                    <a:pt x="1" y="157"/>
                    <a:pt x="38" y="206"/>
                    <a:pt x="104" y="206"/>
                  </a:cubicBezTo>
                  <a:cubicBezTo>
                    <a:pt x="120" y="206"/>
                    <a:pt x="141" y="190"/>
                    <a:pt x="174" y="190"/>
                  </a:cubicBezTo>
                  <a:lnTo>
                    <a:pt x="190" y="173"/>
                  </a:lnTo>
                  <a:cubicBezTo>
                    <a:pt x="223" y="157"/>
                    <a:pt x="244" y="136"/>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
            <p:cNvSpPr/>
            <p:nvPr/>
          </p:nvSpPr>
          <p:spPr>
            <a:xfrm>
              <a:off x="4793525" y="2467025"/>
              <a:ext cx="6100" cy="5200"/>
            </a:xfrm>
            <a:custGeom>
              <a:avLst/>
              <a:gdLst/>
              <a:ahLst/>
              <a:cxnLst/>
              <a:rect l="l" t="t" r="r" b="b"/>
              <a:pathLst>
                <a:path w="244" h="208" extrusionOk="0">
                  <a:moveTo>
                    <a:pt x="157" y="1"/>
                  </a:moveTo>
                  <a:cubicBezTo>
                    <a:pt x="141" y="1"/>
                    <a:pt x="120" y="17"/>
                    <a:pt x="104" y="17"/>
                  </a:cubicBezTo>
                  <a:cubicBezTo>
                    <a:pt x="38" y="54"/>
                    <a:pt x="1" y="104"/>
                    <a:pt x="1" y="157"/>
                  </a:cubicBezTo>
                  <a:cubicBezTo>
                    <a:pt x="11" y="189"/>
                    <a:pt x="44" y="207"/>
                    <a:pt x="85" y="207"/>
                  </a:cubicBezTo>
                  <a:cubicBezTo>
                    <a:pt x="108" y="207"/>
                    <a:pt x="132" y="202"/>
                    <a:pt x="157" y="190"/>
                  </a:cubicBezTo>
                  <a:cubicBezTo>
                    <a:pt x="174" y="190"/>
                    <a:pt x="190" y="174"/>
                    <a:pt x="190" y="157"/>
                  </a:cubicBezTo>
                  <a:cubicBezTo>
                    <a:pt x="223" y="120"/>
                    <a:pt x="244" y="87"/>
                    <a:pt x="244" y="54"/>
                  </a:cubicBezTo>
                  <a:cubicBezTo>
                    <a:pt x="223"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
            <p:cNvSpPr/>
            <p:nvPr/>
          </p:nvSpPr>
          <p:spPr>
            <a:xfrm>
              <a:off x="4803825" y="2443850"/>
              <a:ext cx="6525" cy="5175"/>
            </a:xfrm>
            <a:custGeom>
              <a:avLst/>
              <a:gdLst/>
              <a:ahLst/>
              <a:cxnLst/>
              <a:rect l="l" t="t" r="r" b="b"/>
              <a:pathLst>
                <a:path w="261" h="207" extrusionOk="0">
                  <a:moveTo>
                    <a:pt x="158" y="0"/>
                  </a:moveTo>
                  <a:cubicBezTo>
                    <a:pt x="120" y="0"/>
                    <a:pt x="87" y="17"/>
                    <a:pt x="71" y="33"/>
                  </a:cubicBezTo>
                  <a:cubicBezTo>
                    <a:pt x="38" y="54"/>
                    <a:pt x="17" y="87"/>
                    <a:pt x="1" y="103"/>
                  </a:cubicBezTo>
                  <a:cubicBezTo>
                    <a:pt x="1" y="136"/>
                    <a:pt x="1" y="157"/>
                    <a:pt x="17" y="173"/>
                  </a:cubicBezTo>
                  <a:cubicBezTo>
                    <a:pt x="17" y="190"/>
                    <a:pt x="54" y="206"/>
                    <a:pt x="87" y="206"/>
                  </a:cubicBezTo>
                  <a:cubicBezTo>
                    <a:pt x="104" y="206"/>
                    <a:pt x="120" y="206"/>
                    <a:pt x="141" y="190"/>
                  </a:cubicBezTo>
                  <a:cubicBezTo>
                    <a:pt x="158" y="190"/>
                    <a:pt x="158" y="173"/>
                    <a:pt x="174" y="173"/>
                  </a:cubicBezTo>
                  <a:cubicBezTo>
                    <a:pt x="207" y="157"/>
                    <a:pt x="223" y="136"/>
                    <a:pt x="223" y="103"/>
                  </a:cubicBezTo>
                  <a:cubicBezTo>
                    <a:pt x="261" y="54"/>
                    <a:pt x="223"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
            <p:cNvSpPr/>
            <p:nvPr/>
          </p:nvSpPr>
          <p:spPr>
            <a:xfrm>
              <a:off x="4811975" y="2420625"/>
              <a:ext cx="6925" cy="5025"/>
            </a:xfrm>
            <a:custGeom>
              <a:avLst/>
              <a:gdLst/>
              <a:ahLst/>
              <a:cxnLst/>
              <a:rect l="l" t="t" r="r" b="b"/>
              <a:pathLst>
                <a:path w="277" h="201" extrusionOk="0">
                  <a:moveTo>
                    <a:pt x="180" y="1"/>
                  </a:moveTo>
                  <a:cubicBezTo>
                    <a:pt x="161" y="1"/>
                    <a:pt x="141" y="6"/>
                    <a:pt x="124" y="18"/>
                  </a:cubicBezTo>
                  <a:cubicBezTo>
                    <a:pt x="54" y="55"/>
                    <a:pt x="1" y="104"/>
                    <a:pt x="21" y="158"/>
                  </a:cubicBezTo>
                  <a:cubicBezTo>
                    <a:pt x="32" y="189"/>
                    <a:pt x="62" y="201"/>
                    <a:pt x="96" y="201"/>
                  </a:cubicBezTo>
                  <a:cubicBezTo>
                    <a:pt x="116" y="201"/>
                    <a:pt x="138" y="197"/>
                    <a:pt x="157" y="191"/>
                  </a:cubicBezTo>
                  <a:cubicBezTo>
                    <a:pt x="227" y="158"/>
                    <a:pt x="277" y="104"/>
                    <a:pt x="260"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
            <p:cNvSpPr/>
            <p:nvPr/>
          </p:nvSpPr>
          <p:spPr>
            <a:xfrm>
              <a:off x="4811575" y="2433125"/>
              <a:ext cx="6500" cy="4750"/>
            </a:xfrm>
            <a:custGeom>
              <a:avLst/>
              <a:gdLst/>
              <a:ahLst/>
              <a:cxnLst/>
              <a:rect l="l" t="t" r="r" b="b"/>
              <a:pathLst>
                <a:path w="260" h="190" extrusionOk="0">
                  <a:moveTo>
                    <a:pt x="173" y="0"/>
                  </a:moveTo>
                  <a:cubicBezTo>
                    <a:pt x="140" y="0"/>
                    <a:pt x="103" y="0"/>
                    <a:pt x="87" y="33"/>
                  </a:cubicBezTo>
                  <a:cubicBezTo>
                    <a:pt x="54" y="50"/>
                    <a:pt x="37" y="70"/>
                    <a:pt x="17" y="103"/>
                  </a:cubicBezTo>
                  <a:cubicBezTo>
                    <a:pt x="0" y="120"/>
                    <a:pt x="17" y="153"/>
                    <a:pt x="37" y="173"/>
                  </a:cubicBezTo>
                  <a:cubicBezTo>
                    <a:pt x="54" y="190"/>
                    <a:pt x="70" y="190"/>
                    <a:pt x="103" y="190"/>
                  </a:cubicBezTo>
                  <a:cubicBezTo>
                    <a:pt x="120" y="190"/>
                    <a:pt x="140" y="190"/>
                    <a:pt x="157" y="173"/>
                  </a:cubicBezTo>
                  <a:cubicBezTo>
                    <a:pt x="190" y="153"/>
                    <a:pt x="243" y="136"/>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
            <p:cNvSpPr/>
            <p:nvPr/>
          </p:nvSpPr>
          <p:spPr>
            <a:xfrm>
              <a:off x="4806825" y="2454900"/>
              <a:ext cx="6825" cy="4825"/>
            </a:xfrm>
            <a:custGeom>
              <a:avLst/>
              <a:gdLst/>
              <a:ahLst/>
              <a:cxnLst/>
              <a:rect l="l" t="t" r="r" b="b"/>
              <a:pathLst>
                <a:path w="273" h="193" extrusionOk="0">
                  <a:moveTo>
                    <a:pt x="198" y="0"/>
                  </a:moveTo>
                  <a:cubicBezTo>
                    <a:pt x="191" y="0"/>
                    <a:pt x="182" y="1"/>
                    <a:pt x="174" y="3"/>
                  </a:cubicBezTo>
                  <a:cubicBezTo>
                    <a:pt x="141" y="3"/>
                    <a:pt x="103" y="3"/>
                    <a:pt x="87" y="24"/>
                  </a:cubicBezTo>
                  <a:cubicBezTo>
                    <a:pt x="54" y="40"/>
                    <a:pt x="38" y="73"/>
                    <a:pt x="21" y="90"/>
                  </a:cubicBezTo>
                  <a:cubicBezTo>
                    <a:pt x="0" y="143"/>
                    <a:pt x="38" y="193"/>
                    <a:pt x="103" y="193"/>
                  </a:cubicBezTo>
                  <a:cubicBezTo>
                    <a:pt x="124" y="193"/>
                    <a:pt x="141" y="193"/>
                    <a:pt x="157" y="176"/>
                  </a:cubicBezTo>
                  <a:cubicBezTo>
                    <a:pt x="207" y="160"/>
                    <a:pt x="244" y="127"/>
                    <a:pt x="244" y="90"/>
                  </a:cubicBezTo>
                  <a:cubicBezTo>
                    <a:pt x="272" y="47"/>
                    <a:pt x="251"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
            <p:cNvSpPr/>
            <p:nvPr/>
          </p:nvSpPr>
          <p:spPr>
            <a:xfrm>
              <a:off x="4713650" y="2363950"/>
              <a:ext cx="6925" cy="5175"/>
            </a:xfrm>
            <a:custGeom>
              <a:avLst/>
              <a:gdLst/>
              <a:ahLst/>
              <a:cxnLst/>
              <a:rect l="l" t="t" r="r" b="b"/>
              <a:pathLst>
                <a:path w="277" h="207" extrusionOk="0">
                  <a:moveTo>
                    <a:pt x="173" y="1"/>
                  </a:moveTo>
                  <a:cubicBezTo>
                    <a:pt x="140" y="1"/>
                    <a:pt x="103" y="17"/>
                    <a:pt x="87" y="34"/>
                  </a:cubicBezTo>
                  <a:cubicBezTo>
                    <a:pt x="54" y="54"/>
                    <a:pt x="37" y="71"/>
                    <a:pt x="17" y="104"/>
                  </a:cubicBezTo>
                  <a:cubicBezTo>
                    <a:pt x="0" y="157"/>
                    <a:pt x="37" y="207"/>
                    <a:pt x="103" y="207"/>
                  </a:cubicBezTo>
                  <a:cubicBezTo>
                    <a:pt x="120" y="207"/>
                    <a:pt x="140" y="190"/>
                    <a:pt x="157" y="190"/>
                  </a:cubicBezTo>
                  <a:cubicBezTo>
                    <a:pt x="173" y="190"/>
                    <a:pt x="173" y="174"/>
                    <a:pt x="190" y="174"/>
                  </a:cubicBezTo>
                  <a:cubicBezTo>
                    <a:pt x="223" y="157"/>
                    <a:pt x="244" y="120"/>
                    <a:pt x="244" y="104"/>
                  </a:cubicBezTo>
                  <a:cubicBezTo>
                    <a:pt x="277" y="54"/>
                    <a:pt x="24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
            <p:cNvSpPr/>
            <p:nvPr/>
          </p:nvSpPr>
          <p:spPr>
            <a:xfrm>
              <a:off x="4597700" y="2376425"/>
              <a:ext cx="6500" cy="4775"/>
            </a:xfrm>
            <a:custGeom>
              <a:avLst/>
              <a:gdLst/>
              <a:ahLst/>
              <a:cxnLst/>
              <a:rect l="l" t="t" r="r" b="b"/>
              <a:pathLst>
                <a:path w="260" h="191" extrusionOk="0">
                  <a:moveTo>
                    <a:pt x="157" y="1"/>
                  </a:moveTo>
                  <a:cubicBezTo>
                    <a:pt x="140" y="1"/>
                    <a:pt x="103" y="1"/>
                    <a:pt x="70" y="17"/>
                  </a:cubicBezTo>
                  <a:cubicBezTo>
                    <a:pt x="37" y="34"/>
                    <a:pt x="17" y="71"/>
                    <a:pt x="17" y="87"/>
                  </a:cubicBezTo>
                  <a:cubicBezTo>
                    <a:pt x="0" y="120"/>
                    <a:pt x="0" y="137"/>
                    <a:pt x="17" y="153"/>
                  </a:cubicBezTo>
                  <a:cubicBezTo>
                    <a:pt x="37" y="174"/>
                    <a:pt x="54" y="190"/>
                    <a:pt x="87" y="190"/>
                  </a:cubicBezTo>
                  <a:cubicBezTo>
                    <a:pt x="103" y="190"/>
                    <a:pt x="120" y="190"/>
                    <a:pt x="157" y="174"/>
                  </a:cubicBezTo>
                  <a:cubicBezTo>
                    <a:pt x="157" y="174"/>
                    <a:pt x="173" y="174"/>
                    <a:pt x="173" y="153"/>
                  </a:cubicBezTo>
                  <a:cubicBezTo>
                    <a:pt x="206" y="137"/>
                    <a:pt x="223" y="120"/>
                    <a:pt x="243" y="87"/>
                  </a:cubicBezTo>
                  <a:cubicBezTo>
                    <a:pt x="260" y="34"/>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
            <p:cNvSpPr/>
            <p:nvPr/>
          </p:nvSpPr>
          <p:spPr>
            <a:xfrm>
              <a:off x="4623450" y="2363950"/>
              <a:ext cx="6950" cy="5175"/>
            </a:xfrm>
            <a:custGeom>
              <a:avLst/>
              <a:gdLst/>
              <a:ahLst/>
              <a:cxnLst/>
              <a:rect l="l" t="t" r="r" b="b"/>
              <a:pathLst>
                <a:path w="278" h="207" extrusionOk="0">
                  <a:moveTo>
                    <a:pt x="174" y="1"/>
                  </a:moveTo>
                  <a:cubicBezTo>
                    <a:pt x="141" y="1"/>
                    <a:pt x="104" y="17"/>
                    <a:pt x="87" y="34"/>
                  </a:cubicBezTo>
                  <a:cubicBezTo>
                    <a:pt x="54" y="54"/>
                    <a:pt x="38" y="87"/>
                    <a:pt x="17" y="104"/>
                  </a:cubicBezTo>
                  <a:cubicBezTo>
                    <a:pt x="1" y="157"/>
                    <a:pt x="38" y="207"/>
                    <a:pt x="104" y="207"/>
                  </a:cubicBezTo>
                  <a:cubicBezTo>
                    <a:pt x="120" y="207"/>
                    <a:pt x="141" y="207"/>
                    <a:pt x="157" y="190"/>
                  </a:cubicBezTo>
                  <a:cubicBezTo>
                    <a:pt x="174" y="190"/>
                    <a:pt x="190" y="174"/>
                    <a:pt x="190" y="174"/>
                  </a:cubicBezTo>
                  <a:cubicBezTo>
                    <a:pt x="223" y="157"/>
                    <a:pt x="244" y="137"/>
                    <a:pt x="261"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
            <p:cNvSpPr/>
            <p:nvPr/>
          </p:nvSpPr>
          <p:spPr>
            <a:xfrm>
              <a:off x="4617075" y="2397875"/>
              <a:ext cx="6400" cy="4750"/>
            </a:xfrm>
            <a:custGeom>
              <a:avLst/>
              <a:gdLst/>
              <a:ahLst/>
              <a:cxnLst/>
              <a:rect l="l" t="t" r="r" b="b"/>
              <a:pathLst>
                <a:path w="256" h="190" extrusionOk="0">
                  <a:moveTo>
                    <a:pt x="169" y="0"/>
                  </a:moveTo>
                  <a:cubicBezTo>
                    <a:pt x="120" y="0"/>
                    <a:pt x="50" y="37"/>
                    <a:pt x="17" y="87"/>
                  </a:cubicBezTo>
                  <a:cubicBezTo>
                    <a:pt x="0" y="157"/>
                    <a:pt x="33" y="190"/>
                    <a:pt x="103" y="190"/>
                  </a:cubicBezTo>
                  <a:cubicBezTo>
                    <a:pt x="120" y="190"/>
                    <a:pt x="136" y="190"/>
                    <a:pt x="153" y="173"/>
                  </a:cubicBezTo>
                  <a:cubicBezTo>
                    <a:pt x="169" y="173"/>
                    <a:pt x="190" y="173"/>
                    <a:pt x="190" y="157"/>
                  </a:cubicBezTo>
                  <a:cubicBezTo>
                    <a:pt x="223" y="140"/>
                    <a:pt x="239" y="120"/>
                    <a:pt x="256" y="87"/>
                  </a:cubicBezTo>
                  <a:cubicBezTo>
                    <a:pt x="256" y="70"/>
                    <a:pt x="256" y="37"/>
                    <a:pt x="239" y="17"/>
                  </a:cubicBezTo>
                  <a:cubicBezTo>
                    <a:pt x="223" y="0"/>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
            <p:cNvSpPr/>
            <p:nvPr/>
          </p:nvSpPr>
          <p:spPr>
            <a:xfrm>
              <a:off x="4840325" y="2304275"/>
              <a:ext cx="6525" cy="5175"/>
            </a:xfrm>
            <a:custGeom>
              <a:avLst/>
              <a:gdLst/>
              <a:ahLst/>
              <a:cxnLst/>
              <a:rect l="l" t="t" r="r" b="b"/>
              <a:pathLst>
                <a:path w="261" h="207" extrusionOk="0">
                  <a:moveTo>
                    <a:pt x="174" y="1"/>
                  </a:moveTo>
                  <a:cubicBezTo>
                    <a:pt x="141" y="1"/>
                    <a:pt x="124" y="17"/>
                    <a:pt x="87" y="17"/>
                  </a:cubicBezTo>
                  <a:cubicBezTo>
                    <a:pt x="54" y="50"/>
                    <a:pt x="37" y="71"/>
                    <a:pt x="21" y="104"/>
                  </a:cubicBezTo>
                  <a:cubicBezTo>
                    <a:pt x="0" y="153"/>
                    <a:pt x="37" y="207"/>
                    <a:pt x="103" y="207"/>
                  </a:cubicBezTo>
                  <a:cubicBezTo>
                    <a:pt x="124" y="207"/>
                    <a:pt x="124" y="190"/>
                    <a:pt x="141" y="190"/>
                  </a:cubicBezTo>
                  <a:lnTo>
                    <a:pt x="157" y="190"/>
                  </a:lnTo>
                  <a:cubicBezTo>
                    <a:pt x="174" y="190"/>
                    <a:pt x="174" y="174"/>
                    <a:pt x="190" y="174"/>
                  </a:cubicBezTo>
                  <a:cubicBezTo>
                    <a:pt x="227" y="153"/>
                    <a:pt x="244" y="120"/>
                    <a:pt x="244" y="104"/>
                  </a:cubicBezTo>
                  <a:cubicBezTo>
                    <a:pt x="260" y="71"/>
                    <a:pt x="260" y="50"/>
                    <a:pt x="244" y="34"/>
                  </a:cubicBezTo>
                  <a:cubicBezTo>
                    <a:pt x="227" y="17"/>
                    <a:pt x="206"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
            <p:cNvSpPr/>
            <p:nvPr/>
          </p:nvSpPr>
          <p:spPr>
            <a:xfrm>
              <a:off x="4612725" y="2376025"/>
              <a:ext cx="6525" cy="5175"/>
            </a:xfrm>
            <a:custGeom>
              <a:avLst/>
              <a:gdLst/>
              <a:ahLst/>
              <a:cxnLst/>
              <a:rect l="l" t="t" r="r" b="b"/>
              <a:pathLst>
                <a:path w="261" h="207" extrusionOk="0">
                  <a:moveTo>
                    <a:pt x="158" y="0"/>
                  </a:moveTo>
                  <a:cubicBezTo>
                    <a:pt x="121" y="17"/>
                    <a:pt x="88" y="33"/>
                    <a:pt x="71" y="50"/>
                  </a:cubicBezTo>
                  <a:cubicBezTo>
                    <a:pt x="17" y="103"/>
                    <a:pt x="1" y="153"/>
                    <a:pt x="55" y="190"/>
                  </a:cubicBezTo>
                  <a:cubicBezTo>
                    <a:pt x="71" y="206"/>
                    <a:pt x="104" y="206"/>
                    <a:pt x="137" y="206"/>
                  </a:cubicBezTo>
                  <a:cubicBezTo>
                    <a:pt x="137" y="190"/>
                    <a:pt x="158" y="190"/>
                    <a:pt x="174" y="190"/>
                  </a:cubicBezTo>
                  <a:cubicBezTo>
                    <a:pt x="191" y="169"/>
                    <a:pt x="207" y="169"/>
                    <a:pt x="224" y="153"/>
                  </a:cubicBezTo>
                  <a:cubicBezTo>
                    <a:pt x="240" y="120"/>
                    <a:pt x="261" y="103"/>
                    <a:pt x="261" y="66"/>
                  </a:cubicBezTo>
                  <a:cubicBezTo>
                    <a:pt x="261" y="50"/>
                    <a:pt x="261" y="33"/>
                    <a:pt x="224" y="17"/>
                  </a:cubicBezTo>
                  <a:cubicBezTo>
                    <a:pt x="207" y="0"/>
                    <a:pt x="174"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
            <p:cNvSpPr/>
            <p:nvPr/>
          </p:nvSpPr>
          <p:spPr>
            <a:xfrm>
              <a:off x="4601200" y="2387150"/>
              <a:ext cx="6400" cy="4775"/>
            </a:xfrm>
            <a:custGeom>
              <a:avLst/>
              <a:gdLst/>
              <a:ahLst/>
              <a:cxnLst/>
              <a:rect l="l" t="t" r="r" b="b"/>
              <a:pathLst>
                <a:path w="256" h="191" extrusionOk="0">
                  <a:moveTo>
                    <a:pt x="153" y="0"/>
                  </a:moveTo>
                  <a:cubicBezTo>
                    <a:pt x="136" y="0"/>
                    <a:pt x="103" y="0"/>
                    <a:pt x="66" y="17"/>
                  </a:cubicBezTo>
                  <a:cubicBezTo>
                    <a:pt x="33" y="54"/>
                    <a:pt x="17" y="71"/>
                    <a:pt x="17" y="104"/>
                  </a:cubicBezTo>
                  <a:cubicBezTo>
                    <a:pt x="0" y="157"/>
                    <a:pt x="33" y="190"/>
                    <a:pt x="83" y="190"/>
                  </a:cubicBezTo>
                  <a:cubicBezTo>
                    <a:pt x="103" y="190"/>
                    <a:pt x="136" y="190"/>
                    <a:pt x="153" y="174"/>
                  </a:cubicBezTo>
                  <a:cubicBezTo>
                    <a:pt x="186" y="157"/>
                    <a:pt x="223" y="136"/>
                    <a:pt x="239" y="87"/>
                  </a:cubicBezTo>
                  <a:cubicBezTo>
                    <a:pt x="256" y="33"/>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
            <p:cNvSpPr/>
            <p:nvPr/>
          </p:nvSpPr>
          <p:spPr>
            <a:xfrm>
              <a:off x="4636750" y="2410750"/>
              <a:ext cx="6525" cy="5175"/>
            </a:xfrm>
            <a:custGeom>
              <a:avLst/>
              <a:gdLst/>
              <a:ahLst/>
              <a:cxnLst/>
              <a:rect l="l" t="t" r="r" b="b"/>
              <a:pathLst>
                <a:path w="261" h="207" extrusionOk="0">
                  <a:moveTo>
                    <a:pt x="157" y="1"/>
                  </a:moveTo>
                  <a:cubicBezTo>
                    <a:pt x="124" y="1"/>
                    <a:pt x="87" y="17"/>
                    <a:pt x="71" y="38"/>
                  </a:cubicBezTo>
                  <a:cubicBezTo>
                    <a:pt x="38" y="54"/>
                    <a:pt x="21" y="87"/>
                    <a:pt x="1" y="104"/>
                  </a:cubicBezTo>
                  <a:lnTo>
                    <a:pt x="1" y="157"/>
                  </a:lnTo>
                  <a:cubicBezTo>
                    <a:pt x="38" y="174"/>
                    <a:pt x="54" y="190"/>
                    <a:pt x="87" y="207"/>
                  </a:cubicBezTo>
                  <a:cubicBezTo>
                    <a:pt x="104" y="207"/>
                    <a:pt x="124" y="207"/>
                    <a:pt x="141" y="190"/>
                  </a:cubicBezTo>
                  <a:cubicBezTo>
                    <a:pt x="157" y="190"/>
                    <a:pt x="174" y="190"/>
                    <a:pt x="174" y="174"/>
                  </a:cubicBezTo>
                  <a:cubicBezTo>
                    <a:pt x="207" y="157"/>
                    <a:pt x="227" y="141"/>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
            <p:cNvSpPr/>
            <p:nvPr/>
          </p:nvSpPr>
          <p:spPr>
            <a:xfrm>
              <a:off x="4628600" y="2376025"/>
              <a:ext cx="6525" cy="4750"/>
            </a:xfrm>
            <a:custGeom>
              <a:avLst/>
              <a:gdLst/>
              <a:ahLst/>
              <a:cxnLst/>
              <a:rect l="l" t="t" r="r" b="b"/>
              <a:pathLst>
                <a:path w="261" h="190" extrusionOk="0">
                  <a:moveTo>
                    <a:pt x="174" y="0"/>
                  </a:moveTo>
                  <a:cubicBezTo>
                    <a:pt x="141" y="0"/>
                    <a:pt x="104" y="17"/>
                    <a:pt x="87" y="33"/>
                  </a:cubicBezTo>
                  <a:cubicBezTo>
                    <a:pt x="55" y="50"/>
                    <a:pt x="38" y="66"/>
                    <a:pt x="17" y="103"/>
                  </a:cubicBezTo>
                  <a:cubicBezTo>
                    <a:pt x="1" y="153"/>
                    <a:pt x="38" y="190"/>
                    <a:pt x="104" y="190"/>
                  </a:cubicBezTo>
                  <a:lnTo>
                    <a:pt x="158" y="190"/>
                  </a:lnTo>
                  <a:cubicBezTo>
                    <a:pt x="174" y="169"/>
                    <a:pt x="174" y="169"/>
                    <a:pt x="191" y="169"/>
                  </a:cubicBezTo>
                  <a:cubicBezTo>
                    <a:pt x="224" y="153"/>
                    <a:pt x="244" y="120"/>
                    <a:pt x="244" y="103"/>
                  </a:cubicBezTo>
                  <a:cubicBezTo>
                    <a:pt x="261" y="66"/>
                    <a:pt x="261" y="50"/>
                    <a:pt x="244"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
            <p:cNvSpPr/>
            <p:nvPr/>
          </p:nvSpPr>
          <p:spPr>
            <a:xfrm>
              <a:off x="4659950" y="2432700"/>
              <a:ext cx="6525" cy="5175"/>
            </a:xfrm>
            <a:custGeom>
              <a:avLst/>
              <a:gdLst/>
              <a:ahLst/>
              <a:cxnLst/>
              <a:rect l="l" t="t" r="r" b="b"/>
              <a:pathLst>
                <a:path w="261" h="207" extrusionOk="0">
                  <a:moveTo>
                    <a:pt x="157" y="1"/>
                  </a:moveTo>
                  <a:cubicBezTo>
                    <a:pt x="124" y="1"/>
                    <a:pt x="87" y="17"/>
                    <a:pt x="70" y="34"/>
                  </a:cubicBezTo>
                  <a:cubicBezTo>
                    <a:pt x="37" y="50"/>
                    <a:pt x="21" y="67"/>
                    <a:pt x="0" y="104"/>
                  </a:cubicBezTo>
                  <a:cubicBezTo>
                    <a:pt x="0" y="120"/>
                    <a:pt x="0" y="153"/>
                    <a:pt x="21" y="170"/>
                  </a:cubicBezTo>
                  <a:cubicBezTo>
                    <a:pt x="37" y="190"/>
                    <a:pt x="54" y="207"/>
                    <a:pt x="87" y="207"/>
                  </a:cubicBezTo>
                  <a:cubicBezTo>
                    <a:pt x="103" y="207"/>
                    <a:pt x="124" y="190"/>
                    <a:pt x="140" y="190"/>
                  </a:cubicBezTo>
                  <a:cubicBezTo>
                    <a:pt x="157" y="190"/>
                    <a:pt x="157" y="170"/>
                    <a:pt x="173" y="170"/>
                  </a:cubicBezTo>
                  <a:cubicBezTo>
                    <a:pt x="206" y="153"/>
                    <a:pt x="227" y="120"/>
                    <a:pt x="227"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
            <p:cNvSpPr/>
            <p:nvPr/>
          </p:nvSpPr>
          <p:spPr>
            <a:xfrm>
              <a:off x="4649625" y="2294375"/>
              <a:ext cx="6525" cy="5200"/>
            </a:xfrm>
            <a:custGeom>
              <a:avLst/>
              <a:gdLst/>
              <a:ahLst/>
              <a:cxnLst/>
              <a:rect l="l" t="t" r="r" b="b"/>
              <a:pathLst>
                <a:path w="261" h="208" extrusionOk="0">
                  <a:moveTo>
                    <a:pt x="158" y="1"/>
                  </a:moveTo>
                  <a:cubicBezTo>
                    <a:pt x="141" y="1"/>
                    <a:pt x="125" y="17"/>
                    <a:pt x="104" y="17"/>
                  </a:cubicBezTo>
                  <a:cubicBezTo>
                    <a:pt x="38" y="54"/>
                    <a:pt x="1" y="104"/>
                    <a:pt x="1" y="157"/>
                  </a:cubicBezTo>
                  <a:cubicBezTo>
                    <a:pt x="14" y="189"/>
                    <a:pt x="47" y="208"/>
                    <a:pt x="87" y="208"/>
                  </a:cubicBezTo>
                  <a:cubicBezTo>
                    <a:pt x="109" y="208"/>
                    <a:pt x="133" y="202"/>
                    <a:pt x="158" y="190"/>
                  </a:cubicBezTo>
                  <a:cubicBezTo>
                    <a:pt x="174" y="190"/>
                    <a:pt x="191" y="174"/>
                    <a:pt x="207" y="157"/>
                  </a:cubicBezTo>
                  <a:cubicBezTo>
                    <a:pt x="244" y="120"/>
                    <a:pt x="261" y="87"/>
                    <a:pt x="244" y="54"/>
                  </a:cubicBezTo>
                  <a:cubicBezTo>
                    <a:pt x="228" y="17"/>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
            <p:cNvSpPr/>
            <p:nvPr/>
          </p:nvSpPr>
          <p:spPr>
            <a:xfrm>
              <a:off x="4645000" y="2272625"/>
              <a:ext cx="6000" cy="4775"/>
            </a:xfrm>
            <a:custGeom>
              <a:avLst/>
              <a:gdLst/>
              <a:ahLst/>
              <a:cxnLst/>
              <a:rect l="l" t="t" r="r" b="b"/>
              <a:pathLst>
                <a:path w="240" h="191" extrusionOk="0">
                  <a:moveTo>
                    <a:pt x="151" y="1"/>
                  </a:moveTo>
                  <a:cubicBezTo>
                    <a:pt x="131" y="1"/>
                    <a:pt x="110" y="5"/>
                    <a:pt x="83" y="13"/>
                  </a:cubicBezTo>
                  <a:cubicBezTo>
                    <a:pt x="50" y="30"/>
                    <a:pt x="17" y="63"/>
                    <a:pt x="0" y="100"/>
                  </a:cubicBezTo>
                  <a:lnTo>
                    <a:pt x="0" y="149"/>
                  </a:lnTo>
                  <a:cubicBezTo>
                    <a:pt x="12" y="173"/>
                    <a:pt x="42" y="191"/>
                    <a:pt x="83" y="191"/>
                  </a:cubicBezTo>
                  <a:cubicBezTo>
                    <a:pt x="99" y="191"/>
                    <a:pt x="117" y="188"/>
                    <a:pt x="137" y="182"/>
                  </a:cubicBezTo>
                  <a:cubicBezTo>
                    <a:pt x="207" y="149"/>
                    <a:pt x="240" y="79"/>
                    <a:pt x="223" y="46"/>
                  </a:cubicBezTo>
                  <a:cubicBezTo>
                    <a:pt x="223" y="30"/>
                    <a:pt x="223" y="13"/>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
            <p:cNvSpPr/>
            <p:nvPr/>
          </p:nvSpPr>
          <p:spPr>
            <a:xfrm>
              <a:off x="4645825" y="2282325"/>
              <a:ext cx="6425" cy="4925"/>
            </a:xfrm>
            <a:custGeom>
              <a:avLst/>
              <a:gdLst/>
              <a:ahLst/>
              <a:cxnLst/>
              <a:rect l="l" t="t" r="r" b="b"/>
              <a:pathLst>
                <a:path w="257" h="197" extrusionOk="0">
                  <a:moveTo>
                    <a:pt x="174" y="0"/>
                  </a:moveTo>
                  <a:cubicBezTo>
                    <a:pt x="153" y="0"/>
                    <a:pt x="136" y="0"/>
                    <a:pt x="120" y="21"/>
                  </a:cubicBezTo>
                  <a:cubicBezTo>
                    <a:pt x="50" y="38"/>
                    <a:pt x="0" y="104"/>
                    <a:pt x="17" y="157"/>
                  </a:cubicBezTo>
                  <a:cubicBezTo>
                    <a:pt x="29" y="181"/>
                    <a:pt x="70" y="197"/>
                    <a:pt x="110" y="197"/>
                  </a:cubicBezTo>
                  <a:cubicBezTo>
                    <a:pt x="125" y="197"/>
                    <a:pt x="140" y="195"/>
                    <a:pt x="153" y="190"/>
                  </a:cubicBezTo>
                  <a:cubicBezTo>
                    <a:pt x="190" y="174"/>
                    <a:pt x="190" y="157"/>
                    <a:pt x="207" y="157"/>
                  </a:cubicBezTo>
                  <a:cubicBezTo>
                    <a:pt x="240" y="124"/>
                    <a:pt x="256" y="87"/>
                    <a:pt x="256" y="54"/>
                  </a:cubicBezTo>
                  <a:cubicBezTo>
                    <a:pt x="240" y="21"/>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
            <p:cNvSpPr/>
            <p:nvPr/>
          </p:nvSpPr>
          <p:spPr>
            <a:xfrm>
              <a:off x="4637275" y="2293550"/>
              <a:ext cx="6400" cy="4775"/>
            </a:xfrm>
            <a:custGeom>
              <a:avLst/>
              <a:gdLst/>
              <a:ahLst/>
              <a:cxnLst/>
              <a:rect l="l" t="t" r="r" b="b"/>
              <a:pathLst>
                <a:path w="256" h="191" extrusionOk="0">
                  <a:moveTo>
                    <a:pt x="169" y="1"/>
                  </a:moveTo>
                  <a:cubicBezTo>
                    <a:pt x="136" y="1"/>
                    <a:pt x="103" y="1"/>
                    <a:pt x="66" y="17"/>
                  </a:cubicBezTo>
                  <a:cubicBezTo>
                    <a:pt x="50" y="50"/>
                    <a:pt x="33" y="67"/>
                    <a:pt x="17" y="104"/>
                  </a:cubicBezTo>
                  <a:cubicBezTo>
                    <a:pt x="0" y="153"/>
                    <a:pt x="33" y="190"/>
                    <a:pt x="103" y="190"/>
                  </a:cubicBezTo>
                  <a:cubicBezTo>
                    <a:pt x="120" y="190"/>
                    <a:pt x="136" y="190"/>
                    <a:pt x="153" y="170"/>
                  </a:cubicBezTo>
                  <a:lnTo>
                    <a:pt x="186" y="170"/>
                  </a:lnTo>
                  <a:cubicBezTo>
                    <a:pt x="206" y="137"/>
                    <a:pt x="239" y="120"/>
                    <a:pt x="239" y="87"/>
                  </a:cubicBezTo>
                  <a:cubicBezTo>
                    <a:pt x="256" y="67"/>
                    <a:pt x="256" y="34"/>
                    <a:pt x="239" y="17"/>
                  </a:cubicBezTo>
                  <a:cubicBezTo>
                    <a:pt x="223"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
            <p:cNvSpPr/>
            <p:nvPr/>
          </p:nvSpPr>
          <p:spPr>
            <a:xfrm>
              <a:off x="4639325" y="2306850"/>
              <a:ext cx="6525" cy="5175"/>
            </a:xfrm>
            <a:custGeom>
              <a:avLst/>
              <a:gdLst/>
              <a:ahLst/>
              <a:cxnLst/>
              <a:rect l="l" t="t" r="r" b="b"/>
              <a:pathLst>
                <a:path w="261" h="207" extrusionOk="0">
                  <a:moveTo>
                    <a:pt x="157" y="1"/>
                  </a:moveTo>
                  <a:cubicBezTo>
                    <a:pt x="124" y="1"/>
                    <a:pt x="87" y="17"/>
                    <a:pt x="71" y="34"/>
                  </a:cubicBezTo>
                  <a:cubicBezTo>
                    <a:pt x="38" y="50"/>
                    <a:pt x="21" y="71"/>
                    <a:pt x="1" y="104"/>
                  </a:cubicBezTo>
                  <a:cubicBezTo>
                    <a:pt x="1" y="120"/>
                    <a:pt x="1" y="153"/>
                    <a:pt x="21" y="174"/>
                  </a:cubicBezTo>
                  <a:cubicBezTo>
                    <a:pt x="38" y="190"/>
                    <a:pt x="54" y="207"/>
                    <a:pt x="87" y="207"/>
                  </a:cubicBezTo>
                  <a:cubicBezTo>
                    <a:pt x="104" y="207"/>
                    <a:pt x="124" y="190"/>
                    <a:pt x="141" y="190"/>
                  </a:cubicBezTo>
                  <a:cubicBezTo>
                    <a:pt x="157" y="190"/>
                    <a:pt x="174" y="174"/>
                    <a:pt x="174" y="174"/>
                  </a:cubicBezTo>
                  <a:cubicBezTo>
                    <a:pt x="207" y="153"/>
                    <a:pt x="227" y="120"/>
                    <a:pt x="244" y="104"/>
                  </a:cubicBezTo>
                  <a:cubicBezTo>
                    <a:pt x="260" y="50"/>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
            <p:cNvSpPr/>
            <p:nvPr/>
          </p:nvSpPr>
          <p:spPr>
            <a:xfrm>
              <a:off x="4632525" y="2338775"/>
              <a:ext cx="6425" cy="5025"/>
            </a:xfrm>
            <a:custGeom>
              <a:avLst/>
              <a:gdLst/>
              <a:ahLst/>
              <a:cxnLst/>
              <a:rect l="l" t="t" r="r" b="b"/>
              <a:pathLst>
                <a:path w="257" h="201" extrusionOk="0">
                  <a:moveTo>
                    <a:pt x="172" y="0"/>
                  </a:moveTo>
                  <a:cubicBezTo>
                    <a:pt x="151" y="0"/>
                    <a:pt x="127" y="4"/>
                    <a:pt x="104" y="10"/>
                  </a:cubicBezTo>
                  <a:cubicBezTo>
                    <a:pt x="34" y="47"/>
                    <a:pt x="1" y="97"/>
                    <a:pt x="17" y="150"/>
                  </a:cubicBezTo>
                  <a:cubicBezTo>
                    <a:pt x="28" y="182"/>
                    <a:pt x="54" y="200"/>
                    <a:pt x="89" y="200"/>
                  </a:cubicBezTo>
                  <a:cubicBezTo>
                    <a:pt x="108" y="200"/>
                    <a:pt x="130" y="195"/>
                    <a:pt x="153" y="183"/>
                  </a:cubicBezTo>
                  <a:cubicBezTo>
                    <a:pt x="223" y="150"/>
                    <a:pt x="256" y="97"/>
                    <a:pt x="240" y="47"/>
                  </a:cubicBezTo>
                  <a:cubicBezTo>
                    <a:pt x="240" y="13"/>
                    <a:pt x="21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
            <p:cNvSpPr/>
            <p:nvPr/>
          </p:nvSpPr>
          <p:spPr>
            <a:xfrm>
              <a:off x="4700750" y="2409925"/>
              <a:ext cx="6525" cy="5175"/>
            </a:xfrm>
            <a:custGeom>
              <a:avLst/>
              <a:gdLst/>
              <a:ahLst/>
              <a:cxnLst/>
              <a:rect l="l" t="t" r="r" b="b"/>
              <a:pathLst>
                <a:path w="261" h="207" extrusionOk="0">
                  <a:moveTo>
                    <a:pt x="158" y="1"/>
                  </a:moveTo>
                  <a:cubicBezTo>
                    <a:pt x="121" y="1"/>
                    <a:pt x="88" y="17"/>
                    <a:pt x="71" y="34"/>
                  </a:cubicBezTo>
                  <a:cubicBezTo>
                    <a:pt x="38" y="50"/>
                    <a:pt x="17" y="87"/>
                    <a:pt x="1" y="104"/>
                  </a:cubicBezTo>
                  <a:cubicBezTo>
                    <a:pt x="1" y="137"/>
                    <a:pt x="1" y="153"/>
                    <a:pt x="17" y="174"/>
                  </a:cubicBezTo>
                  <a:cubicBezTo>
                    <a:pt x="38" y="190"/>
                    <a:pt x="55" y="207"/>
                    <a:pt x="88" y="207"/>
                  </a:cubicBezTo>
                  <a:cubicBezTo>
                    <a:pt x="104" y="207"/>
                    <a:pt x="121" y="207"/>
                    <a:pt x="141" y="190"/>
                  </a:cubicBezTo>
                  <a:cubicBezTo>
                    <a:pt x="158" y="190"/>
                    <a:pt x="174" y="190"/>
                    <a:pt x="174" y="174"/>
                  </a:cubicBezTo>
                  <a:cubicBezTo>
                    <a:pt x="207" y="153"/>
                    <a:pt x="224" y="137"/>
                    <a:pt x="244" y="104"/>
                  </a:cubicBezTo>
                  <a:cubicBezTo>
                    <a:pt x="261" y="50"/>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
            <p:cNvSpPr/>
            <p:nvPr/>
          </p:nvSpPr>
          <p:spPr>
            <a:xfrm>
              <a:off x="4703750" y="2421050"/>
              <a:ext cx="6925" cy="4775"/>
            </a:xfrm>
            <a:custGeom>
              <a:avLst/>
              <a:gdLst/>
              <a:ahLst/>
              <a:cxnLst/>
              <a:rect l="l" t="t" r="r" b="b"/>
              <a:pathLst>
                <a:path w="277" h="191" extrusionOk="0">
                  <a:moveTo>
                    <a:pt x="174" y="1"/>
                  </a:moveTo>
                  <a:cubicBezTo>
                    <a:pt x="141" y="1"/>
                    <a:pt x="124" y="1"/>
                    <a:pt x="87" y="17"/>
                  </a:cubicBezTo>
                  <a:cubicBezTo>
                    <a:pt x="54" y="38"/>
                    <a:pt x="38" y="71"/>
                    <a:pt x="21" y="87"/>
                  </a:cubicBezTo>
                  <a:cubicBezTo>
                    <a:pt x="1" y="158"/>
                    <a:pt x="38" y="191"/>
                    <a:pt x="104" y="191"/>
                  </a:cubicBezTo>
                  <a:cubicBezTo>
                    <a:pt x="124" y="191"/>
                    <a:pt x="141" y="191"/>
                    <a:pt x="174" y="174"/>
                  </a:cubicBezTo>
                  <a:cubicBezTo>
                    <a:pt x="207" y="158"/>
                    <a:pt x="244" y="120"/>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
            <p:cNvSpPr/>
            <p:nvPr/>
          </p:nvSpPr>
          <p:spPr>
            <a:xfrm>
              <a:off x="4690450" y="2433125"/>
              <a:ext cx="6525" cy="5175"/>
            </a:xfrm>
            <a:custGeom>
              <a:avLst/>
              <a:gdLst/>
              <a:ahLst/>
              <a:cxnLst/>
              <a:rect l="l" t="t" r="r" b="b"/>
              <a:pathLst>
                <a:path w="261" h="207" extrusionOk="0">
                  <a:moveTo>
                    <a:pt x="157" y="0"/>
                  </a:moveTo>
                  <a:cubicBezTo>
                    <a:pt x="141" y="17"/>
                    <a:pt x="120" y="17"/>
                    <a:pt x="104" y="17"/>
                  </a:cubicBezTo>
                  <a:cubicBezTo>
                    <a:pt x="38" y="50"/>
                    <a:pt x="1" y="103"/>
                    <a:pt x="17" y="153"/>
                  </a:cubicBezTo>
                  <a:cubicBezTo>
                    <a:pt x="17" y="188"/>
                    <a:pt x="47" y="207"/>
                    <a:pt x="87" y="207"/>
                  </a:cubicBezTo>
                  <a:cubicBezTo>
                    <a:pt x="108" y="207"/>
                    <a:pt x="133" y="201"/>
                    <a:pt x="157" y="190"/>
                  </a:cubicBezTo>
                  <a:cubicBezTo>
                    <a:pt x="174" y="190"/>
                    <a:pt x="190" y="173"/>
                    <a:pt x="207" y="153"/>
                  </a:cubicBezTo>
                  <a:cubicBezTo>
                    <a:pt x="244" y="120"/>
                    <a:pt x="260" y="87"/>
                    <a:pt x="244" y="50"/>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
            <p:cNvSpPr/>
            <p:nvPr/>
          </p:nvSpPr>
          <p:spPr>
            <a:xfrm>
              <a:off x="4695600" y="2398800"/>
              <a:ext cx="6525" cy="5050"/>
            </a:xfrm>
            <a:custGeom>
              <a:avLst/>
              <a:gdLst/>
              <a:ahLst/>
              <a:cxnLst/>
              <a:rect l="l" t="t" r="r" b="b"/>
              <a:pathLst>
                <a:path w="261" h="202" extrusionOk="0">
                  <a:moveTo>
                    <a:pt x="141" y="0"/>
                  </a:moveTo>
                  <a:cubicBezTo>
                    <a:pt x="104" y="17"/>
                    <a:pt x="87" y="33"/>
                    <a:pt x="54" y="50"/>
                  </a:cubicBezTo>
                  <a:cubicBezTo>
                    <a:pt x="1" y="103"/>
                    <a:pt x="1" y="153"/>
                    <a:pt x="54" y="186"/>
                  </a:cubicBezTo>
                  <a:cubicBezTo>
                    <a:pt x="63" y="196"/>
                    <a:pt x="75" y="201"/>
                    <a:pt x="87" y="201"/>
                  </a:cubicBezTo>
                  <a:cubicBezTo>
                    <a:pt x="100" y="201"/>
                    <a:pt x="112" y="196"/>
                    <a:pt x="120" y="186"/>
                  </a:cubicBezTo>
                  <a:lnTo>
                    <a:pt x="157" y="186"/>
                  </a:lnTo>
                  <a:cubicBezTo>
                    <a:pt x="174" y="169"/>
                    <a:pt x="207" y="169"/>
                    <a:pt x="207" y="153"/>
                  </a:cubicBezTo>
                  <a:cubicBezTo>
                    <a:pt x="244" y="120"/>
                    <a:pt x="261" y="103"/>
                    <a:pt x="261" y="66"/>
                  </a:cubicBezTo>
                  <a:cubicBezTo>
                    <a:pt x="261" y="50"/>
                    <a:pt x="244" y="33"/>
                    <a:pt x="223"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
            <p:cNvSpPr/>
            <p:nvPr/>
          </p:nvSpPr>
          <p:spPr>
            <a:xfrm>
              <a:off x="4654800" y="2306025"/>
              <a:ext cx="6500" cy="4675"/>
            </a:xfrm>
            <a:custGeom>
              <a:avLst/>
              <a:gdLst/>
              <a:ahLst/>
              <a:cxnLst/>
              <a:rect l="l" t="t" r="r" b="b"/>
              <a:pathLst>
                <a:path w="260" h="187" extrusionOk="0">
                  <a:moveTo>
                    <a:pt x="173" y="1"/>
                  </a:moveTo>
                  <a:cubicBezTo>
                    <a:pt x="140" y="1"/>
                    <a:pt x="124" y="1"/>
                    <a:pt x="87" y="17"/>
                  </a:cubicBezTo>
                  <a:cubicBezTo>
                    <a:pt x="54" y="34"/>
                    <a:pt x="37" y="67"/>
                    <a:pt x="21" y="104"/>
                  </a:cubicBezTo>
                  <a:cubicBezTo>
                    <a:pt x="0" y="153"/>
                    <a:pt x="37" y="186"/>
                    <a:pt x="103" y="186"/>
                  </a:cubicBezTo>
                  <a:lnTo>
                    <a:pt x="157" y="186"/>
                  </a:lnTo>
                  <a:cubicBezTo>
                    <a:pt x="173" y="170"/>
                    <a:pt x="173" y="170"/>
                    <a:pt x="190" y="170"/>
                  </a:cubicBezTo>
                  <a:cubicBezTo>
                    <a:pt x="227" y="137"/>
                    <a:pt x="243" y="120"/>
                    <a:pt x="243" y="104"/>
                  </a:cubicBezTo>
                  <a:cubicBezTo>
                    <a:pt x="260" y="67"/>
                    <a:pt x="260" y="50"/>
                    <a:pt x="243" y="17"/>
                  </a:cubicBezTo>
                  <a:cubicBezTo>
                    <a:pt x="227"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
            <p:cNvSpPr/>
            <p:nvPr/>
          </p:nvSpPr>
          <p:spPr>
            <a:xfrm>
              <a:off x="4708900" y="2399200"/>
              <a:ext cx="6100" cy="4775"/>
            </a:xfrm>
            <a:custGeom>
              <a:avLst/>
              <a:gdLst/>
              <a:ahLst/>
              <a:cxnLst/>
              <a:rect l="l" t="t" r="r" b="b"/>
              <a:pathLst>
                <a:path w="244" h="191" extrusionOk="0">
                  <a:moveTo>
                    <a:pt x="157" y="1"/>
                  </a:moveTo>
                  <a:cubicBezTo>
                    <a:pt x="124" y="1"/>
                    <a:pt x="87" y="17"/>
                    <a:pt x="71" y="34"/>
                  </a:cubicBezTo>
                  <a:cubicBezTo>
                    <a:pt x="38" y="50"/>
                    <a:pt x="21" y="67"/>
                    <a:pt x="1" y="104"/>
                  </a:cubicBezTo>
                  <a:cubicBezTo>
                    <a:pt x="1" y="137"/>
                    <a:pt x="1" y="153"/>
                    <a:pt x="21" y="170"/>
                  </a:cubicBezTo>
                  <a:cubicBezTo>
                    <a:pt x="38" y="190"/>
                    <a:pt x="54" y="190"/>
                    <a:pt x="87" y="190"/>
                  </a:cubicBezTo>
                  <a:lnTo>
                    <a:pt x="141" y="190"/>
                  </a:lnTo>
                  <a:cubicBezTo>
                    <a:pt x="190" y="170"/>
                    <a:pt x="227" y="137"/>
                    <a:pt x="244" y="104"/>
                  </a:cubicBezTo>
                  <a:lnTo>
                    <a:pt x="244" y="87"/>
                  </a:lnTo>
                  <a:cubicBezTo>
                    <a:pt x="244" y="34"/>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
            <p:cNvSpPr/>
            <p:nvPr/>
          </p:nvSpPr>
          <p:spPr>
            <a:xfrm>
              <a:off x="4709425" y="2386725"/>
              <a:ext cx="6400" cy="5200"/>
            </a:xfrm>
            <a:custGeom>
              <a:avLst/>
              <a:gdLst/>
              <a:ahLst/>
              <a:cxnLst/>
              <a:rect l="l" t="t" r="r" b="b"/>
              <a:pathLst>
                <a:path w="256" h="208" extrusionOk="0">
                  <a:moveTo>
                    <a:pt x="160" y="0"/>
                  </a:moveTo>
                  <a:cubicBezTo>
                    <a:pt x="141" y="0"/>
                    <a:pt x="121" y="6"/>
                    <a:pt x="103" y="17"/>
                  </a:cubicBezTo>
                  <a:cubicBezTo>
                    <a:pt x="33" y="50"/>
                    <a:pt x="0" y="104"/>
                    <a:pt x="0" y="153"/>
                  </a:cubicBezTo>
                  <a:cubicBezTo>
                    <a:pt x="11" y="188"/>
                    <a:pt x="43" y="208"/>
                    <a:pt x="83" y="208"/>
                  </a:cubicBezTo>
                  <a:cubicBezTo>
                    <a:pt x="104" y="208"/>
                    <a:pt x="128" y="202"/>
                    <a:pt x="153" y="191"/>
                  </a:cubicBezTo>
                  <a:cubicBezTo>
                    <a:pt x="206" y="153"/>
                    <a:pt x="256" y="104"/>
                    <a:pt x="239" y="50"/>
                  </a:cubicBezTo>
                  <a:cubicBezTo>
                    <a:pt x="229" y="18"/>
                    <a:pt x="19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
            <p:cNvSpPr/>
            <p:nvPr/>
          </p:nvSpPr>
          <p:spPr>
            <a:xfrm>
              <a:off x="4686650" y="2421050"/>
              <a:ext cx="6400" cy="4925"/>
            </a:xfrm>
            <a:custGeom>
              <a:avLst/>
              <a:gdLst/>
              <a:ahLst/>
              <a:cxnLst/>
              <a:rect l="l" t="t" r="r" b="b"/>
              <a:pathLst>
                <a:path w="256" h="197" extrusionOk="0">
                  <a:moveTo>
                    <a:pt x="169" y="1"/>
                  </a:moveTo>
                  <a:cubicBezTo>
                    <a:pt x="153" y="1"/>
                    <a:pt x="136" y="1"/>
                    <a:pt x="120" y="17"/>
                  </a:cubicBezTo>
                  <a:cubicBezTo>
                    <a:pt x="50" y="38"/>
                    <a:pt x="0" y="104"/>
                    <a:pt x="17" y="158"/>
                  </a:cubicBezTo>
                  <a:cubicBezTo>
                    <a:pt x="29" y="182"/>
                    <a:pt x="69" y="197"/>
                    <a:pt x="116" y="197"/>
                  </a:cubicBezTo>
                  <a:cubicBezTo>
                    <a:pt x="134" y="197"/>
                    <a:pt x="151" y="195"/>
                    <a:pt x="169" y="191"/>
                  </a:cubicBezTo>
                  <a:cubicBezTo>
                    <a:pt x="190" y="174"/>
                    <a:pt x="206" y="174"/>
                    <a:pt x="206" y="158"/>
                  </a:cubicBezTo>
                  <a:cubicBezTo>
                    <a:pt x="239" y="120"/>
                    <a:pt x="256" y="87"/>
                    <a:pt x="256" y="54"/>
                  </a:cubicBezTo>
                  <a:cubicBezTo>
                    <a:pt x="239" y="17"/>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
            <p:cNvSpPr/>
            <p:nvPr/>
          </p:nvSpPr>
          <p:spPr>
            <a:xfrm>
              <a:off x="4672825" y="2421975"/>
              <a:ext cx="6525" cy="4900"/>
            </a:xfrm>
            <a:custGeom>
              <a:avLst/>
              <a:gdLst/>
              <a:ahLst/>
              <a:cxnLst/>
              <a:rect l="l" t="t" r="r" b="b"/>
              <a:pathLst>
                <a:path w="261" h="196" extrusionOk="0">
                  <a:moveTo>
                    <a:pt x="141" y="1"/>
                  </a:moveTo>
                  <a:cubicBezTo>
                    <a:pt x="104" y="17"/>
                    <a:pt x="87" y="34"/>
                    <a:pt x="54" y="50"/>
                  </a:cubicBezTo>
                  <a:cubicBezTo>
                    <a:pt x="1" y="104"/>
                    <a:pt x="1" y="154"/>
                    <a:pt x="54" y="187"/>
                  </a:cubicBezTo>
                  <a:cubicBezTo>
                    <a:pt x="65" y="187"/>
                    <a:pt x="84" y="196"/>
                    <a:pt x="106" y="196"/>
                  </a:cubicBezTo>
                  <a:cubicBezTo>
                    <a:pt x="117" y="196"/>
                    <a:pt x="128" y="193"/>
                    <a:pt x="141" y="187"/>
                  </a:cubicBezTo>
                  <a:lnTo>
                    <a:pt x="157" y="187"/>
                  </a:lnTo>
                  <a:cubicBezTo>
                    <a:pt x="190" y="170"/>
                    <a:pt x="207" y="154"/>
                    <a:pt x="227" y="154"/>
                  </a:cubicBezTo>
                  <a:cubicBezTo>
                    <a:pt x="244" y="121"/>
                    <a:pt x="260" y="104"/>
                    <a:pt x="260" y="67"/>
                  </a:cubicBezTo>
                  <a:cubicBezTo>
                    <a:pt x="260" y="50"/>
                    <a:pt x="244" y="34"/>
                    <a:pt x="227"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
            <p:cNvSpPr/>
            <p:nvPr/>
          </p:nvSpPr>
          <p:spPr>
            <a:xfrm>
              <a:off x="4677975" y="2432300"/>
              <a:ext cx="6525" cy="4650"/>
            </a:xfrm>
            <a:custGeom>
              <a:avLst/>
              <a:gdLst/>
              <a:ahLst/>
              <a:cxnLst/>
              <a:rect l="l" t="t" r="r" b="b"/>
              <a:pathLst>
                <a:path w="261" h="186" extrusionOk="0">
                  <a:moveTo>
                    <a:pt x="174" y="0"/>
                  </a:moveTo>
                  <a:cubicBezTo>
                    <a:pt x="141" y="0"/>
                    <a:pt x="104" y="0"/>
                    <a:pt x="87" y="33"/>
                  </a:cubicBezTo>
                  <a:cubicBezTo>
                    <a:pt x="54" y="50"/>
                    <a:pt x="38" y="66"/>
                    <a:pt x="21" y="103"/>
                  </a:cubicBezTo>
                  <a:cubicBezTo>
                    <a:pt x="1" y="153"/>
                    <a:pt x="38" y="186"/>
                    <a:pt x="104" y="186"/>
                  </a:cubicBezTo>
                  <a:lnTo>
                    <a:pt x="157" y="186"/>
                  </a:lnTo>
                  <a:cubicBezTo>
                    <a:pt x="174" y="169"/>
                    <a:pt x="174" y="169"/>
                    <a:pt x="190" y="169"/>
                  </a:cubicBezTo>
                  <a:cubicBezTo>
                    <a:pt x="207" y="153"/>
                    <a:pt x="244" y="120"/>
                    <a:pt x="244" y="103"/>
                  </a:cubicBezTo>
                  <a:cubicBezTo>
                    <a:pt x="261" y="66"/>
                    <a:pt x="261" y="50"/>
                    <a:pt x="244" y="17"/>
                  </a:cubicBezTo>
                  <a:cubicBezTo>
                    <a:pt x="228"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
            <p:cNvSpPr/>
            <p:nvPr/>
          </p:nvSpPr>
          <p:spPr>
            <a:xfrm>
              <a:off x="4669025" y="2457125"/>
              <a:ext cx="4750" cy="4775"/>
            </a:xfrm>
            <a:custGeom>
              <a:avLst/>
              <a:gdLst/>
              <a:ahLst/>
              <a:cxnLst/>
              <a:rect l="l" t="t" r="r" b="b"/>
              <a:pathLst>
                <a:path w="190" h="191" extrusionOk="0">
                  <a:moveTo>
                    <a:pt x="87" y="1"/>
                  </a:moveTo>
                  <a:cubicBezTo>
                    <a:pt x="50" y="1"/>
                    <a:pt x="17" y="17"/>
                    <a:pt x="0" y="38"/>
                  </a:cubicBezTo>
                  <a:cubicBezTo>
                    <a:pt x="17" y="87"/>
                    <a:pt x="33" y="141"/>
                    <a:pt x="50" y="191"/>
                  </a:cubicBezTo>
                  <a:lnTo>
                    <a:pt x="70" y="191"/>
                  </a:lnTo>
                  <a:cubicBezTo>
                    <a:pt x="87" y="191"/>
                    <a:pt x="103" y="174"/>
                    <a:pt x="103" y="174"/>
                  </a:cubicBezTo>
                  <a:cubicBezTo>
                    <a:pt x="136" y="158"/>
                    <a:pt x="153" y="120"/>
                    <a:pt x="173" y="104"/>
                  </a:cubicBezTo>
                  <a:cubicBezTo>
                    <a:pt x="190" y="54"/>
                    <a:pt x="15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
            <p:cNvSpPr/>
            <p:nvPr/>
          </p:nvSpPr>
          <p:spPr>
            <a:xfrm>
              <a:off x="4685725" y="2411300"/>
              <a:ext cx="6100" cy="4800"/>
            </a:xfrm>
            <a:custGeom>
              <a:avLst/>
              <a:gdLst/>
              <a:ahLst/>
              <a:cxnLst/>
              <a:rect l="l" t="t" r="r" b="b"/>
              <a:pathLst>
                <a:path w="244" h="192" extrusionOk="0">
                  <a:moveTo>
                    <a:pt x="154" y="0"/>
                  </a:moveTo>
                  <a:cubicBezTo>
                    <a:pt x="135" y="0"/>
                    <a:pt x="113" y="5"/>
                    <a:pt x="87" y="16"/>
                  </a:cubicBezTo>
                  <a:cubicBezTo>
                    <a:pt x="54" y="32"/>
                    <a:pt x="21" y="65"/>
                    <a:pt x="0" y="98"/>
                  </a:cubicBezTo>
                  <a:lnTo>
                    <a:pt x="0" y="152"/>
                  </a:lnTo>
                  <a:cubicBezTo>
                    <a:pt x="15" y="176"/>
                    <a:pt x="46" y="191"/>
                    <a:pt x="88" y="191"/>
                  </a:cubicBezTo>
                  <a:cubicBezTo>
                    <a:pt x="104" y="191"/>
                    <a:pt x="121" y="189"/>
                    <a:pt x="140" y="185"/>
                  </a:cubicBezTo>
                  <a:cubicBezTo>
                    <a:pt x="206" y="152"/>
                    <a:pt x="243" y="98"/>
                    <a:pt x="227" y="49"/>
                  </a:cubicBezTo>
                  <a:cubicBezTo>
                    <a:pt x="227" y="32"/>
                    <a:pt x="227" y="16"/>
                    <a:pt x="206" y="16"/>
                  </a:cubicBezTo>
                  <a:cubicBezTo>
                    <a:pt x="190" y="5"/>
                    <a:pt x="17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
            <p:cNvSpPr/>
            <p:nvPr/>
          </p:nvSpPr>
          <p:spPr>
            <a:xfrm>
              <a:off x="4680150" y="2399200"/>
              <a:ext cx="6525" cy="5025"/>
            </a:xfrm>
            <a:custGeom>
              <a:avLst/>
              <a:gdLst/>
              <a:ahLst/>
              <a:cxnLst/>
              <a:rect l="l" t="t" r="r" b="b"/>
              <a:pathLst>
                <a:path w="261" h="201" extrusionOk="0">
                  <a:moveTo>
                    <a:pt x="174" y="1"/>
                  </a:moveTo>
                  <a:cubicBezTo>
                    <a:pt x="157" y="1"/>
                    <a:pt x="141" y="1"/>
                    <a:pt x="120" y="17"/>
                  </a:cubicBezTo>
                  <a:cubicBezTo>
                    <a:pt x="54" y="50"/>
                    <a:pt x="0" y="104"/>
                    <a:pt x="17" y="153"/>
                  </a:cubicBezTo>
                  <a:cubicBezTo>
                    <a:pt x="30" y="188"/>
                    <a:pt x="62" y="200"/>
                    <a:pt x="102" y="200"/>
                  </a:cubicBezTo>
                  <a:cubicBezTo>
                    <a:pt x="124" y="200"/>
                    <a:pt x="149" y="196"/>
                    <a:pt x="174" y="190"/>
                  </a:cubicBezTo>
                  <a:cubicBezTo>
                    <a:pt x="190" y="170"/>
                    <a:pt x="207" y="170"/>
                    <a:pt x="207" y="153"/>
                  </a:cubicBezTo>
                  <a:cubicBezTo>
                    <a:pt x="244" y="120"/>
                    <a:pt x="260" y="87"/>
                    <a:pt x="260" y="50"/>
                  </a:cubicBezTo>
                  <a:cubicBezTo>
                    <a:pt x="24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
            <p:cNvSpPr/>
            <p:nvPr/>
          </p:nvSpPr>
          <p:spPr>
            <a:xfrm>
              <a:off x="4606750" y="2397875"/>
              <a:ext cx="1275" cy="425"/>
            </a:xfrm>
            <a:custGeom>
              <a:avLst/>
              <a:gdLst/>
              <a:ahLst/>
              <a:cxnLst/>
              <a:rect l="l" t="t" r="r" b="b"/>
              <a:pathLst>
                <a:path w="51" h="17" extrusionOk="0">
                  <a:moveTo>
                    <a:pt x="1" y="0"/>
                  </a:moveTo>
                  <a:cubicBezTo>
                    <a:pt x="12" y="0"/>
                    <a:pt x="23" y="7"/>
                    <a:pt x="33" y="12"/>
                  </a:cubicBezTo>
                  <a:lnTo>
                    <a:pt x="33" y="12"/>
                  </a:lnTo>
                  <a:cubicBezTo>
                    <a:pt x="31" y="0"/>
                    <a:pt x="16" y="0"/>
                    <a:pt x="1" y="0"/>
                  </a:cubicBezTo>
                  <a:close/>
                  <a:moveTo>
                    <a:pt x="33" y="12"/>
                  </a:moveTo>
                  <a:cubicBezTo>
                    <a:pt x="34" y="14"/>
                    <a:pt x="34" y="15"/>
                    <a:pt x="34" y="17"/>
                  </a:cubicBezTo>
                  <a:lnTo>
                    <a:pt x="50" y="17"/>
                  </a:lnTo>
                  <a:cubicBezTo>
                    <a:pt x="45" y="17"/>
                    <a:pt x="39" y="15"/>
                    <a:pt x="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
            <p:cNvSpPr/>
            <p:nvPr/>
          </p:nvSpPr>
          <p:spPr>
            <a:xfrm>
              <a:off x="4617900" y="2386325"/>
              <a:ext cx="6500" cy="5175"/>
            </a:xfrm>
            <a:custGeom>
              <a:avLst/>
              <a:gdLst/>
              <a:ahLst/>
              <a:cxnLst/>
              <a:rect l="l" t="t" r="r" b="b"/>
              <a:pathLst>
                <a:path w="260" h="207" extrusionOk="0">
                  <a:moveTo>
                    <a:pt x="173" y="0"/>
                  </a:moveTo>
                  <a:cubicBezTo>
                    <a:pt x="136" y="0"/>
                    <a:pt x="103" y="17"/>
                    <a:pt x="70" y="33"/>
                  </a:cubicBezTo>
                  <a:cubicBezTo>
                    <a:pt x="54" y="50"/>
                    <a:pt x="17" y="87"/>
                    <a:pt x="17" y="104"/>
                  </a:cubicBezTo>
                  <a:cubicBezTo>
                    <a:pt x="0" y="153"/>
                    <a:pt x="33" y="207"/>
                    <a:pt x="87" y="207"/>
                  </a:cubicBezTo>
                  <a:cubicBezTo>
                    <a:pt x="120" y="207"/>
                    <a:pt x="136" y="190"/>
                    <a:pt x="157" y="190"/>
                  </a:cubicBezTo>
                  <a:cubicBezTo>
                    <a:pt x="173" y="190"/>
                    <a:pt x="173" y="169"/>
                    <a:pt x="190" y="169"/>
                  </a:cubicBezTo>
                  <a:cubicBezTo>
                    <a:pt x="206" y="153"/>
                    <a:pt x="239" y="137"/>
                    <a:pt x="239" y="104"/>
                  </a:cubicBezTo>
                  <a:cubicBezTo>
                    <a:pt x="260" y="66"/>
                    <a:pt x="260" y="50"/>
                    <a:pt x="239" y="33"/>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
            <p:cNvSpPr/>
            <p:nvPr/>
          </p:nvSpPr>
          <p:spPr>
            <a:xfrm>
              <a:off x="4572325" y="2295500"/>
              <a:ext cx="6125" cy="4875"/>
            </a:xfrm>
            <a:custGeom>
              <a:avLst/>
              <a:gdLst/>
              <a:ahLst/>
              <a:cxnLst/>
              <a:rect l="l" t="t" r="r" b="b"/>
              <a:pathLst>
                <a:path w="245" h="195" extrusionOk="0">
                  <a:moveTo>
                    <a:pt x="170" y="0"/>
                  </a:moveTo>
                  <a:cubicBezTo>
                    <a:pt x="161" y="0"/>
                    <a:pt x="152" y="3"/>
                    <a:pt x="141" y="9"/>
                  </a:cubicBezTo>
                  <a:cubicBezTo>
                    <a:pt x="104" y="9"/>
                    <a:pt x="71" y="26"/>
                    <a:pt x="54" y="59"/>
                  </a:cubicBezTo>
                  <a:cubicBezTo>
                    <a:pt x="1" y="92"/>
                    <a:pt x="1" y="162"/>
                    <a:pt x="38" y="178"/>
                  </a:cubicBezTo>
                  <a:cubicBezTo>
                    <a:pt x="71" y="195"/>
                    <a:pt x="87" y="195"/>
                    <a:pt x="124" y="195"/>
                  </a:cubicBezTo>
                  <a:cubicBezTo>
                    <a:pt x="141" y="195"/>
                    <a:pt x="141" y="195"/>
                    <a:pt x="157" y="178"/>
                  </a:cubicBezTo>
                  <a:cubicBezTo>
                    <a:pt x="174" y="178"/>
                    <a:pt x="190" y="162"/>
                    <a:pt x="207" y="145"/>
                  </a:cubicBezTo>
                  <a:cubicBezTo>
                    <a:pt x="228" y="129"/>
                    <a:pt x="244" y="92"/>
                    <a:pt x="244" y="75"/>
                  </a:cubicBezTo>
                  <a:cubicBezTo>
                    <a:pt x="244" y="42"/>
                    <a:pt x="244" y="26"/>
                    <a:pt x="228" y="9"/>
                  </a:cubicBezTo>
                  <a:cubicBezTo>
                    <a:pt x="203" y="9"/>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
            <p:cNvSpPr/>
            <p:nvPr/>
          </p:nvSpPr>
          <p:spPr>
            <a:xfrm>
              <a:off x="4572325" y="2341175"/>
              <a:ext cx="6525" cy="5175"/>
            </a:xfrm>
            <a:custGeom>
              <a:avLst/>
              <a:gdLst/>
              <a:ahLst/>
              <a:cxnLst/>
              <a:rect l="l" t="t" r="r" b="b"/>
              <a:pathLst>
                <a:path w="261" h="207" extrusionOk="0">
                  <a:moveTo>
                    <a:pt x="174" y="1"/>
                  </a:moveTo>
                  <a:cubicBezTo>
                    <a:pt x="141" y="17"/>
                    <a:pt x="104" y="17"/>
                    <a:pt x="87" y="38"/>
                  </a:cubicBezTo>
                  <a:cubicBezTo>
                    <a:pt x="54" y="54"/>
                    <a:pt x="38" y="87"/>
                    <a:pt x="21" y="104"/>
                  </a:cubicBezTo>
                  <a:cubicBezTo>
                    <a:pt x="1" y="157"/>
                    <a:pt x="38" y="207"/>
                    <a:pt x="87" y="207"/>
                  </a:cubicBezTo>
                  <a:lnTo>
                    <a:pt x="141" y="207"/>
                  </a:lnTo>
                  <a:cubicBezTo>
                    <a:pt x="141" y="190"/>
                    <a:pt x="157" y="190"/>
                    <a:pt x="157" y="190"/>
                  </a:cubicBezTo>
                  <a:cubicBezTo>
                    <a:pt x="174" y="190"/>
                    <a:pt x="174" y="190"/>
                    <a:pt x="190" y="174"/>
                  </a:cubicBezTo>
                  <a:cubicBezTo>
                    <a:pt x="207" y="157"/>
                    <a:pt x="244" y="141"/>
                    <a:pt x="244" y="104"/>
                  </a:cubicBezTo>
                  <a:cubicBezTo>
                    <a:pt x="261" y="87"/>
                    <a:pt x="261" y="54"/>
                    <a:pt x="244" y="38"/>
                  </a:cubicBezTo>
                  <a:cubicBezTo>
                    <a:pt x="228" y="17"/>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
            <p:cNvSpPr/>
            <p:nvPr/>
          </p:nvSpPr>
          <p:spPr>
            <a:xfrm>
              <a:off x="4585225" y="2295725"/>
              <a:ext cx="6500" cy="5175"/>
            </a:xfrm>
            <a:custGeom>
              <a:avLst/>
              <a:gdLst/>
              <a:ahLst/>
              <a:cxnLst/>
              <a:rect l="l" t="t" r="r" b="b"/>
              <a:pathLst>
                <a:path w="260" h="207" extrusionOk="0">
                  <a:moveTo>
                    <a:pt x="173" y="0"/>
                  </a:moveTo>
                  <a:cubicBezTo>
                    <a:pt x="140" y="0"/>
                    <a:pt x="103" y="17"/>
                    <a:pt x="70" y="33"/>
                  </a:cubicBezTo>
                  <a:cubicBezTo>
                    <a:pt x="54" y="50"/>
                    <a:pt x="37" y="83"/>
                    <a:pt x="21" y="103"/>
                  </a:cubicBezTo>
                  <a:cubicBezTo>
                    <a:pt x="0" y="136"/>
                    <a:pt x="21" y="169"/>
                    <a:pt x="37" y="186"/>
                  </a:cubicBezTo>
                  <a:cubicBezTo>
                    <a:pt x="54" y="207"/>
                    <a:pt x="70" y="207"/>
                    <a:pt x="87" y="207"/>
                  </a:cubicBezTo>
                  <a:cubicBezTo>
                    <a:pt x="124" y="207"/>
                    <a:pt x="140" y="207"/>
                    <a:pt x="157" y="186"/>
                  </a:cubicBezTo>
                  <a:cubicBezTo>
                    <a:pt x="190" y="169"/>
                    <a:pt x="227"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
            <p:cNvSpPr/>
            <p:nvPr/>
          </p:nvSpPr>
          <p:spPr>
            <a:xfrm>
              <a:off x="4881150" y="2339025"/>
              <a:ext cx="6500" cy="4950"/>
            </a:xfrm>
            <a:custGeom>
              <a:avLst/>
              <a:gdLst/>
              <a:ahLst/>
              <a:cxnLst/>
              <a:rect l="l" t="t" r="r" b="b"/>
              <a:pathLst>
                <a:path w="260" h="198" extrusionOk="0">
                  <a:moveTo>
                    <a:pt x="140" y="0"/>
                  </a:moveTo>
                  <a:cubicBezTo>
                    <a:pt x="103" y="0"/>
                    <a:pt x="70" y="21"/>
                    <a:pt x="54" y="54"/>
                  </a:cubicBezTo>
                  <a:cubicBezTo>
                    <a:pt x="0" y="103"/>
                    <a:pt x="0" y="157"/>
                    <a:pt x="37" y="190"/>
                  </a:cubicBezTo>
                  <a:cubicBezTo>
                    <a:pt x="59" y="190"/>
                    <a:pt x="74" y="197"/>
                    <a:pt x="91" y="197"/>
                  </a:cubicBezTo>
                  <a:cubicBezTo>
                    <a:pt x="99" y="197"/>
                    <a:pt x="109" y="195"/>
                    <a:pt x="120" y="190"/>
                  </a:cubicBezTo>
                  <a:lnTo>
                    <a:pt x="157" y="190"/>
                  </a:lnTo>
                  <a:cubicBezTo>
                    <a:pt x="173" y="173"/>
                    <a:pt x="190" y="157"/>
                    <a:pt x="206" y="140"/>
                  </a:cubicBezTo>
                  <a:cubicBezTo>
                    <a:pt x="243" y="124"/>
                    <a:pt x="243" y="103"/>
                    <a:pt x="243" y="70"/>
                  </a:cubicBezTo>
                  <a:cubicBezTo>
                    <a:pt x="260" y="54"/>
                    <a:pt x="243" y="21"/>
                    <a:pt x="223" y="21"/>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
            <p:cNvSpPr/>
            <p:nvPr/>
          </p:nvSpPr>
          <p:spPr>
            <a:xfrm>
              <a:off x="4818875" y="2385900"/>
              <a:ext cx="6525" cy="5050"/>
            </a:xfrm>
            <a:custGeom>
              <a:avLst/>
              <a:gdLst/>
              <a:ahLst/>
              <a:cxnLst/>
              <a:rect l="l" t="t" r="r" b="b"/>
              <a:pathLst>
                <a:path w="261" h="202" extrusionOk="0">
                  <a:moveTo>
                    <a:pt x="137" y="1"/>
                  </a:moveTo>
                  <a:cubicBezTo>
                    <a:pt x="104" y="17"/>
                    <a:pt x="71" y="34"/>
                    <a:pt x="54" y="50"/>
                  </a:cubicBezTo>
                  <a:cubicBezTo>
                    <a:pt x="1" y="104"/>
                    <a:pt x="1" y="154"/>
                    <a:pt x="34" y="186"/>
                  </a:cubicBezTo>
                  <a:cubicBezTo>
                    <a:pt x="44" y="197"/>
                    <a:pt x="57" y="202"/>
                    <a:pt x="72" y="202"/>
                  </a:cubicBezTo>
                  <a:cubicBezTo>
                    <a:pt x="87" y="202"/>
                    <a:pt x="104" y="197"/>
                    <a:pt x="120" y="186"/>
                  </a:cubicBezTo>
                  <a:lnTo>
                    <a:pt x="157" y="186"/>
                  </a:lnTo>
                  <a:cubicBezTo>
                    <a:pt x="174" y="170"/>
                    <a:pt x="190" y="154"/>
                    <a:pt x="207" y="154"/>
                  </a:cubicBezTo>
                  <a:cubicBezTo>
                    <a:pt x="261" y="104"/>
                    <a:pt x="261" y="34"/>
                    <a:pt x="207" y="17"/>
                  </a:cubicBezTo>
                  <a:cubicBezTo>
                    <a:pt x="190" y="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
            <p:cNvSpPr/>
            <p:nvPr/>
          </p:nvSpPr>
          <p:spPr>
            <a:xfrm>
              <a:off x="4762600" y="2410250"/>
              <a:ext cx="6475" cy="4850"/>
            </a:xfrm>
            <a:custGeom>
              <a:avLst/>
              <a:gdLst/>
              <a:ahLst/>
              <a:cxnLst/>
              <a:rect l="l" t="t" r="r" b="b"/>
              <a:pathLst>
                <a:path w="259" h="194" extrusionOk="0">
                  <a:moveTo>
                    <a:pt x="182" y="1"/>
                  </a:moveTo>
                  <a:cubicBezTo>
                    <a:pt x="174" y="1"/>
                    <a:pt x="166" y="2"/>
                    <a:pt x="157" y="4"/>
                  </a:cubicBezTo>
                  <a:cubicBezTo>
                    <a:pt x="141" y="4"/>
                    <a:pt x="104" y="4"/>
                    <a:pt x="71" y="21"/>
                  </a:cubicBezTo>
                  <a:cubicBezTo>
                    <a:pt x="38" y="37"/>
                    <a:pt x="17" y="74"/>
                    <a:pt x="17" y="91"/>
                  </a:cubicBezTo>
                  <a:cubicBezTo>
                    <a:pt x="1" y="124"/>
                    <a:pt x="1" y="140"/>
                    <a:pt x="17" y="161"/>
                  </a:cubicBezTo>
                  <a:cubicBezTo>
                    <a:pt x="38" y="177"/>
                    <a:pt x="54" y="194"/>
                    <a:pt x="87" y="194"/>
                  </a:cubicBezTo>
                  <a:cubicBezTo>
                    <a:pt x="104" y="194"/>
                    <a:pt x="141" y="194"/>
                    <a:pt x="157" y="177"/>
                  </a:cubicBezTo>
                  <a:cubicBezTo>
                    <a:pt x="157" y="177"/>
                    <a:pt x="174" y="177"/>
                    <a:pt x="174" y="161"/>
                  </a:cubicBezTo>
                  <a:cubicBezTo>
                    <a:pt x="207" y="140"/>
                    <a:pt x="223" y="124"/>
                    <a:pt x="244" y="91"/>
                  </a:cubicBezTo>
                  <a:cubicBezTo>
                    <a:pt x="258" y="44"/>
                    <a:pt x="23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
            <p:cNvSpPr/>
            <p:nvPr/>
          </p:nvSpPr>
          <p:spPr>
            <a:xfrm>
              <a:off x="4550075" y="2374250"/>
              <a:ext cx="6400" cy="4950"/>
            </a:xfrm>
            <a:custGeom>
              <a:avLst/>
              <a:gdLst/>
              <a:ahLst/>
              <a:cxnLst/>
              <a:rect l="l" t="t" r="r" b="b"/>
              <a:pathLst>
                <a:path w="256" h="198" extrusionOk="0">
                  <a:moveTo>
                    <a:pt x="167" y="1"/>
                  </a:moveTo>
                  <a:cubicBezTo>
                    <a:pt x="148" y="1"/>
                    <a:pt x="126" y="6"/>
                    <a:pt x="103" y="18"/>
                  </a:cubicBezTo>
                  <a:cubicBezTo>
                    <a:pt x="33" y="34"/>
                    <a:pt x="0" y="104"/>
                    <a:pt x="17" y="158"/>
                  </a:cubicBezTo>
                  <a:cubicBezTo>
                    <a:pt x="17" y="182"/>
                    <a:pt x="54" y="197"/>
                    <a:pt x="100" y="197"/>
                  </a:cubicBezTo>
                  <a:cubicBezTo>
                    <a:pt x="117" y="197"/>
                    <a:pt x="135" y="195"/>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
            <p:cNvSpPr/>
            <p:nvPr/>
          </p:nvSpPr>
          <p:spPr>
            <a:xfrm>
              <a:off x="4626950" y="2303850"/>
              <a:ext cx="6025" cy="5200"/>
            </a:xfrm>
            <a:custGeom>
              <a:avLst/>
              <a:gdLst/>
              <a:ahLst/>
              <a:cxnLst/>
              <a:rect l="l" t="t" r="r" b="b"/>
              <a:pathLst>
                <a:path w="241" h="208" extrusionOk="0">
                  <a:moveTo>
                    <a:pt x="146" y="0"/>
                  </a:moveTo>
                  <a:cubicBezTo>
                    <a:pt x="106" y="0"/>
                    <a:pt x="66" y="19"/>
                    <a:pt x="34" y="51"/>
                  </a:cubicBezTo>
                  <a:cubicBezTo>
                    <a:pt x="17" y="88"/>
                    <a:pt x="1" y="104"/>
                    <a:pt x="1" y="137"/>
                  </a:cubicBezTo>
                  <a:cubicBezTo>
                    <a:pt x="1" y="154"/>
                    <a:pt x="1" y="170"/>
                    <a:pt x="34" y="191"/>
                  </a:cubicBezTo>
                  <a:cubicBezTo>
                    <a:pt x="50" y="207"/>
                    <a:pt x="67" y="207"/>
                    <a:pt x="104" y="207"/>
                  </a:cubicBezTo>
                  <a:cubicBezTo>
                    <a:pt x="121" y="191"/>
                    <a:pt x="137" y="191"/>
                    <a:pt x="137" y="191"/>
                  </a:cubicBezTo>
                  <a:cubicBezTo>
                    <a:pt x="153" y="170"/>
                    <a:pt x="170" y="170"/>
                    <a:pt x="186" y="154"/>
                  </a:cubicBezTo>
                  <a:cubicBezTo>
                    <a:pt x="240" y="104"/>
                    <a:pt x="240" y="51"/>
                    <a:pt x="207" y="18"/>
                  </a:cubicBezTo>
                  <a:cubicBezTo>
                    <a:pt x="188" y="6"/>
                    <a:pt x="167"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
            <p:cNvSpPr/>
            <p:nvPr/>
          </p:nvSpPr>
          <p:spPr>
            <a:xfrm>
              <a:off x="4528125" y="2365700"/>
              <a:ext cx="6500" cy="4775"/>
            </a:xfrm>
            <a:custGeom>
              <a:avLst/>
              <a:gdLst/>
              <a:ahLst/>
              <a:cxnLst/>
              <a:rect l="l" t="t" r="r" b="b"/>
              <a:pathLst>
                <a:path w="260" h="191" extrusionOk="0">
                  <a:moveTo>
                    <a:pt x="173" y="1"/>
                  </a:moveTo>
                  <a:cubicBezTo>
                    <a:pt x="140" y="1"/>
                    <a:pt x="103" y="17"/>
                    <a:pt x="87" y="34"/>
                  </a:cubicBezTo>
                  <a:cubicBezTo>
                    <a:pt x="54" y="50"/>
                    <a:pt x="37" y="67"/>
                    <a:pt x="17" y="104"/>
                  </a:cubicBezTo>
                  <a:cubicBezTo>
                    <a:pt x="0" y="153"/>
                    <a:pt x="37" y="191"/>
                    <a:pt x="103" y="191"/>
                  </a:cubicBezTo>
                  <a:lnTo>
                    <a:pt x="157" y="191"/>
                  </a:lnTo>
                  <a:cubicBezTo>
                    <a:pt x="173" y="170"/>
                    <a:pt x="173" y="170"/>
                    <a:pt x="190" y="170"/>
                  </a:cubicBezTo>
                  <a:cubicBezTo>
                    <a:pt x="206" y="153"/>
                    <a:pt x="243" y="120"/>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
            <p:cNvSpPr/>
            <p:nvPr/>
          </p:nvSpPr>
          <p:spPr>
            <a:xfrm>
              <a:off x="4510075" y="2342200"/>
              <a:ext cx="6100" cy="5075"/>
            </a:xfrm>
            <a:custGeom>
              <a:avLst/>
              <a:gdLst/>
              <a:ahLst/>
              <a:cxnLst/>
              <a:rect l="l" t="t" r="r" b="b"/>
              <a:pathLst>
                <a:path w="244" h="203" extrusionOk="0">
                  <a:moveTo>
                    <a:pt x="182" y="1"/>
                  </a:moveTo>
                  <a:cubicBezTo>
                    <a:pt x="170" y="1"/>
                    <a:pt x="157" y="5"/>
                    <a:pt x="141" y="13"/>
                  </a:cubicBezTo>
                  <a:cubicBezTo>
                    <a:pt x="104" y="13"/>
                    <a:pt x="71" y="30"/>
                    <a:pt x="54" y="46"/>
                  </a:cubicBezTo>
                  <a:cubicBezTo>
                    <a:pt x="1" y="100"/>
                    <a:pt x="1" y="166"/>
                    <a:pt x="38" y="182"/>
                  </a:cubicBezTo>
                  <a:cubicBezTo>
                    <a:pt x="71" y="203"/>
                    <a:pt x="87" y="203"/>
                    <a:pt x="120" y="203"/>
                  </a:cubicBezTo>
                  <a:cubicBezTo>
                    <a:pt x="141" y="182"/>
                    <a:pt x="141" y="182"/>
                    <a:pt x="157" y="182"/>
                  </a:cubicBezTo>
                  <a:cubicBezTo>
                    <a:pt x="174" y="182"/>
                    <a:pt x="190" y="166"/>
                    <a:pt x="207" y="149"/>
                  </a:cubicBezTo>
                  <a:cubicBezTo>
                    <a:pt x="223" y="133"/>
                    <a:pt x="244" y="100"/>
                    <a:pt x="244" y="79"/>
                  </a:cubicBezTo>
                  <a:cubicBezTo>
                    <a:pt x="244" y="46"/>
                    <a:pt x="244" y="30"/>
                    <a:pt x="223" y="13"/>
                  </a:cubicBezTo>
                  <a:cubicBezTo>
                    <a:pt x="207" y="5"/>
                    <a:pt x="19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
            <p:cNvSpPr/>
            <p:nvPr/>
          </p:nvSpPr>
          <p:spPr>
            <a:xfrm>
              <a:off x="4514000" y="2363950"/>
              <a:ext cx="6400" cy="4775"/>
            </a:xfrm>
            <a:custGeom>
              <a:avLst/>
              <a:gdLst/>
              <a:ahLst/>
              <a:cxnLst/>
              <a:rect l="l" t="t" r="r" b="b"/>
              <a:pathLst>
                <a:path w="256" h="191" extrusionOk="0">
                  <a:moveTo>
                    <a:pt x="169" y="1"/>
                  </a:moveTo>
                  <a:cubicBezTo>
                    <a:pt x="120" y="1"/>
                    <a:pt x="50" y="34"/>
                    <a:pt x="33" y="104"/>
                  </a:cubicBezTo>
                  <a:cubicBezTo>
                    <a:pt x="0" y="157"/>
                    <a:pt x="33" y="190"/>
                    <a:pt x="103" y="190"/>
                  </a:cubicBezTo>
                  <a:cubicBezTo>
                    <a:pt x="120" y="190"/>
                    <a:pt x="153" y="190"/>
                    <a:pt x="169" y="174"/>
                  </a:cubicBezTo>
                  <a:cubicBezTo>
                    <a:pt x="169" y="174"/>
                    <a:pt x="190" y="174"/>
                    <a:pt x="190" y="157"/>
                  </a:cubicBezTo>
                  <a:cubicBezTo>
                    <a:pt x="223" y="137"/>
                    <a:pt x="239" y="120"/>
                    <a:pt x="256" y="87"/>
                  </a:cubicBezTo>
                  <a:cubicBezTo>
                    <a:pt x="256" y="71"/>
                    <a:pt x="256" y="34"/>
                    <a:pt x="239" y="17"/>
                  </a:cubicBezTo>
                  <a:cubicBezTo>
                    <a:pt x="239" y="1"/>
                    <a:pt x="20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
            <p:cNvSpPr/>
            <p:nvPr/>
          </p:nvSpPr>
          <p:spPr>
            <a:xfrm>
              <a:off x="4543175" y="2365700"/>
              <a:ext cx="6500" cy="4925"/>
            </a:xfrm>
            <a:custGeom>
              <a:avLst/>
              <a:gdLst/>
              <a:ahLst/>
              <a:cxnLst/>
              <a:rect l="l" t="t" r="r" b="b"/>
              <a:pathLst>
                <a:path w="260" h="197" extrusionOk="0">
                  <a:moveTo>
                    <a:pt x="169" y="0"/>
                  </a:moveTo>
                  <a:cubicBezTo>
                    <a:pt x="150" y="0"/>
                    <a:pt x="128" y="6"/>
                    <a:pt x="103" y="17"/>
                  </a:cubicBezTo>
                  <a:cubicBezTo>
                    <a:pt x="33" y="34"/>
                    <a:pt x="0" y="104"/>
                    <a:pt x="17" y="153"/>
                  </a:cubicBezTo>
                  <a:cubicBezTo>
                    <a:pt x="17" y="181"/>
                    <a:pt x="55" y="197"/>
                    <a:pt x="103" y="197"/>
                  </a:cubicBezTo>
                  <a:cubicBezTo>
                    <a:pt x="120" y="197"/>
                    <a:pt x="138" y="195"/>
                    <a:pt x="157" y="191"/>
                  </a:cubicBezTo>
                  <a:cubicBezTo>
                    <a:pt x="223" y="153"/>
                    <a:pt x="260" y="87"/>
                    <a:pt x="239" y="50"/>
                  </a:cubicBezTo>
                  <a:cubicBezTo>
                    <a:pt x="229" y="18"/>
                    <a:pt x="204"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
            <p:cNvSpPr/>
            <p:nvPr/>
          </p:nvSpPr>
          <p:spPr>
            <a:xfrm>
              <a:off x="4544000" y="2339475"/>
              <a:ext cx="6500" cy="4950"/>
            </a:xfrm>
            <a:custGeom>
              <a:avLst/>
              <a:gdLst/>
              <a:ahLst/>
              <a:cxnLst/>
              <a:rect l="l" t="t" r="r" b="b"/>
              <a:pathLst>
                <a:path w="260" h="198" extrusionOk="0">
                  <a:moveTo>
                    <a:pt x="166" y="0"/>
                  </a:moveTo>
                  <a:cubicBezTo>
                    <a:pt x="126" y="0"/>
                    <a:pt x="86" y="20"/>
                    <a:pt x="54" y="52"/>
                  </a:cubicBezTo>
                  <a:cubicBezTo>
                    <a:pt x="21" y="69"/>
                    <a:pt x="21" y="106"/>
                    <a:pt x="0" y="122"/>
                  </a:cubicBezTo>
                  <a:cubicBezTo>
                    <a:pt x="0" y="155"/>
                    <a:pt x="21" y="172"/>
                    <a:pt x="37" y="188"/>
                  </a:cubicBezTo>
                  <a:cubicBezTo>
                    <a:pt x="48" y="188"/>
                    <a:pt x="66" y="197"/>
                    <a:pt x="88" y="197"/>
                  </a:cubicBezTo>
                  <a:cubicBezTo>
                    <a:pt x="99" y="197"/>
                    <a:pt x="111" y="195"/>
                    <a:pt x="124" y="188"/>
                  </a:cubicBezTo>
                  <a:lnTo>
                    <a:pt x="157" y="188"/>
                  </a:lnTo>
                  <a:cubicBezTo>
                    <a:pt x="173" y="172"/>
                    <a:pt x="190" y="155"/>
                    <a:pt x="206" y="155"/>
                  </a:cubicBezTo>
                  <a:cubicBezTo>
                    <a:pt x="260" y="106"/>
                    <a:pt x="260" y="36"/>
                    <a:pt x="227" y="19"/>
                  </a:cubicBezTo>
                  <a:cubicBezTo>
                    <a:pt x="208" y="6"/>
                    <a:pt x="187"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
            <p:cNvSpPr/>
            <p:nvPr/>
          </p:nvSpPr>
          <p:spPr>
            <a:xfrm>
              <a:off x="4543575" y="2354050"/>
              <a:ext cx="6525" cy="4775"/>
            </a:xfrm>
            <a:custGeom>
              <a:avLst/>
              <a:gdLst/>
              <a:ahLst/>
              <a:cxnLst/>
              <a:rect l="l" t="t" r="r" b="b"/>
              <a:pathLst>
                <a:path w="261" h="191" extrusionOk="0">
                  <a:moveTo>
                    <a:pt x="174" y="1"/>
                  </a:moveTo>
                  <a:cubicBezTo>
                    <a:pt x="141" y="1"/>
                    <a:pt x="104" y="1"/>
                    <a:pt x="87" y="17"/>
                  </a:cubicBezTo>
                  <a:cubicBezTo>
                    <a:pt x="54" y="38"/>
                    <a:pt x="38" y="71"/>
                    <a:pt x="17" y="88"/>
                  </a:cubicBezTo>
                  <a:cubicBezTo>
                    <a:pt x="1" y="158"/>
                    <a:pt x="38" y="191"/>
                    <a:pt x="104" y="191"/>
                  </a:cubicBezTo>
                  <a:cubicBezTo>
                    <a:pt x="120" y="191"/>
                    <a:pt x="141" y="191"/>
                    <a:pt x="157" y="174"/>
                  </a:cubicBezTo>
                  <a:cubicBezTo>
                    <a:pt x="174" y="174"/>
                    <a:pt x="174" y="174"/>
                    <a:pt x="190" y="158"/>
                  </a:cubicBezTo>
                  <a:cubicBezTo>
                    <a:pt x="207" y="141"/>
                    <a:pt x="244" y="121"/>
                    <a:pt x="244" y="88"/>
                  </a:cubicBezTo>
                  <a:cubicBezTo>
                    <a:pt x="260" y="38"/>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
            <p:cNvSpPr/>
            <p:nvPr/>
          </p:nvSpPr>
          <p:spPr>
            <a:xfrm>
              <a:off x="4530275" y="2353650"/>
              <a:ext cx="6525" cy="4950"/>
            </a:xfrm>
            <a:custGeom>
              <a:avLst/>
              <a:gdLst/>
              <a:ahLst/>
              <a:cxnLst/>
              <a:rect l="l" t="t" r="r" b="b"/>
              <a:pathLst>
                <a:path w="261" h="198" extrusionOk="0">
                  <a:moveTo>
                    <a:pt x="137" y="0"/>
                  </a:moveTo>
                  <a:cubicBezTo>
                    <a:pt x="104" y="17"/>
                    <a:pt x="71" y="33"/>
                    <a:pt x="54" y="54"/>
                  </a:cubicBezTo>
                  <a:cubicBezTo>
                    <a:pt x="1" y="104"/>
                    <a:pt x="1" y="157"/>
                    <a:pt x="34" y="190"/>
                  </a:cubicBezTo>
                  <a:cubicBezTo>
                    <a:pt x="47" y="190"/>
                    <a:pt x="67" y="197"/>
                    <a:pt x="88" y="197"/>
                  </a:cubicBezTo>
                  <a:cubicBezTo>
                    <a:pt x="98" y="197"/>
                    <a:pt x="109" y="196"/>
                    <a:pt x="120" y="190"/>
                  </a:cubicBezTo>
                  <a:lnTo>
                    <a:pt x="157" y="190"/>
                  </a:lnTo>
                  <a:cubicBezTo>
                    <a:pt x="174" y="174"/>
                    <a:pt x="190" y="157"/>
                    <a:pt x="207" y="137"/>
                  </a:cubicBezTo>
                  <a:cubicBezTo>
                    <a:pt x="260" y="104"/>
                    <a:pt x="260" y="33"/>
                    <a:pt x="223" y="17"/>
                  </a:cubicBezTo>
                  <a:cubicBezTo>
                    <a:pt x="190"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
            <p:cNvSpPr/>
            <p:nvPr/>
          </p:nvSpPr>
          <p:spPr>
            <a:xfrm>
              <a:off x="4739425" y="2444675"/>
              <a:ext cx="6925" cy="5175"/>
            </a:xfrm>
            <a:custGeom>
              <a:avLst/>
              <a:gdLst/>
              <a:ahLst/>
              <a:cxnLst/>
              <a:rect l="l" t="t" r="r" b="b"/>
              <a:pathLst>
                <a:path w="277" h="207" extrusionOk="0">
                  <a:moveTo>
                    <a:pt x="173" y="0"/>
                  </a:moveTo>
                  <a:cubicBezTo>
                    <a:pt x="140" y="0"/>
                    <a:pt x="103" y="21"/>
                    <a:pt x="87" y="37"/>
                  </a:cubicBezTo>
                  <a:cubicBezTo>
                    <a:pt x="54" y="54"/>
                    <a:pt x="37" y="87"/>
                    <a:pt x="17" y="103"/>
                  </a:cubicBezTo>
                  <a:cubicBezTo>
                    <a:pt x="0" y="157"/>
                    <a:pt x="37" y="206"/>
                    <a:pt x="103" y="206"/>
                  </a:cubicBezTo>
                  <a:cubicBezTo>
                    <a:pt x="120" y="206"/>
                    <a:pt x="140" y="206"/>
                    <a:pt x="157" y="190"/>
                  </a:cubicBezTo>
                  <a:cubicBezTo>
                    <a:pt x="173" y="190"/>
                    <a:pt x="173" y="173"/>
                    <a:pt x="190" y="173"/>
                  </a:cubicBezTo>
                  <a:cubicBezTo>
                    <a:pt x="223" y="157"/>
                    <a:pt x="243" y="140"/>
                    <a:pt x="243" y="103"/>
                  </a:cubicBezTo>
                  <a:cubicBezTo>
                    <a:pt x="276" y="54"/>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
            <p:cNvSpPr/>
            <p:nvPr/>
          </p:nvSpPr>
          <p:spPr>
            <a:xfrm>
              <a:off x="4850225" y="2291400"/>
              <a:ext cx="6500" cy="4950"/>
            </a:xfrm>
            <a:custGeom>
              <a:avLst/>
              <a:gdLst/>
              <a:ahLst/>
              <a:cxnLst/>
              <a:rect l="l" t="t" r="r" b="b"/>
              <a:pathLst>
                <a:path w="260" h="198" extrusionOk="0">
                  <a:moveTo>
                    <a:pt x="120" y="0"/>
                  </a:moveTo>
                  <a:cubicBezTo>
                    <a:pt x="103" y="0"/>
                    <a:pt x="70" y="17"/>
                    <a:pt x="37" y="50"/>
                  </a:cubicBezTo>
                  <a:cubicBezTo>
                    <a:pt x="17" y="70"/>
                    <a:pt x="0" y="103"/>
                    <a:pt x="0" y="120"/>
                  </a:cubicBezTo>
                  <a:cubicBezTo>
                    <a:pt x="0" y="153"/>
                    <a:pt x="17" y="173"/>
                    <a:pt x="37" y="190"/>
                  </a:cubicBezTo>
                  <a:cubicBezTo>
                    <a:pt x="48" y="190"/>
                    <a:pt x="67" y="197"/>
                    <a:pt x="87" y="197"/>
                  </a:cubicBezTo>
                  <a:cubicBezTo>
                    <a:pt x="98" y="197"/>
                    <a:pt x="109" y="195"/>
                    <a:pt x="120" y="190"/>
                  </a:cubicBezTo>
                  <a:lnTo>
                    <a:pt x="157" y="190"/>
                  </a:lnTo>
                  <a:cubicBezTo>
                    <a:pt x="173" y="173"/>
                    <a:pt x="190" y="153"/>
                    <a:pt x="206" y="136"/>
                  </a:cubicBezTo>
                  <a:cubicBezTo>
                    <a:pt x="260" y="103"/>
                    <a:pt x="260" y="33"/>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
            <p:cNvSpPr/>
            <p:nvPr/>
          </p:nvSpPr>
          <p:spPr>
            <a:xfrm>
              <a:off x="4848575" y="2280675"/>
              <a:ext cx="6825" cy="4775"/>
            </a:xfrm>
            <a:custGeom>
              <a:avLst/>
              <a:gdLst/>
              <a:ahLst/>
              <a:cxnLst/>
              <a:rect l="l" t="t" r="r" b="b"/>
              <a:pathLst>
                <a:path w="273" h="191" extrusionOk="0">
                  <a:moveTo>
                    <a:pt x="169" y="0"/>
                  </a:moveTo>
                  <a:cubicBezTo>
                    <a:pt x="136" y="0"/>
                    <a:pt x="120" y="0"/>
                    <a:pt x="83" y="33"/>
                  </a:cubicBezTo>
                  <a:cubicBezTo>
                    <a:pt x="50" y="50"/>
                    <a:pt x="33" y="66"/>
                    <a:pt x="33" y="104"/>
                  </a:cubicBezTo>
                  <a:cubicBezTo>
                    <a:pt x="0" y="153"/>
                    <a:pt x="33" y="190"/>
                    <a:pt x="103" y="190"/>
                  </a:cubicBezTo>
                  <a:cubicBezTo>
                    <a:pt x="120" y="190"/>
                    <a:pt x="136" y="190"/>
                    <a:pt x="169" y="170"/>
                  </a:cubicBezTo>
                  <a:cubicBezTo>
                    <a:pt x="206" y="153"/>
                    <a:pt x="239" y="137"/>
                    <a:pt x="256" y="87"/>
                  </a:cubicBezTo>
                  <a:cubicBezTo>
                    <a:pt x="272" y="33"/>
                    <a:pt x="239"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
            <p:cNvSpPr/>
            <p:nvPr/>
          </p:nvSpPr>
          <p:spPr>
            <a:xfrm>
              <a:off x="4659525" y="2376425"/>
              <a:ext cx="6525" cy="4775"/>
            </a:xfrm>
            <a:custGeom>
              <a:avLst/>
              <a:gdLst/>
              <a:ahLst/>
              <a:cxnLst/>
              <a:rect l="l" t="t" r="r" b="b"/>
              <a:pathLst>
                <a:path w="261" h="191" extrusionOk="0">
                  <a:moveTo>
                    <a:pt x="174" y="1"/>
                  </a:moveTo>
                  <a:cubicBezTo>
                    <a:pt x="141" y="1"/>
                    <a:pt x="104" y="1"/>
                    <a:pt x="71" y="17"/>
                  </a:cubicBezTo>
                  <a:cubicBezTo>
                    <a:pt x="54" y="34"/>
                    <a:pt x="17" y="71"/>
                    <a:pt x="17" y="87"/>
                  </a:cubicBezTo>
                  <a:cubicBezTo>
                    <a:pt x="1" y="120"/>
                    <a:pt x="1" y="137"/>
                    <a:pt x="17" y="153"/>
                  </a:cubicBezTo>
                  <a:cubicBezTo>
                    <a:pt x="38" y="190"/>
                    <a:pt x="71" y="190"/>
                    <a:pt x="87" y="190"/>
                  </a:cubicBezTo>
                  <a:cubicBezTo>
                    <a:pt x="120" y="190"/>
                    <a:pt x="141" y="190"/>
                    <a:pt x="157" y="174"/>
                  </a:cubicBezTo>
                  <a:cubicBezTo>
                    <a:pt x="174" y="174"/>
                    <a:pt x="174" y="174"/>
                    <a:pt x="190" y="153"/>
                  </a:cubicBezTo>
                  <a:cubicBezTo>
                    <a:pt x="207" y="137"/>
                    <a:pt x="244" y="120"/>
                    <a:pt x="244" y="87"/>
                  </a:cubicBezTo>
                  <a:cubicBezTo>
                    <a:pt x="261" y="3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
            <p:cNvSpPr/>
            <p:nvPr/>
          </p:nvSpPr>
          <p:spPr>
            <a:xfrm>
              <a:off x="4845475" y="2269950"/>
              <a:ext cx="6525" cy="4675"/>
            </a:xfrm>
            <a:custGeom>
              <a:avLst/>
              <a:gdLst/>
              <a:ahLst/>
              <a:cxnLst/>
              <a:rect l="l" t="t" r="r" b="b"/>
              <a:pathLst>
                <a:path w="261" h="187" extrusionOk="0">
                  <a:moveTo>
                    <a:pt x="104" y="1"/>
                  </a:moveTo>
                  <a:cubicBezTo>
                    <a:pt x="104" y="1"/>
                    <a:pt x="87" y="17"/>
                    <a:pt x="71" y="17"/>
                  </a:cubicBezTo>
                  <a:cubicBezTo>
                    <a:pt x="38" y="34"/>
                    <a:pt x="21" y="67"/>
                    <a:pt x="0" y="83"/>
                  </a:cubicBezTo>
                  <a:cubicBezTo>
                    <a:pt x="0" y="120"/>
                    <a:pt x="0" y="137"/>
                    <a:pt x="21" y="153"/>
                  </a:cubicBezTo>
                  <a:cubicBezTo>
                    <a:pt x="38" y="186"/>
                    <a:pt x="54" y="186"/>
                    <a:pt x="87" y="186"/>
                  </a:cubicBezTo>
                  <a:cubicBezTo>
                    <a:pt x="104" y="186"/>
                    <a:pt x="124" y="186"/>
                    <a:pt x="141" y="170"/>
                  </a:cubicBezTo>
                  <a:cubicBezTo>
                    <a:pt x="157" y="170"/>
                    <a:pt x="174" y="170"/>
                    <a:pt x="174" y="153"/>
                  </a:cubicBezTo>
                  <a:cubicBezTo>
                    <a:pt x="207" y="137"/>
                    <a:pt x="227" y="120"/>
                    <a:pt x="244" y="83"/>
                  </a:cubicBezTo>
                  <a:cubicBezTo>
                    <a:pt x="260" y="50"/>
                    <a:pt x="244" y="17"/>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
            <p:cNvSpPr/>
            <p:nvPr/>
          </p:nvSpPr>
          <p:spPr>
            <a:xfrm>
              <a:off x="4824850" y="2361800"/>
              <a:ext cx="6525" cy="4750"/>
            </a:xfrm>
            <a:custGeom>
              <a:avLst/>
              <a:gdLst/>
              <a:ahLst/>
              <a:cxnLst/>
              <a:rect l="l" t="t" r="r" b="b"/>
              <a:pathLst>
                <a:path w="261" h="190" extrusionOk="0">
                  <a:moveTo>
                    <a:pt x="174" y="0"/>
                  </a:moveTo>
                  <a:cubicBezTo>
                    <a:pt x="141" y="0"/>
                    <a:pt x="104" y="0"/>
                    <a:pt x="71" y="37"/>
                  </a:cubicBezTo>
                  <a:cubicBezTo>
                    <a:pt x="55" y="54"/>
                    <a:pt x="22" y="70"/>
                    <a:pt x="22" y="103"/>
                  </a:cubicBezTo>
                  <a:cubicBezTo>
                    <a:pt x="1" y="120"/>
                    <a:pt x="1" y="157"/>
                    <a:pt x="22" y="173"/>
                  </a:cubicBezTo>
                  <a:cubicBezTo>
                    <a:pt x="38" y="190"/>
                    <a:pt x="71" y="190"/>
                    <a:pt x="88" y="190"/>
                  </a:cubicBezTo>
                  <a:lnTo>
                    <a:pt x="158" y="190"/>
                  </a:lnTo>
                  <a:cubicBezTo>
                    <a:pt x="158" y="173"/>
                    <a:pt x="174" y="173"/>
                    <a:pt x="191" y="173"/>
                  </a:cubicBezTo>
                  <a:cubicBezTo>
                    <a:pt x="207" y="140"/>
                    <a:pt x="228" y="120"/>
                    <a:pt x="244" y="103"/>
                  </a:cubicBezTo>
                  <a:cubicBezTo>
                    <a:pt x="261" y="37"/>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
            <p:cNvSpPr/>
            <p:nvPr/>
          </p:nvSpPr>
          <p:spPr>
            <a:xfrm>
              <a:off x="4836100" y="2339025"/>
              <a:ext cx="6400" cy="4750"/>
            </a:xfrm>
            <a:custGeom>
              <a:avLst/>
              <a:gdLst/>
              <a:ahLst/>
              <a:cxnLst/>
              <a:rect l="l" t="t" r="r" b="b"/>
              <a:pathLst>
                <a:path w="256" h="190" extrusionOk="0">
                  <a:moveTo>
                    <a:pt x="169" y="0"/>
                  </a:moveTo>
                  <a:cubicBezTo>
                    <a:pt x="136" y="0"/>
                    <a:pt x="103" y="0"/>
                    <a:pt x="66" y="37"/>
                  </a:cubicBezTo>
                  <a:cubicBezTo>
                    <a:pt x="50" y="54"/>
                    <a:pt x="33" y="70"/>
                    <a:pt x="17" y="103"/>
                  </a:cubicBezTo>
                  <a:cubicBezTo>
                    <a:pt x="0" y="124"/>
                    <a:pt x="17" y="157"/>
                    <a:pt x="17" y="173"/>
                  </a:cubicBezTo>
                  <a:cubicBezTo>
                    <a:pt x="33" y="190"/>
                    <a:pt x="66" y="190"/>
                    <a:pt x="103" y="190"/>
                  </a:cubicBezTo>
                  <a:lnTo>
                    <a:pt x="153" y="190"/>
                  </a:lnTo>
                  <a:cubicBezTo>
                    <a:pt x="169" y="173"/>
                    <a:pt x="169" y="173"/>
                    <a:pt x="190" y="173"/>
                  </a:cubicBezTo>
                  <a:cubicBezTo>
                    <a:pt x="206" y="157"/>
                    <a:pt x="239" y="124"/>
                    <a:pt x="239" y="103"/>
                  </a:cubicBezTo>
                  <a:cubicBezTo>
                    <a:pt x="256" y="37"/>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
            <p:cNvSpPr/>
            <p:nvPr/>
          </p:nvSpPr>
          <p:spPr>
            <a:xfrm>
              <a:off x="4865675" y="2279750"/>
              <a:ext cx="6525" cy="5175"/>
            </a:xfrm>
            <a:custGeom>
              <a:avLst/>
              <a:gdLst/>
              <a:ahLst/>
              <a:cxnLst/>
              <a:rect l="l" t="t" r="r" b="b"/>
              <a:pathLst>
                <a:path w="261" h="207" extrusionOk="0">
                  <a:moveTo>
                    <a:pt x="157" y="0"/>
                  </a:moveTo>
                  <a:cubicBezTo>
                    <a:pt x="141" y="0"/>
                    <a:pt x="104" y="21"/>
                    <a:pt x="71" y="37"/>
                  </a:cubicBezTo>
                  <a:cubicBezTo>
                    <a:pt x="54" y="54"/>
                    <a:pt x="17" y="87"/>
                    <a:pt x="17" y="103"/>
                  </a:cubicBezTo>
                  <a:cubicBezTo>
                    <a:pt x="1" y="157"/>
                    <a:pt x="38" y="207"/>
                    <a:pt x="87" y="207"/>
                  </a:cubicBezTo>
                  <a:cubicBezTo>
                    <a:pt x="104" y="207"/>
                    <a:pt x="141" y="207"/>
                    <a:pt x="157" y="190"/>
                  </a:cubicBezTo>
                  <a:lnTo>
                    <a:pt x="174" y="174"/>
                  </a:lnTo>
                  <a:cubicBezTo>
                    <a:pt x="207" y="157"/>
                    <a:pt x="223" y="141"/>
                    <a:pt x="244" y="103"/>
                  </a:cubicBezTo>
                  <a:cubicBezTo>
                    <a:pt x="260" y="70"/>
                    <a:pt x="244" y="54"/>
                    <a:pt x="244" y="37"/>
                  </a:cubicBezTo>
                  <a:cubicBezTo>
                    <a:pt x="223" y="21"/>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
            <p:cNvSpPr/>
            <p:nvPr/>
          </p:nvSpPr>
          <p:spPr>
            <a:xfrm>
              <a:off x="4605825" y="2365300"/>
              <a:ext cx="6525" cy="4650"/>
            </a:xfrm>
            <a:custGeom>
              <a:avLst/>
              <a:gdLst/>
              <a:ahLst/>
              <a:cxnLst/>
              <a:rect l="l" t="t" r="r" b="b"/>
              <a:pathLst>
                <a:path w="261" h="186" extrusionOk="0">
                  <a:moveTo>
                    <a:pt x="157" y="0"/>
                  </a:moveTo>
                  <a:cubicBezTo>
                    <a:pt x="124" y="0"/>
                    <a:pt x="104" y="17"/>
                    <a:pt x="71" y="33"/>
                  </a:cubicBezTo>
                  <a:cubicBezTo>
                    <a:pt x="38" y="50"/>
                    <a:pt x="21" y="66"/>
                    <a:pt x="21" y="103"/>
                  </a:cubicBezTo>
                  <a:cubicBezTo>
                    <a:pt x="1" y="136"/>
                    <a:pt x="1" y="153"/>
                    <a:pt x="38" y="169"/>
                  </a:cubicBezTo>
                  <a:cubicBezTo>
                    <a:pt x="38" y="186"/>
                    <a:pt x="71" y="186"/>
                    <a:pt x="87" y="186"/>
                  </a:cubicBezTo>
                  <a:lnTo>
                    <a:pt x="157" y="186"/>
                  </a:lnTo>
                  <a:cubicBezTo>
                    <a:pt x="190" y="169"/>
                    <a:pt x="228" y="136"/>
                    <a:pt x="244" y="103"/>
                  </a:cubicBezTo>
                  <a:lnTo>
                    <a:pt x="244" y="83"/>
                  </a:lnTo>
                  <a:cubicBezTo>
                    <a:pt x="260" y="33"/>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
            <p:cNvSpPr/>
            <p:nvPr/>
          </p:nvSpPr>
          <p:spPr>
            <a:xfrm>
              <a:off x="4742400" y="2397050"/>
              <a:ext cx="6525" cy="5175"/>
            </a:xfrm>
            <a:custGeom>
              <a:avLst/>
              <a:gdLst/>
              <a:ahLst/>
              <a:cxnLst/>
              <a:rect l="l" t="t" r="r" b="b"/>
              <a:pathLst>
                <a:path w="261" h="207" extrusionOk="0">
                  <a:moveTo>
                    <a:pt x="157" y="0"/>
                  </a:moveTo>
                  <a:cubicBezTo>
                    <a:pt x="141" y="17"/>
                    <a:pt x="104" y="17"/>
                    <a:pt x="71" y="33"/>
                  </a:cubicBezTo>
                  <a:cubicBezTo>
                    <a:pt x="38" y="50"/>
                    <a:pt x="21" y="87"/>
                    <a:pt x="21" y="103"/>
                  </a:cubicBezTo>
                  <a:cubicBezTo>
                    <a:pt x="1" y="136"/>
                    <a:pt x="1" y="153"/>
                    <a:pt x="21" y="173"/>
                  </a:cubicBezTo>
                  <a:cubicBezTo>
                    <a:pt x="38" y="190"/>
                    <a:pt x="54" y="206"/>
                    <a:pt x="87" y="206"/>
                  </a:cubicBezTo>
                  <a:cubicBezTo>
                    <a:pt x="104" y="206"/>
                    <a:pt x="124" y="206"/>
                    <a:pt x="157" y="190"/>
                  </a:cubicBezTo>
                  <a:cubicBezTo>
                    <a:pt x="157" y="190"/>
                    <a:pt x="174" y="190"/>
                    <a:pt x="174" y="173"/>
                  </a:cubicBezTo>
                  <a:cubicBezTo>
                    <a:pt x="207" y="153"/>
                    <a:pt x="227" y="136"/>
                    <a:pt x="244" y="103"/>
                  </a:cubicBezTo>
                  <a:cubicBezTo>
                    <a:pt x="260" y="50"/>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
            <p:cNvSpPr/>
            <p:nvPr/>
          </p:nvSpPr>
          <p:spPr>
            <a:xfrm>
              <a:off x="4736000" y="2421300"/>
              <a:ext cx="6950" cy="4925"/>
            </a:xfrm>
            <a:custGeom>
              <a:avLst/>
              <a:gdLst/>
              <a:ahLst/>
              <a:cxnLst/>
              <a:rect l="l" t="t" r="r" b="b"/>
              <a:pathLst>
                <a:path w="278" h="197" extrusionOk="0">
                  <a:moveTo>
                    <a:pt x="172" y="0"/>
                  </a:moveTo>
                  <a:cubicBezTo>
                    <a:pt x="161" y="0"/>
                    <a:pt x="149" y="2"/>
                    <a:pt x="137" y="7"/>
                  </a:cubicBezTo>
                  <a:cubicBezTo>
                    <a:pt x="121" y="7"/>
                    <a:pt x="88" y="28"/>
                    <a:pt x="50" y="61"/>
                  </a:cubicBezTo>
                  <a:cubicBezTo>
                    <a:pt x="17" y="94"/>
                    <a:pt x="1" y="164"/>
                    <a:pt x="50" y="181"/>
                  </a:cubicBezTo>
                  <a:cubicBezTo>
                    <a:pt x="71" y="197"/>
                    <a:pt x="104" y="197"/>
                    <a:pt x="137" y="197"/>
                  </a:cubicBezTo>
                  <a:cubicBezTo>
                    <a:pt x="137" y="197"/>
                    <a:pt x="154" y="197"/>
                    <a:pt x="154" y="181"/>
                  </a:cubicBezTo>
                  <a:cubicBezTo>
                    <a:pt x="191" y="181"/>
                    <a:pt x="207" y="164"/>
                    <a:pt x="224" y="148"/>
                  </a:cubicBezTo>
                  <a:cubicBezTo>
                    <a:pt x="257" y="110"/>
                    <a:pt x="277" y="44"/>
                    <a:pt x="224" y="7"/>
                  </a:cubicBezTo>
                  <a:cubicBezTo>
                    <a:pt x="213" y="7"/>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
            <p:cNvSpPr/>
            <p:nvPr/>
          </p:nvSpPr>
          <p:spPr>
            <a:xfrm>
              <a:off x="4520375" y="2330050"/>
              <a:ext cx="6950" cy="5175"/>
            </a:xfrm>
            <a:custGeom>
              <a:avLst/>
              <a:gdLst/>
              <a:ahLst/>
              <a:cxnLst/>
              <a:rect l="l" t="t" r="r" b="b"/>
              <a:pathLst>
                <a:path w="278" h="207" extrusionOk="0">
                  <a:moveTo>
                    <a:pt x="174" y="0"/>
                  </a:moveTo>
                  <a:cubicBezTo>
                    <a:pt x="158" y="0"/>
                    <a:pt x="120" y="17"/>
                    <a:pt x="87" y="33"/>
                  </a:cubicBezTo>
                  <a:cubicBezTo>
                    <a:pt x="54" y="50"/>
                    <a:pt x="38" y="87"/>
                    <a:pt x="38" y="103"/>
                  </a:cubicBezTo>
                  <a:cubicBezTo>
                    <a:pt x="1" y="153"/>
                    <a:pt x="38" y="206"/>
                    <a:pt x="104" y="206"/>
                  </a:cubicBezTo>
                  <a:cubicBezTo>
                    <a:pt x="120" y="206"/>
                    <a:pt x="141" y="206"/>
                    <a:pt x="174" y="190"/>
                  </a:cubicBezTo>
                  <a:cubicBezTo>
                    <a:pt x="174" y="190"/>
                    <a:pt x="191" y="190"/>
                    <a:pt x="191" y="174"/>
                  </a:cubicBezTo>
                  <a:cubicBezTo>
                    <a:pt x="224" y="153"/>
                    <a:pt x="244" y="136"/>
                    <a:pt x="261"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
            <p:cNvSpPr/>
            <p:nvPr/>
          </p:nvSpPr>
          <p:spPr>
            <a:xfrm>
              <a:off x="4796100" y="2328300"/>
              <a:ext cx="6925" cy="5175"/>
            </a:xfrm>
            <a:custGeom>
              <a:avLst/>
              <a:gdLst/>
              <a:ahLst/>
              <a:cxnLst/>
              <a:rect l="l" t="t" r="r" b="b"/>
              <a:pathLst>
                <a:path w="277" h="207" extrusionOk="0">
                  <a:moveTo>
                    <a:pt x="174" y="0"/>
                  </a:moveTo>
                  <a:cubicBezTo>
                    <a:pt x="141" y="17"/>
                    <a:pt x="120" y="17"/>
                    <a:pt x="87" y="37"/>
                  </a:cubicBezTo>
                  <a:cubicBezTo>
                    <a:pt x="54" y="54"/>
                    <a:pt x="38" y="87"/>
                    <a:pt x="17" y="103"/>
                  </a:cubicBezTo>
                  <a:cubicBezTo>
                    <a:pt x="1" y="157"/>
                    <a:pt x="38" y="206"/>
                    <a:pt x="104" y="206"/>
                  </a:cubicBezTo>
                  <a:cubicBezTo>
                    <a:pt x="120" y="206"/>
                    <a:pt x="141" y="206"/>
                    <a:pt x="157" y="190"/>
                  </a:cubicBezTo>
                  <a:cubicBezTo>
                    <a:pt x="174" y="190"/>
                    <a:pt x="190" y="190"/>
                    <a:pt x="190" y="173"/>
                  </a:cubicBezTo>
                  <a:cubicBezTo>
                    <a:pt x="223" y="157"/>
                    <a:pt x="244" y="140"/>
                    <a:pt x="260"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
            <p:cNvSpPr/>
            <p:nvPr/>
          </p:nvSpPr>
          <p:spPr>
            <a:xfrm>
              <a:off x="4811575" y="2316750"/>
              <a:ext cx="6925" cy="5175"/>
            </a:xfrm>
            <a:custGeom>
              <a:avLst/>
              <a:gdLst/>
              <a:ahLst/>
              <a:cxnLst/>
              <a:rect l="l" t="t" r="r" b="b"/>
              <a:pathLst>
                <a:path w="277" h="207" extrusionOk="0">
                  <a:moveTo>
                    <a:pt x="173" y="0"/>
                  </a:moveTo>
                  <a:cubicBezTo>
                    <a:pt x="140" y="0"/>
                    <a:pt x="120" y="17"/>
                    <a:pt x="87" y="33"/>
                  </a:cubicBezTo>
                  <a:cubicBezTo>
                    <a:pt x="54" y="50"/>
                    <a:pt x="37" y="66"/>
                    <a:pt x="17" y="104"/>
                  </a:cubicBezTo>
                  <a:cubicBezTo>
                    <a:pt x="0" y="153"/>
                    <a:pt x="37" y="207"/>
                    <a:pt x="103" y="207"/>
                  </a:cubicBezTo>
                  <a:cubicBezTo>
                    <a:pt x="120" y="207"/>
                    <a:pt x="140" y="190"/>
                    <a:pt x="157" y="190"/>
                  </a:cubicBezTo>
                  <a:cubicBezTo>
                    <a:pt x="173" y="190"/>
                    <a:pt x="190" y="170"/>
                    <a:pt x="190" y="170"/>
                  </a:cubicBezTo>
                  <a:cubicBezTo>
                    <a:pt x="223" y="153"/>
                    <a:pt x="243" y="120"/>
                    <a:pt x="260" y="104"/>
                  </a:cubicBezTo>
                  <a:cubicBezTo>
                    <a:pt x="276" y="50"/>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
            <p:cNvSpPr/>
            <p:nvPr/>
          </p:nvSpPr>
          <p:spPr>
            <a:xfrm>
              <a:off x="4693025" y="2294800"/>
              <a:ext cx="6925" cy="4750"/>
            </a:xfrm>
            <a:custGeom>
              <a:avLst/>
              <a:gdLst/>
              <a:ahLst/>
              <a:cxnLst/>
              <a:rect l="l" t="t" r="r" b="b"/>
              <a:pathLst>
                <a:path w="277" h="190" extrusionOk="0">
                  <a:moveTo>
                    <a:pt x="174" y="0"/>
                  </a:moveTo>
                  <a:cubicBezTo>
                    <a:pt x="157" y="0"/>
                    <a:pt x="120" y="0"/>
                    <a:pt x="87" y="17"/>
                  </a:cubicBezTo>
                  <a:cubicBezTo>
                    <a:pt x="54" y="37"/>
                    <a:pt x="38" y="70"/>
                    <a:pt x="38" y="87"/>
                  </a:cubicBezTo>
                  <a:cubicBezTo>
                    <a:pt x="1" y="157"/>
                    <a:pt x="38" y="190"/>
                    <a:pt x="104" y="190"/>
                  </a:cubicBezTo>
                  <a:cubicBezTo>
                    <a:pt x="120" y="190"/>
                    <a:pt x="141" y="190"/>
                    <a:pt x="174" y="173"/>
                  </a:cubicBezTo>
                  <a:cubicBezTo>
                    <a:pt x="174" y="173"/>
                    <a:pt x="190" y="173"/>
                    <a:pt x="190" y="157"/>
                  </a:cubicBezTo>
                  <a:cubicBezTo>
                    <a:pt x="223" y="140"/>
                    <a:pt x="244" y="120"/>
                    <a:pt x="260" y="87"/>
                  </a:cubicBezTo>
                  <a:cubicBezTo>
                    <a:pt x="277" y="37"/>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
            <p:cNvSpPr/>
            <p:nvPr/>
          </p:nvSpPr>
          <p:spPr>
            <a:xfrm>
              <a:off x="4753625" y="2374600"/>
              <a:ext cx="6375" cy="4850"/>
            </a:xfrm>
            <a:custGeom>
              <a:avLst/>
              <a:gdLst/>
              <a:ahLst/>
              <a:cxnLst/>
              <a:rect l="l" t="t" r="r" b="b"/>
              <a:pathLst>
                <a:path w="255" h="194" extrusionOk="0">
                  <a:moveTo>
                    <a:pt x="189" y="1"/>
                  </a:moveTo>
                  <a:cubicBezTo>
                    <a:pt x="183" y="1"/>
                    <a:pt x="177" y="1"/>
                    <a:pt x="170" y="4"/>
                  </a:cubicBezTo>
                  <a:cubicBezTo>
                    <a:pt x="137" y="4"/>
                    <a:pt x="104" y="4"/>
                    <a:pt x="67" y="20"/>
                  </a:cubicBezTo>
                  <a:cubicBezTo>
                    <a:pt x="50" y="41"/>
                    <a:pt x="17" y="74"/>
                    <a:pt x="17" y="90"/>
                  </a:cubicBezTo>
                  <a:cubicBezTo>
                    <a:pt x="1" y="123"/>
                    <a:pt x="1" y="144"/>
                    <a:pt x="17" y="160"/>
                  </a:cubicBezTo>
                  <a:cubicBezTo>
                    <a:pt x="34" y="177"/>
                    <a:pt x="50" y="193"/>
                    <a:pt x="88" y="193"/>
                  </a:cubicBezTo>
                  <a:cubicBezTo>
                    <a:pt x="104" y="193"/>
                    <a:pt x="137" y="193"/>
                    <a:pt x="154" y="177"/>
                  </a:cubicBezTo>
                  <a:cubicBezTo>
                    <a:pt x="154" y="177"/>
                    <a:pt x="170" y="177"/>
                    <a:pt x="191" y="160"/>
                  </a:cubicBezTo>
                  <a:cubicBezTo>
                    <a:pt x="207" y="144"/>
                    <a:pt x="224" y="123"/>
                    <a:pt x="240" y="90"/>
                  </a:cubicBezTo>
                  <a:cubicBezTo>
                    <a:pt x="255" y="47"/>
                    <a:pt x="231"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
            <p:cNvSpPr/>
            <p:nvPr/>
          </p:nvSpPr>
          <p:spPr>
            <a:xfrm>
              <a:off x="4514825" y="2352425"/>
              <a:ext cx="6500" cy="5175"/>
            </a:xfrm>
            <a:custGeom>
              <a:avLst/>
              <a:gdLst/>
              <a:ahLst/>
              <a:cxnLst/>
              <a:rect l="l" t="t" r="r" b="b"/>
              <a:pathLst>
                <a:path w="260" h="207" extrusionOk="0">
                  <a:moveTo>
                    <a:pt x="173" y="0"/>
                  </a:moveTo>
                  <a:cubicBezTo>
                    <a:pt x="136" y="0"/>
                    <a:pt x="103" y="17"/>
                    <a:pt x="87" y="33"/>
                  </a:cubicBezTo>
                  <a:cubicBezTo>
                    <a:pt x="54" y="49"/>
                    <a:pt x="33" y="82"/>
                    <a:pt x="17" y="103"/>
                  </a:cubicBezTo>
                  <a:cubicBezTo>
                    <a:pt x="0" y="153"/>
                    <a:pt x="33" y="206"/>
                    <a:pt x="103" y="206"/>
                  </a:cubicBezTo>
                  <a:cubicBezTo>
                    <a:pt x="120" y="206"/>
                    <a:pt x="136" y="206"/>
                    <a:pt x="157" y="186"/>
                  </a:cubicBezTo>
                  <a:cubicBezTo>
                    <a:pt x="173" y="186"/>
                    <a:pt x="173" y="186"/>
                    <a:pt x="190" y="169"/>
                  </a:cubicBezTo>
                  <a:cubicBezTo>
                    <a:pt x="223" y="153"/>
                    <a:pt x="239" y="136"/>
                    <a:pt x="239" y="103"/>
                  </a:cubicBezTo>
                  <a:cubicBezTo>
                    <a:pt x="260" y="82"/>
                    <a:pt x="260" y="49"/>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
            <p:cNvSpPr/>
            <p:nvPr/>
          </p:nvSpPr>
          <p:spPr>
            <a:xfrm>
              <a:off x="4948550" y="2303775"/>
              <a:ext cx="6400" cy="4850"/>
            </a:xfrm>
            <a:custGeom>
              <a:avLst/>
              <a:gdLst/>
              <a:ahLst/>
              <a:cxnLst/>
              <a:rect l="l" t="t" r="r" b="b"/>
              <a:pathLst>
                <a:path w="256" h="194" extrusionOk="0">
                  <a:moveTo>
                    <a:pt x="183" y="1"/>
                  </a:moveTo>
                  <a:cubicBezTo>
                    <a:pt x="175" y="1"/>
                    <a:pt x="166" y="2"/>
                    <a:pt x="157" y="4"/>
                  </a:cubicBezTo>
                  <a:cubicBezTo>
                    <a:pt x="124" y="4"/>
                    <a:pt x="87" y="4"/>
                    <a:pt x="70" y="21"/>
                  </a:cubicBezTo>
                  <a:cubicBezTo>
                    <a:pt x="38" y="37"/>
                    <a:pt x="21" y="70"/>
                    <a:pt x="0" y="91"/>
                  </a:cubicBezTo>
                  <a:cubicBezTo>
                    <a:pt x="0" y="124"/>
                    <a:pt x="0" y="140"/>
                    <a:pt x="21" y="157"/>
                  </a:cubicBezTo>
                  <a:cubicBezTo>
                    <a:pt x="38" y="173"/>
                    <a:pt x="54" y="194"/>
                    <a:pt x="87" y="194"/>
                  </a:cubicBezTo>
                  <a:cubicBezTo>
                    <a:pt x="103" y="194"/>
                    <a:pt x="124" y="194"/>
                    <a:pt x="141" y="173"/>
                  </a:cubicBezTo>
                  <a:cubicBezTo>
                    <a:pt x="157" y="173"/>
                    <a:pt x="157" y="173"/>
                    <a:pt x="174" y="157"/>
                  </a:cubicBezTo>
                  <a:cubicBezTo>
                    <a:pt x="207" y="140"/>
                    <a:pt x="227" y="124"/>
                    <a:pt x="227" y="91"/>
                  </a:cubicBezTo>
                  <a:cubicBezTo>
                    <a:pt x="256" y="44"/>
                    <a:pt x="235"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
            <p:cNvSpPr/>
            <p:nvPr/>
          </p:nvSpPr>
          <p:spPr>
            <a:xfrm>
              <a:off x="4951125" y="2269750"/>
              <a:ext cx="6925" cy="4925"/>
            </a:xfrm>
            <a:custGeom>
              <a:avLst/>
              <a:gdLst/>
              <a:ahLst/>
              <a:cxnLst/>
              <a:rect l="l" t="t" r="r" b="b"/>
              <a:pathLst>
                <a:path w="277" h="197" extrusionOk="0">
                  <a:moveTo>
                    <a:pt x="161" y="0"/>
                  </a:moveTo>
                  <a:cubicBezTo>
                    <a:pt x="142" y="0"/>
                    <a:pt x="123" y="3"/>
                    <a:pt x="104" y="9"/>
                  </a:cubicBezTo>
                  <a:cubicBezTo>
                    <a:pt x="54" y="42"/>
                    <a:pt x="0" y="112"/>
                    <a:pt x="21" y="145"/>
                  </a:cubicBezTo>
                  <a:cubicBezTo>
                    <a:pt x="32" y="177"/>
                    <a:pt x="63" y="197"/>
                    <a:pt x="99" y="197"/>
                  </a:cubicBezTo>
                  <a:cubicBezTo>
                    <a:pt x="118" y="197"/>
                    <a:pt x="138" y="191"/>
                    <a:pt x="157" y="178"/>
                  </a:cubicBezTo>
                  <a:cubicBezTo>
                    <a:pt x="227" y="161"/>
                    <a:pt x="277" y="91"/>
                    <a:pt x="260" y="42"/>
                  </a:cubicBezTo>
                  <a:cubicBezTo>
                    <a:pt x="248" y="18"/>
                    <a:pt x="208"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
            <p:cNvSpPr/>
            <p:nvPr/>
          </p:nvSpPr>
          <p:spPr>
            <a:xfrm>
              <a:off x="4934425" y="2314575"/>
              <a:ext cx="6425" cy="4925"/>
            </a:xfrm>
            <a:custGeom>
              <a:avLst/>
              <a:gdLst/>
              <a:ahLst/>
              <a:cxnLst/>
              <a:rect l="l" t="t" r="r" b="b"/>
              <a:pathLst>
                <a:path w="257" h="197" extrusionOk="0">
                  <a:moveTo>
                    <a:pt x="174" y="1"/>
                  </a:moveTo>
                  <a:cubicBezTo>
                    <a:pt x="153" y="1"/>
                    <a:pt x="137" y="1"/>
                    <a:pt x="104" y="17"/>
                  </a:cubicBezTo>
                  <a:cubicBezTo>
                    <a:pt x="50" y="34"/>
                    <a:pt x="1" y="104"/>
                    <a:pt x="17" y="153"/>
                  </a:cubicBezTo>
                  <a:cubicBezTo>
                    <a:pt x="29" y="181"/>
                    <a:pt x="70" y="197"/>
                    <a:pt x="111" y="197"/>
                  </a:cubicBezTo>
                  <a:cubicBezTo>
                    <a:pt x="126" y="197"/>
                    <a:pt x="140" y="195"/>
                    <a:pt x="153" y="191"/>
                  </a:cubicBezTo>
                  <a:cubicBezTo>
                    <a:pt x="174" y="174"/>
                    <a:pt x="190" y="174"/>
                    <a:pt x="207" y="153"/>
                  </a:cubicBezTo>
                  <a:cubicBezTo>
                    <a:pt x="240" y="120"/>
                    <a:pt x="256" y="87"/>
                    <a:pt x="256" y="50"/>
                  </a:cubicBezTo>
                  <a:cubicBezTo>
                    <a:pt x="240"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
            <p:cNvSpPr/>
            <p:nvPr/>
          </p:nvSpPr>
          <p:spPr>
            <a:xfrm>
              <a:off x="4956800" y="2280425"/>
              <a:ext cx="6825" cy="5000"/>
            </a:xfrm>
            <a:custGeom>
              <a:avLst/>
              <a:gdLst/>
              <a:ahLst/>
              <a:cxnLst/>
              <a:rect l="l" t="t" r="r" b="b"/>
              <a:pathLst>
                <a:path w="273" h="200" extrusionOk="0">
                  <a:moveTo>
                    <a:pt x="179" y="1"/>
                  </a:moveTo>
                  <a:cubicBezTo>
                    <a:pt x="159" y="1"/>
                    <a:pt x="138" y="4"/>
                    <a:pt x="120" y="10"/>
                  </a:cubicBezTo>
                  <a:cubicBezTo>
                    <a:pt x="50" y="43"/>
                    <a:pt x="0" y="97"/>
                    <a:pt x="17" y="147"/>
                  </a:cubicBezTo>
                  <a:cubicBezTo>
                    <a:pt x="27" y="180"/>
                    <a:pt x="59" y="200"/>
                    <a:pt x="94" y="200"/>
                  </a:cubicBezTo>
                  <a:cubicBezTo>
                    <a:pt x="114" y="200"/>
                    <a:pt x="135" y="193"/>
                    <a:pt x="153" y="180"/>
                  </a:cubicBezTo>
                  <a:cubicBezTo>
                    <a:pt x="223" y="147"/>
                    <a:pt x="272" y="97"/>
                    <a:pt x="256" y="43"/>
                  </a:cubicBezTo>
                  <a:cubicBezTo>
                    <a:pt x="245" y="12"/>
                    <a:pt x="21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
            <p:cNvSpPr/>
            <p:nvPr/>
          </p:nvSpPr>
          <p:spPr>
            <a:xfrm>
              <a:off x="4940825" y="2281900"/>
              <a:ext cx="6500" cy="4925"/>
            </a:xfrm>
            <a:custGeom>
              <a:avLst/>
              <a:gdLst/>
              <a:ahLst/>
              <a:cxnLst/>
              <a:rect l="l" t="t" r="r" b="b"/>
              <a:pathLst>
                <a:path w="260" h="197" extrusionOk="0">
                  <a:moveTo>
                    <a:pt x="170" y="0"/>
                  </a:moveTo>
                  <a:cubicBezTo>
                    <a:pt x="150" y="0"/>
                    <a:pt x="128" y="6"/>
                    <a:pt x="103" y="17"/>
                  </a:cubicBezTo>
                  <a:cubicBezTo>
                    <a:pt x="37" y="38"/>
                    <a:pt x="0" y="104"/>
                    <a:pt x="21" y="141"/>
                  </a:cubicBezTo>
                  <a:cubicBezTo>
                    <a:pt x="21" y="178"/>
                    <a:pt x="58" y="197"/>
                    <a:pt x="106" y="197"/>
                  </a:cubicBezTo>
                  <a:cubicBezTo>
                    <a:pt x="122" y="197"/>
                    <a:pt x="139" y="195"/>
                    <a:pt x="157" y="191"/>
                  </a:cubicBezTo>
                  <a:cubicBezTo>
                    <a:pt x="227" y="158"/>
                    <a:pt x="260" y="88"/>
                    <a:pt x="243" y="55"/>
                  </a:cubicBezTo>
                  <a:cubicBezTo>
                    <a:pt x="233" y="20"/>
                    <a:pt x="206"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
            <p:cNvSpPr/>
            <p:nvPr/>
          </p:nvSpPr>
          <p:spPr>
            <a:xfrm>
              <a:off x="4938250" y="2326900"/>
              <a:ext cx="6100" cy="4900"/>
            </a:xfrm>
            <a:custGeom>
              <a:avLst/>
              <a:gdLst/>
              <a:ahLst/>
              <a:cxnLst/>
              <a:rect l="l" t="t" r="r" b="b"/>
              <a:pathLst>
                <a:path w="244" h="196" extrusionOk="0">
                  <a:moveTo>
                    <a:pt x="184" y="0"/>
                  </a:moveTo>
                  <a:cubicBezTo>
                    <a:pt x="175" y="0"/>
                    <a:pt x="166" y="2"/>
                    <a:pt x="157" y="7"/>
                  </a:cubicBezTo>
                  <a:lnTo>
                    <a:pt x="103" y="7"/>
                  </a:lnTo>
                  <a:cubicBezTo>
                    <a:pt x="37" y="40"/>
                    <a:pt x="0" y="93"/>
                    <a:pt x="0" y="143"/>
                  </a:cubicBezTo>
                  <a:cubicBezTo>
                    <a:pt x="13" y="177"/>
                    <a:pt x="44" y="196"/>
                    <a:pt x="83" y="196"/>
                  </a:cubicBezTo>
                  <a:cubicBezTo>
                    <a:pt x="106" y="196"/>
                    <a:pt x="131" y="189"/>
                    <a:pt x="157" y="176"/>
                  </a:cubicBezTo>
                  <a:cubicBezTo>
                    <a:pt x="173" y="176"/>
                    <a:pt x="190" y="159"/>
                    <a:pt x="206" y="143"/>
                  </a:cubicBezTo>
                  <a:cubicBezTo>
                    <a:pt x="227" y="126"/>
                    <a:pt x="243" y="73"/>
                    <a:pt x="243" y="40"/>
                  </a:cubicBezTo>
                  <a:cubicBezTo>
                    <a:pt x="231" y="16"/>
                    <a:pt x="208"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
            <p:cNvSpPr/>
            <p:nvPr/>
          </p:nvSpPr>
          <p:spPr>
            <a:xfrm>
              <a:off x="4956275" y="2292625"/>
              <a:ext cx="6525" cy="4775"/>
            </a:xfrm>
            <a:custGeom>
              <a:avLst/>
              <a:gdLst/>
              <a:ahLst/>
              <a:cxnLst/>
              <a:rect l="l" t="t" r="r" b="b"/>
              <a:pathLst>
                <a:path w="261" h="191" extrusionOk="0">
                  <a:moveTo>
                    <a:pt x="174" y="1"/>
                  </a:moveTo>
                  <a:cubicBezTo>
                    <a:pt x="141" y="1"/>
                    <a:pt x="104" y="21"/>
                    <a:pt x="87" y="38"/>
                  </a:cubicBezTo>
                  <a:cubicBezTo>
                    <a:pt x="54" y="54"/>
                    <a:pt x="38" y="71"/>
                    <a:pt x="21" y="104"/>
                  </a:cubicBezTo>
                  <a:cubicBezTo>
                    <a:pt x="1" y="141"/>
                    <a:pt x="21" y="157"/>
                    <a:pt x="38" y="174"/>
                  </a:cubicBezTo>
                  <a:cubicBezTo>
                    <a:pt x="54" y="190"/>
                    <a:pt x="71" y="190"/>
                    <a:pt x="104" y="190"/>
                  </a:cubicBezTo>
                  <a:lnTo>
                    <a:pt x="157" y="190"/>
                  </a:lnTo>
                  <a:cubicBezTo>
                    <a:pt x="207" y="174"/>
                    <a:pt x="244" y="141"/>
                    <a:pt x="244" y="104"/>
                  </a:cubicBezTo>
                  <a:lnTo>
                    <a:pt x="244" y="87"/>
                  </a:ln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
            <p:cNvSpPr/>
            <p:nvPr/>
          </p:nvSpPr>
          <p:spPr>
            <a:xfrm>
              <a:off x="4757450" y="2548675"/>
              <a:ext cx="5600" cy="3000"/>
            </a:xfrm>
            <a:custGeom>
              <a:avLst/>
              <a:gdLst/>
              <a:ahLst/>
              <a:cxnLst/>
              <a:rect l="l" t="t" r="r" b="b"/>
              <a:pathLst>
                <a:path w="224" h="120" extrusionOk="0">
                  <a:moveTo>
                    <a:pt x="104" y="0"/>
                  </a:moveTo>
                  <a:cubicBezTo>
                    <a:pt x="87" y="17"/>
                    <a:pt x="54" y="33"/>
                    <a:pt x="17" y="49"/>
                  </a:cubicBezTo>
                  <a:cubicBezTo>
                    <a:pt x="17" y="66"/>
                    <a:pt x="1" y="66"/>
                    <a:pt x="1" y="87"/>
                  </a:cubicBezTo>
                  <a:cubicBezTo>
                    <a:pt x="71" y="103"/>
                    <a:pt x="141" y="120"/>
                    <a:pt x="207" y="120"/>
                  </a:cubicBezTo>
                  <a:cubicBezTo>
                    <a:pt x="207" y="120"/>
                    <a:pt x="223" y="87"/>
                    <a:pt x="223" y="66"/>
                  </a:cubicBezTo>
                  <a:cubicBezTo>
                    <a:pt x="223" y="49"/>
                    <a:pt x="207" y="33"/>
                    <a:pt x="190" y="17"/>
                  </a:cubicBezTo>
                  <a:cubicBezTo>
                    <a:pt x="174"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
            <p:cNvSpPr/>
            <p:nvPr/>
          </p:nvSpPr>
          <p:spPr>
            <a:xfrm>
              <a:off x="4536250" y="2273350"/>
              <a:ext cx="6125" cy="4775"/>
            </a:xfrm>
            <a:custGeom>
              <a:avLst/>
              <a:gdLst/>
              <a:ahLst/>
              <a:cxnLst/>
              <a:rect l="l" t="t" r="r" b="b"/>
              <a:pathLst>
                <a:path w="245" h="191" extrusionOk="0">
                  <a:moveTo>
                    <a:pt x="228" y="1"/>
                  </a:moveTo>
                  <a:cubicBezTo>
                    <a:pt x="174" y="1"/>
                    <a:pt x="141" y="17"/>
                    <a:pt x="87" y="17"/>
                  </a:cubicBezTo>
                  <a:lnTo>
                    <a:pt x="71" y="17"/>
                  </a:lnTo>
                  <a:cubicBezTo>
                    <a:pt x="38" y="34"/>
                    <a:pt x="21" y="50"/>
                    <a:pt x="21" y="87"/>
                  </a:cubicBezTo>
                  <a:cubicBezTo>
                    <a:pt x="1" y="120"/>
                    <a:pt x="1" y="137"/>
                    <a:pt x="21" y="153"/>
                  </a:cubicBezTo>
                  <a:cubicBezTo>
                    <a:pt x="38" y="174"/>
                    <a:pt x="54" y="190"/>
                    <a:pt x="87" y="190"/>
                  </a:cubicBezTo>
                  <a:cubicBezTo>
                    <a:pt x="104" y="190"/>
                    <a:pt x="124" y="174"/>
                    <a:pt x="157" y="174"/>
                  </a:cubicBezTo>
                  <a:lnTo>
                    <a:pt x="174" y="153"/>
                  </a:lnTo>
                  <a:cubicBezTo>
                    <a:pt x="207" y="137"/>
                    <a:pt x="228" y="104"/>
                    <a:pt x="244" y="87"/>
                  </a:cubicBezTo>
                  <a:cubicBezTo>
                    <a:pt x="244" y="50"/>
                    <a:pt x="244" y="1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
            <p:cNvSpPr/>
            <p:nvPr/>
          </p:nvSpPr>
          <p:spPr>
            <a:xfrm>
              <a:off x="4959375" y="2336950"/>
              <a:ext cx="5175" cy="3425"/>
            </a:xfrm>
            <a:custGeom>
              <a:avLst/>
              <a:gdLst/>
              <a:ahLst/>
              <a:cxnLst/>
              <a:rect l="l" t="t" r="r" b="b"/>
              <a:pathLst>
                <a:path w="207" h="137" extrusionOk="0">
                  <a:moveTo>
                    <a:pt x="153" y="1"/>
                  </a:moveTo>
                  <a:cubicBezTo>
                    <a:pt x="120" y="1"/>
                    <a:pt x="83" y="17"/>
                    <a:pt x="66" y="34"/>
                  </a:cubicBezTo>
                  <a:cubicBezTo>
                    <a:pt x="33" y="50"/>
                    <a:pt x="17" y="67"/>
                    <a:pt x="0" y="104"/>
                  </a:cubicBezTo>
                  <a:lnTo>
                    <a:pt x="0" y="137"/>
                  </a:lnTo>
                  <a:cubicBezTo>
                    <a:pt x="66" y="104"/>
                    <a:pt x="136" y="67"/>
                    <a:pt x="206" y="17"/>
                  </a:cubicBezTo>
                  <a:cubicBezTo>
                    <a:pt x="206" y="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
            <p:cNvSpPr/>
            <p:nvPr/>
          </p:nvSpPr>
          <p:spPr>
            <a:xfrm>
              <a:off x="4951650" y="2314575"/>
              <a:ext cx="6825" cy="4775"/>
            </a:xfrm>
            <a:custGeom>
              <a:avLst/>
              <a:gdLst/>
              <a:ahLst/>
              <a:cxnLst/>
              <a:rect l="l" t="t" r="r" b="b"/>
              <a:pathLst>
                <a:path w="273" h="191" extrusionOk="0">
                  <a:moveTo>
                    <a:pt x="169" y="1"/>
                  </a:moveTo>
                  <a:cubicBezTo>
                    <a:pt x="136" y="1"/>
                    <a:pt x="103" y="1"/>
                    <a:pt x="83" y="17"/>
                  </a:cubicBezTo>
                  <a:cubicBezTo>
                    <a:pt x="50" y="34"/>
                    <a:pt x="33" y="71"/>
                    <a:pt x="17" y="87"/>
                  </a:cubicBezTo>
                  <a:cubicBezTo>
                    <a:pt x="0" y="153"/>
                    <a:pt x="33" y="191"/>
                    <a:pt x="103" y="191"/>
                  </a:cubicBezTo>
                  <a:cubicBezTo>
                    <a:pt x="120" y="191"/>
                    <a:pt x="136" y="191"/>
                    <a:pt x="153" y="174"/>
                  </a:cubicBezTo>
                  <a:cubicBezTo>
                    <a:pt x="206" y="153"/>
                    <a:pt x="239" y="120"/>
                    <a:pt x="256" y="87"/>
                  </a:cubicBezTo>
                  <a:cubicBezTo>
                    <a:pt x="272" y="34"/>
                    <a:pt x="23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
            <p:cNvSpPr/>
            <p:nvPr/>
          </p:nvSpPr>
          <p:spPr>
            <a:xfrm>
              <a:off x="4943400" y="2338200"/>
              <a:ext cx="6500" cy="4750"/>
            </a:xfrm>
            <a:custGeom>
              <a:avLst/>
              <a:gdLst/>
              <a:ahLst/>
              <a:cxnLst/>
              <a:rect l="l" t="t" r="r" b="b"/>
              <a:pathLst>
                <a:path w="260" h="190" extrusionOk="0">
                  <a:moveTo>
                    <a:pt x="173" y="0"/>
                  </a:moveTo>
                  <a:cubicBezTo>
                    <a:pt x="140" y="0"/>
                    <a:pt x="124" y="17"/>
                    <a:pt x="87" y="17"/>
                  </a:cubicBezTo>
                  <a:cubicBezTo>
                    <a:pt x="54" y="33"/>
                    <a:pt x="37" y="70"/>
                    <a:pt x="21" y="103"/>
                  </a:cubicBezTo>
                  <a:cubicBezTo>
                    <a:pt x="0" y="157"/>
                    <a:pt x="37" y="190"/>
                    <a:pt x="103" y="190"/>
                  </a:cubicBezTo>
                  <a:lnTo>
                    <a:pt x="157" y="190"/>
                  </a:lnTo>
                  <a:cubicBezTo>
                    <a:pt x="173" y="173"/>
                    <a:pt x="173" y="173"/>
                    <a:pt x="190" y="173"/>
                  </a:cubicBezTo>
                  <a:cubicBezTo>
                    <a:pt x="206" y="157"/>
                    <a:pt x="244" y="120"/>
                    <a:pt x="244" y="103"/>
                  </a:cubicBezTo>
                  <a:cubicBezTo>
                    <a:pt x="260" y="70"/>
                    <a:pt x="260" y="54"/>
                    <a:pt x="244" y="33"/>
                  </a:cubicBezTo>
                  <a:cubicBezTo>
                    <a:pt x="227"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
            <p:cNvSpPr/>
            <p:nvPr/>
          </p:nvSpPr>
          <p:spPr>
            <a:xfrm>
              <a:off x="4953300" y="2325300"/>
              <a:ext cx="6500" cy="4775"/>
            </a:xfrm>
            <a:custGeom>
              <a:avLst/>
              <a:gdLst/>
              <a:ahLst/>
              <a:cxnLst/>
              <a:rect l="l" t="t" r="r" b="b"/>
              <a:pathLst>
                <a:path w="260" h="191" extrusionOk="0">
                  <a:moveTo>
                    <a:pt x="120" y="1"/>
                  </a:moveTo>
                  <a:cubicBezTo>
                    <a:pt x="87" y="1"/>
                    <a:pt x="70" y="17"/>
                    <a:pt x="37" y="54"/>
                  </a:cubicBezTo>
                  <a:cubicBezTo>
                    <a:pt x="17" y="71"/>
                    <a:pt x="0" y="104"/>
                    <a:pt x="0" y="120"/>
                  </a:cubicBezTo>
                  <a:cubicBezTo>
                    <a:pt x="0" y="137"/>
                    <a:pt x="17" y="174"/>
                    <a:pt x="37" y="174"/>
                  </a:cubicBezTo>
                  <a:cubicBezTo>
                    <a:pt x="54" y="190"/>
                    <a:pt x="87" y="190"/>
                    <a:pt x="120" y="190"/>
                  </a:cubicBezTo>
                  <a:cubicBezTo>
                    <a:pt x="120" y="190"/>
                    <a:pt x="140" y="190"/>
                    <a:pt x="140" y="174"/>
                  </a:cubicBezTo>
                  <a:cubicBezTo>
                    <a:pt x="173" y="174"/>
                    <a:pt x="190" y="157"/>
                    <a:pt x="206" y="137"/>
                  </a:cubicBezTo>
                  <a:cubicBezTo>
                    <a:pt x="243" y="104"/>
                    <a:pt x="260" y="34"/>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
            <p:cNvSpPr/>
            <p:nvPr/>
          </p:nvSpPr>
          <p:spPr>
            <a:xfrm>
              <a:off x="4933075" y="2304800"/>
              <a:ext cx="6525" cy="4825"/>
            </a:xfrm>
            <a:custGeom>
              <a:avLst/>
              <a:gdLst/>
              <a:ahLst/>
              <a:cxnLst/>
              <a:rect l="l" t="t" r="r" b="b"/>
              <a:pathLst>
                <a:path w="261" h="193" extrusionOk="0">
                  <a:moveTo>
                    <a:pt x="172" y="0"/>
                  </a:moveTo>
                  <a:cubicBezTo>
                    <a:pt x="152" y="0"/>
                    <a:pt x="131" y="4"/>
                    <a:pt x="104" y="13"/>
                  </a:cubicBezTo>
                  <a:cubicBezTo>
                    <a:pt x="55" y="29"/>
                    <a:pt x="22" y="66"/>
                    <a:pt x="22" y="99"/>
                  </a:cubicBezTo>
                  <a:cubicBezTo>
                    <a:pt x="22" y="116"/>
                    <a:pt x="1" y="132"/>
                    <a:pt x="22" y="153"/>
                  </a:cubicBezTo>
                  <a:cubicBezTo>
                    <a:pt x="34" y="177"/>
                    <a:pt x="63" y="192"/>
                    <a:pt x="106" y="192"/>
                  </a:cubicBezTo>
                  <a:cubicBezTo>
                    <a:pt x="122" y="192"/>
                    <a:pt x="139" y="190"/>
                    <a:pt x="158" y="186"/>
                  </a:cubicBezTo>
                  <a:cubicBezTo>
                    <a:pt x="228" y="153"/>
                    <a:pt x="261" y="99"/>
                    <a:pt x="244" y="50"/>
                  </a:cubicBezTo>
                  <a:cubicBezTo>
                    <a:pt x="244" y="29"/>
                    <a:pt x="244" y="13"/>
                    <a:pt x="228" y="13"/>
                  </a:cubicBezTo>
                  <a:cubicBezTo>
                    <a:pt x="209" y="4"/>
                    <a:pt x="192"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
            <p:cNvSpPr/>
            <p:nvPr/>
          </p:nvSpPr>
          <p:spPr>
            <a:xfrm>
              <a:off x="4943400" y="2292225"/>
              <a:ext cx="6500" cy="5075"/>
            </a:xfrm>
            <a:custGeom>
              <a:avLst/>
              <a:gdLst/>
              <a:ahLst/>
              <a:cxnLst/>
              <a:rect l="l" t="t" r="r" b="b"/>
              <a:pathLst>
                <a:path w="260" h="203" extrusionOk="0">
                  <a:moveTo>
                    <a:pt x="140" y="0"/>
                  </a:moveTo>
                  <a:cubicBezTo>
                    <a:pt x="103" y="17"/>
                    <a:pt x="70" y="37"/>
                    <a:pt x="54" y="54"/>
                  </a:cubicBezTo>
                  <a:cubicBezTo>
                    <a:pt x="0" y="103"/>
                    <a:pt x="0" y="157"/>
                    <a:pt x="37" y="190"/>
                  </a:cubicBezTo>
                  <a:cubicBezTo>
                    <a:pt x="54" y="198"/>
                    <a:pt x="66" y="202"/>
                    <a:pt x="79" y="202"/>
                  </a:cubicBezTo>
                  <a:cubicBezTo>
                    <a:pt x="92" y="202"/>
                    <a:pt x="105" y="198"/>
                    <a:pt x="124" y="190"/>
                  </a:cubicBezTo>
                  <a:lnTo>
                    <a:pt x="157" y="190"/>
                  </a:lnTo>
                  <a:cubicBezTo>
                    <a:pt x="173" y="173"/>
                    <a:pt x="190" y="173"/>
                    <a:pt x="206" y="157"/>
                  </a:cubicBezTo>
                  <a:cubicBezTo>
                    <a:pt x="244" y="120"/>
                    <a:pt x="244" y="103"/>
                    <a:pt x="260" y="70"/>
                  </a:cubicBezTo>
                  <a:cubicBezTo>
                    <a:pt x="260" y="54"/>
                    <a:pt x="244" y="37"/>
                    <a:pt x="227" y="17"/>
                  </a:cubicBezTo>
                  <a:cubicBezTo>
                    <a:pt x="206"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
            <p:cNvSpPr/>
            <p:nvPr/>
          </p:nvSpPr>
          <p:spPr>
            <a:xfrm>
              <a:off x="4866100" y="2397450"/>
              <a:ext cx="6100" cy="5200"/>
            </a:xfrm>
            <a:custGeom>
              <a:avLst/>
              <a:gdLst/>
              <a:ahLst/>
              <a:cxnLst/>
              <a:rect l="l" t="t" r="r" b="b"/>
              <a:pathLst>
                <a:path w="244" h="208" extrusionOk="0">
                  <a:moveTo>
                    <a:pt x="157" y="1"/>
                  </a:moveTo>
                  <a:cubicBezTo>
                    <a:pt x="140" y="1"/>
                    <a:pt x="124" y="17"/>
                    <a:pt x="103" y="17"/>
                  </a:cubicBezTo>
                  <a:cubicBezTo>
                    <a:pt x="37" y="54"/>
                    <a:pt x="0" y="104"/>
                    <a:pt x="0" y="157"/>
                  </a:cubicBezTo>
                  <a:cubicBezTo>
                    <a:pt x="13" y="189"/>
                    <a:pt x="46" y="208"/>
                    <a:pt x="86" y="208"/>
                  </a:cubicBezTo>
                  <a:cubicBezTo>
                    <a:pt x="108" y="208"/>
                    <a:pt x="132" y="202"/>
                    <a:pt x="157" y="190"/>
                  </a:cubicBezTo>
                  <a:cubicBezTo>
                    <a:pt x="173" y="190"/>
                    <a:pt x="190" y="174"/>
                    <a:pt x="190" y="157"/>
                  </a:cubicBezTo>
                  <a:cubicBezTo>
                    <a:pt x="227" y="120"/>
                    <a:pt x="243" y="87"/>
                    <a:pt x="243" y="54"/>
                  </a:cubicBezTo>
                  <a:cubicBezTo>
                    <a:pt x="227" y="17"/>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
            <p:cNvSpPr/>
            <p:nvPr/>
          </p:nvSpPr>
          <p:spPr>
            <a:xfrm>
              <a:off x="4866600" y="2384825"/>
              <a:ext cx="6000" cy="4925"/>
            </a:xfrm>
            <a:custGeom>
              <a:avLst/>
              <a:gdLst/>
              <a:ahLst/>
              <a:cxnLst/>
              <a:rect l="l" t="t" r="r" b="b"/>
              <a:pathLst>
                <a:path w="240" h="197" extrusionOk="0">
                  <a:moveTo>
                    <a:pt x="137" y="0"/>
                  </a:moveTo>
                  <a:cubicBezTo>
                    <a:pt x="120" y="0"/>
                    <a:pt x="102" y="3"/>
                    <a:pt x="83" y="7"/>
                  </a:cubicBezTo>
                  <a:cubicBezTo>
                    <a:pt x="50" y="23"/>
                    <a:pt x="17" y="60"/>
                    <a:pt x="17" y="93"/>
                  </a:cubicBezTo>
                  <a:cubicBezTo>
                    <a:pt x="1" y="110"/>
                    <a:pt x="1" y="126"/>
                    <a:pt x="1" y="147"/>
                  </a:cubicBezTo>
                  <a:cubicBezTo>
                    <a:pt x="1" y="164"/>
                    <a:pt x="17" y="180"/>
                    <a:pt x="34" y="197"/>
                  </a:cubicBezTo>
                  <a:cubicBezTo>
                    <a:pt x="67" y="197"/>
                    <a:pt x="104" y="197"/>
                    <a:pt x="137" y="180"/>
                  </a:cubicBezTo>
                  <a:cubicBezTo>
                    <a:pt x="207" y="164"/>
                    <a:pt x="240" y="93"/>
                    <a:pt x="240" y="44"/>
                  </a:cubicBezTo>
                  <a:cubicBezTo>
                    <a:pt x="228" y="17"/>
                    <a:pt x="186"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
            <p:cNvSpPr/>
            <p:nvPr/>
          </p:nvSpPr>
          <p:spPr>
            <a:xfrm>
              <a:off x="4907825" y="2326125"/>
              <a:ext cx="6000" cy="5175"/>
            </a:xfrm>
            <a:custGeom>
              <a:avLst/>
              <a:gdLst/>
              <a:ahLst/>
              <a:cxnLst/>
              <a:rect l="l" t="t" r="r" b="b"/>
              <a:pathLst>
                <a:path w="240" h="207" extrusionOk="0">
                  <a:moveTo>
                    <a:pt x="153" y="1"/>
                  </a:moveTo>
                  <a:cubicBezTo>
                    <a:pt x="120" y="1"/>
                    <a:pt x="83" y="21"/>
                    <a:pt x="67" y="38"/>
                  </a:cubicBezTo>
                  <a:cubicBezTo>
                    <a:pt x="34" y="54"/>
                    <a:pt x="17" y="71"/>
                    <a:pt x="1" y="104"/>
                  </a:cubicBezTo>
                  <a:cubicBezTo>
                    <a:pt x="1" y="141"/>
                    <a:pt x="1" y="157"/>
                    <a:pt x="17" y="174"/>
                  </a:cubicBezTo>
                  <a:cubicBezTo>
                    <a:pt x="17" y="190"/>
                    <a:pt x="50" y="207"/>
                    <a:pt x="83" y="207"/>
                  </a:cubicBezTo>
                  <a:cubicBezTo>
                    <a:pt x="104" y="207"/>
                    <a:pt x="120" y="190"/>
                    <a:pt x="137" y="190"/>
                  </a:cubicBezTo>
                  <a:cubicBezTo>
                    <a:pt x="153" y="190"/>
                    <a:pt x="153" y="174"/>
                    <a:pt x="170" y="174"/>
                  </a:cubicBezTo>
                  <a:cubicBezTo>
                    <a:pt x="207" y="157"/>
                    <a:pt x="223" y="124"/>
                    <a:pt x="223" y="104"/>
                  </a:cubicBezTo>
                  <a:cubicBezTo>
                    <a:pt x="240" y="54"/>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
            <p:cNvSpPr/>
            <p:nvPr/>
          </p:nvSpPr>
          <p:spPr>
            <a:xfrm>
              <a:off x="4756625" y="2490625"/>
              <a:ext cx="6425" cy="5075"/>
            </a:xfrm>
            <a:custGeom>
              <a:avLst/>
              <a:gdLst/>
              <a:ahLst/>
              <a:cxnLst/>
              <a:rect l="l" t="t" r="r" b="b"/>
              <a:pathLst>
                <a:path w="257" h="203" extrusionOk="0">
                  <a:moveTo>
                    <a:pt x="137" y="1"/>
                  </a:moveTo>
                  <a:cubicBezTo>
                    <a:pt x="104" y="17"/>
                    <a:pt x="71" y="38"/>
                    <a:pt x="50" y="54"/>
                  </a:cubicBezTo>
                  <a:cubicBezTo>
                    <a:pt x="1" y="104"/>
                    <a:pt x="1" y="157"/>
                    <a:pt x="34" y="190"/>
                  </a:cubicBezTo>
                  <a:cubicBezTo>
                    <a:pt x="52" y="199"/>
                    <a:pt x="65" y="203"/>
                    <a:pt x="78" y="203"/>
                  </a:cubicBezTo>
                  <a:cubicBezTo>
                    <a:pt x="91" y="203"/>
                    <a:pt x="104" y="199"/>
                    <a:pt x="120" y="190"/>
                  </a:cubicBezTo>
                  <a:lnTo>
                    <a:pt x="153" y="190"/>
                  </a:lnTo>
                  <a:cubicBezTo>
                    <a:pt x="174" y="174"/>
                    <a:pt x="190" y="174"/>
                    <a:pt x="207" y="157"/>
                  </a:cubicBezTo>
                  <a:cubicBezTo>
                    <a:pt x="256" y="104"/>
                    <a:pt x="256" y="54"/>
                    <a:pt x="223" y="17"/>
                  </a:cubicBezTo>
                  <a:cubicBezTo>
                    <a:pt x="190"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
            <p:cNvSpPr/>
            <p:nvPr/>
          </p:nvSpPr>
          <p:spPr>
            <a:xfrm>
              <a:off x="4790525" y="2500950"/>
              <a:ext cx="6950" cy="4750"/>
            </a:xfrm>
            <a:custGeom>
              <a:avLst/>
              <a:gdLst/>
              <a:ahLst/>
              <a:cxnLst/>
              <a:rect l="l" t="t" r="r" b="b"/>
              <a:pathLst>
                <a:path w="278" h="190" extrusionOk="0">
                  <a:moveTo>
                    <a:pt x="174" y="0"/>
                  </a:moveTo>
                  <a:cubicBezTo>
                    <a:pt x="158" y="0"/>
                    <a:pt x="121" y="17"/>
                    <a:pt x="88" y="37"/>
                  </a:cubicBezTo>
                  <a:cubicBezTo>
                    <a:pt x="55" y="54"/>
                    <a:pt x="34" y="70"/>
                    <a:pt x="34" y="103"/>
                  </a:cubicBezTo>
                  <a:cubicBezTo>
                    <a:pt x="1" y="157"/>
                    <a:pt x="34" y="190"/>
                    <a:pt x="104" y="190"/>
                  </a:cubicBezTo>
                  <a:lnTo>
                    <a:pt x="174" y="190"/>
                  </a:lnTo>
                  <a:cubicBezTo>
                    <a:pt x="174" y="173"/>
                    <a:pt x="191" y="173"/>
                    <a:pt x="191" y="173"/>
                  </a:cubicBezTo>
                  <a:cubicBezTo>
                    <a:pt x="224" y="157"/>
                    <a:pt x="240" y="120"/>
                    <a:pt x="261"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
            <p:cNvSpPr/>
            <p:nvPr/>
          </p:nvSpPr>
          <p:spPr>
            <a:xfrm>
              <a:off x="4502750" y="2331275"/>
              <a:ext cx="6525" cy="5175"/>
            </a:xfrm>
            <a:custGeom>
              <a:avLst/>
              <a:gdLst/>
              <a:ahLst/>
              <a:cxnLst/>
              <a:rect l="l" t="t" r="r" b="b"/>
              <a:pathLst>
                <a:path w="261" h="207" extrusionOk="0">
                  <a:moveTo>
                    <a:pt x="158" y="1"/>
                  </a:moveTo>
                  <a:cubicBezTo>
                    <a:pt x="141" y="1"/>
                    <a:pt x="104" y="21"/>
                    <a:pt x="71" y="38"/>
                  </a:cubicBezTo>
                  <a:cubicBezTo>
                    <a:pt x="54" y="54"/>
                    <a:pt x="21" y="71"/>
                    <a:pt x="21" y="104"/>
                  </a:cubicBezTo>
                  <a:cubicBezTo>
                    <a:pt x="1" y="141"/>
                    <a:pt x="1" y="157"/>
                    <a:pt x="38" y="190"/>
                  </a:cubicBezTo>
                  <a:cubicBezTo>
                    <a:pt x="54" y="190"/>
                    <a:pt x="71" y="207"/>
                    <a:pt x="87" y="207"/>
                  </a:cubicBezTo>
                  <a:cubicBezTo>
                    <a:pt x="104" y="207"/>
                    <a:pt x="141" y="190"/>
                    <a:pt x="158" y="190"/>
                  </a:cubicBezTo>
                  <a:cubicBezTo>
                    <a:pt x="191" y="174"/>
                    <a:pt x="228" y="141"/>
                    <a:pt x="244" y="104"/>
                  </a:cubicBezTo>
                  <a:lnTo>
                    <a:pt x="244" y="87"/>
                  </a:lnTo>
                  <a:cubicBezTo>
                    <a:pt x="261" y="38"/>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
            <p:cNvSpPr/>
            <p:nvPr/>
          </p:nvSpPr>
          <p:spPr>
            <a:xfrm>
              <a:off x="4920725" y="2315400"/>
              <a:ext cx="6400" cy="5075"/>
            </a:xfrm>
            <a:custGeom>
              <a:avLst/>
              <a:gdLst/>
              <a:ahLst/>
              <a:cxnLst/>
              <a:rect l="l" t="t" r="r" b="b"/>
              <a:pathLst>
                <a:path w="256" h="203" extrusionOk="0">
                  <a:moveTo>
                    <a:pt x="136" y="1"/>
                  </a:moveTo>
                  <a:cubicBezTo>
                    <a:pt x="103" y="17"/>
                    <a:pt x="66" y="38"/>
                    <a:pt x="50" y="54"/>
                  </a:cubicBezTo>
                  <a:cubicBezTo>
                    <a:pt x="0" y="104"/>
                    <a:pt x="0" y="158"/>
                    <a:pt x="50" y="191"/>
                  </a:cubicBezTo>
                  <a:cubicBezTo>
                    <a:pt x="58" y="199"/>
                    <a:pt x="71" y="203"/>
                    <a:pt x="85" y="203"/>
                  </a:cubicBezTo>
                  <a:cubicBezTo>
                    <a:pt x="98" y="203"/>
                    <a:pt x="112" y="199"/>
                    <a:pt x="120" y="191"/>
                  </a:cubicBezTo>
                  <a:lnTo>
                    <a:pt x="153" y="191"/>
                  </a:lnTo>
                  <a:cubicBezTo>
                    <a:pt x="169" y="174"/>
                    <a:pt x="186" y="158"/>
                    <a:pt x="206" y="158"/>
                  </a:cubicBezTo>
                  <a:cubicBezTo>
                    <a:pt x="239" y="120"/>
                    <a:pt x="256" y="104"/>
                    <a:pt x="256" y="71"/>
                  </a:cubicBezTo>
                  <a:cubicBezTo>
                    <a:pt x="256" y="54"/>
                    <a:pt x="239" y="38"/>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
            <p:cNvSpPr/>
            <p:nvPr/>
          </p:nvSpPr>
          <p:spPr>
            <a:xfrm>
              <a:off x="4538425" y="2285200"/>
              <a:ext cx="6525" cy="4875"/>
            </a:xfrm>
            <a:custGeom>
              <a:avLst/>
              <a:gdLst/>
              <a:ahLst/>
              <a:cxnLst/>
              <a:rect l="l" t="t" r="r" b="b"/>
              <a:pathLst>
                <a:path w="261" h="195" extrusionOk="0">
                  <a:moveTo>
                    <a:pt x="178" y="1"/>
                  </a:moveTo>
                  <a:cubicBezTo>
                    <a:pt x="136" y="1"/>
                    <a:pt x="90" y="18"/>
                    <a:pt x="54" y="42"/>
                  </a:cubicBezTo>
                  <a:cubicBezTo>
                    <a:pt x="0" y="92"/>
                    <a:pt x="0" y="162"/>
                    <a:pt x="37" y="178"/>
                  </a:cubicBezTo>
                  <a:cubicBezTo>
                    <a:pt x="70" y="195"/>
                    <a:pt x="87" y="195"/>
                    <a:pt x="120" y="195"/>
                  </a:cubicBezTo>
                  <a:cubicBezTo>
                    <a:pt x="141" y="195"/>
                    <a:pt x="141" y="178"/>
                    <a:pt x="157" y="178"/>
                  </a:cubicBezTo>
                  <a:cubicBezTo>
                    <a:pt x="174" y="178"/>
                    <a:pt x="190" y="162"/>
                    <a:pt x="207" y="145"/>
                  </a:cubicBezTo>
                  <a:cubicBezTo>
                    <a:pt x="260" y="92"/>
                    <a:pt x="260" y="42"/>
                    <a:pt x="223" y="9"/>
                  </a:cubicBezTo>
                  <a:cubicBezTo>
                    <a:pt x="209" y="3"/>
                    <a:pt x="194"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
            <p:cNvSpPr/>
            <p:nvPr/>
          </p:nvSpPr>
          <p:spPr>
            <a:xfrm>
              <a:off x="4465450" y="2342100"/>
              <a:ext cx="6000" cy="4675"/>
            </a:xfrm>
            <a:custGeom>
              <a:avLst/>
              <a:gdLst/>
              <a:ahLst/>
              <a:cxnLst/>
              <a:rect l="l" t="t" r="r" b="b"/>
              <a:pathLst>
                <a:path w="240" h="187" extrusionOk="0">
                  <a:moveTo>
                    <a:pt x="153" y="1"/>
                  </a:moveTo>
                  <a:cubicBezTo>
                    <a:pt x="120" y="1"/>
                    <a:pt x="87" y="17"/>
                    <a:pt x="50" y="34"/>
                  </a:cubicBezTo>
                  <a:cubicBezTo>
                    <a:pt x="33" y="50"/>
                    <a:pt x="17" y="67"/>
                    <a:pt x="0" y="104"/>
                  </a:cubicBezTo>
                  <a:cubicBezTo>
                    <a:pt x="33" y="137"/>
                    <a:pt x="87" y="170"/>
                    <a:pt x="120" y="186"/>
                  </a:cubicBezTo>
                  <a:lnTo>
                    <a:pt x="136" y="186"/>
                  </a:lnTo>
                  <a:cubicBezTo>
                    <a:pt x="153" y="186"/>
                    <a:pt x="153" y="186"/>
                    <a:pt x="174" y="170"/>
                  </a:cubicBezTo>
                  <a:cubicBezTo>
                    <a:pt x="190" y="153"/>
                    <a:pt x="223" y="137"/>
                    <a:pt x="223" y="104"/>
                  </a:cubicBezTo>
                  <a:cubicBezTo>
                    <a:pt x="239" y="50"/>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
            <p:cNvSpPr/>
            <p:nvPr/>
          </p:nvSpPr>
          <p:spPr>
            <a:xfrm>
              <a:off x="4925875" y="2325725"/>
              <a:ext cx="6400" cy="4750"/>
            </a:xfrm>
            <a:custGeom>
              <a:avLst/>
              <a:gdLst/>
              <a:ahLst/>
              <a:cxnLst/>
              <a:rect l="l" t="t" r="r" b="b"/>
              <a:pathLst>
                <a:path w="256" h="190" extrusionOk="0">
                  <a:moveTo>
                    <a:pt x="169" y="0"/>
                  </a:moveTo>
                  <a:cubicBezTo>
                    <a:pt x="136" y="0"/>
                    <a:pt x="103" y="17"/>
                    <a:pt x="66" y="37"/>
                  </a:cubicBezTo>
                  <a:cubicBezTo>
                    <a:pt x="50" y="54"/>
                    <a:pt x="17" y="70"/>
                    <a:pt x="17" y="103"/>
                  </a:cubicBezTo>
                  <a:cubicBezTo>
                    <a:pt x="0" y="157"/>
                    <a:pt x="33" y="190"/>
                    <a:pt x="83" y="190"/>
                  </a:cubicBezTo>
                  <a:lnTo>
                    <a:pt x="153" y="190"/>
                  </a:lnTo>
                  <a:cubicBezTo>
                    <a:pt x="169" y="173"/>
                    <a:pt x="169" y="173"/>
                    <a:pt x="186" y="173"/>
                  </a:cubicBezTo>
                  <a:cubicBezTo>
                    <a:pt x="207" y="157"/>
                    <a:pt x="239" y="120"/>
                    <a:pt x="239" y="103"/>
                  </a:cubicBezTo>
                  <a:cubicBezTo>
                    <a:pt x="256" y="70"/>
                    <a:pt x="256" y="54"/>
                    <a:pt x="239" y="37"/>
                  </a:cubicBezTo>
                  <a:cubicBezTo>
                    <a:pt x="223" y="0"/>
                    <a:pt x="18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
            <p:cNvSpPr/>
            <p:nvPr/>
          </p:nvSpPr>
          <p:spPr>
            <a:xfrm>
              <a:off x="4467200" y="2332200"/>
              <a:ext cx="425" cy="850"/>
            </a:xfrm>
            <a:custGeom>
              <a:avLst/>
              <a:gdLst/>
              <a:ahLst/>
              <a:cxnLst/>
              <a:rect l="l" t="t" r="r" b="b"/>
              <a:pathLst>
                <a:path w="17" h="34" extrusionOk="0">
                  <a:moveTo>
                    <a:pt x="0" y="34"/>
                  </a:moveTo>
                  <a:cubicBezTo>
                    <a:pt x="0" y="34"/>
                    <a:pt x="17" y="17"/>
                    <a:pt x="17" y="1"/>
                  </a:cubicBezTo>
                  <a:lnTo>
                    <a:pt x="17" y="1"/>
                  </a:lnTo>
                  <a:cubicBezTo>
                    <a:pt x="17" y="17"/>
                    <a:pt x="0" y="34"/>
                    <a:pt x="0"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
            <p:cNvSpPr/>
            <p:nvPr/>
          </p:nvSpPr>
          <p:spPr>
            <a:xfrm>
              <a:off x="4522950" y="2284500"/>
              <a:ext cx="6950" cy="5175"/>
            </a:xfrm>
            <a:custGeom>
              <a:avLst/>
              <a:gdLst/>
              <a:ahLst/>
              <a:cxnLst/>
              <a:rect l="l" t="t" r="r" b="b"/>
              <a:pathLst>
                <a:path w="278" h="207" extrusionOk="0">
                  <a:moveTo>
                    <a:pt x="174" y="0"/>
                  </a:moveTo>
                  <a:cubicBezTo>
                    <a:pt x="158" y="0"/>
                    <a:pt x="121" y="17"/>
                    <a:pt x="88" y="37"/>
                  </a:cubicBezTo>
                  <a:cubicBezTo>
                    <a:pt x="55" y="54"/>
                    <a:pt x="38" y="70"/>
                    <a:pt x="38" y="103"/>
                  </a:cubicBezTo>
                  <a:cubicBezTo>
                    <a:pt x="1" y="157"/>
                    <a:pt x="38" y="206"/>
                    <a:pt x="104" y="206"/>
                  </a:cubicBezTo>
                  <a:cubicBezTo>
                    <a:pt x="121" y="206"/>
                    <a:pt x="141" y="190"/>
                    <a:pt x="174" y="190"/>
                  </a:cubicBezTo>
                  <a:lnTo>
                    <a:pt x="191" y="173"/>
                  </a:lnTo>
                  <a:cubicBezTo>
                    <a:pt x="224" y="157"/>
                    <a:pt x="244" y="120"/>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
            <p:cNvSpPr/>
            <p:nvPr/>
          </p:nvSpPr>
          <p:spPr>
            <a:xfrm>
              <a:off x="4928450" y="2280050"/>
              <a:ext cx="6425" cy="4875"/>
            </a:xfrm>
            <a:custGeom>
              <a:avLst/>
              <a:gdLst/>
              <a:ahLst/>
              <a:cxnLst/>
              <a:rect l="l" t="t" r="r" b="b"/>
              <a:pathLst>
                <a:path w="257" h="195" extrusionOk="0">
                  <a:moveTo>
                    <a:pt x="155" y="1"/>
                  </a:moveTo>
                  <a:cubicBezTo>
                    <a:pt x="139" y="1"/>
                    <a:pt x="122" y="3"/>
                    <a:pt x="104" y="9"/>
                  </a:cubicBezTo>
                  <a:cubicBezTo>
                    <a:pt x="66" y="25"/>
                    <a:pt x="33" y="58"/>
                    <a:pt x="17" y="75"/>
                  </a:cubicBezTo>
                  <a:cubicBezTo>
                    <a:pt x="17" y="112"/>
                    <a:pt x="0" y="129"/>
                    <a:pt x="17" y="145"/>
                  </a:cubicBezTo>
                  <a:cubicBezTo>
                    <a:pt x="17" y="162"/>
                    <a:pt x="33" y="178"/>
                    <a:pt x="50" y="195"/>
                  </a:cubicBezTo>
                  <a:cubicBezTo>
                    <a:pt x="83" y="195"/>
                    <a:pt x="120" y="195"/>
                    <a:pt x="153" y="178"/>
                  </a:cubicBezTo>
                  <a:cubicBezTo>
                    <a:pt x="223" y="162"/>
                    <a:pt x="256" y="91"/>
                    <a:pt x="240" y="42"/>
                  </a:cubicBezTo>
                  <a:cubicBezTo>
                    <a:pt x="228" y="18"/>
                    <a:pt x="196"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
            <p:cNvSpPr/>
            <p:nvPr/>
          </p:nvSpPr>
          <p:spPr>
            <a:xfrm>
              <a:off x="4927925" y="2292625"/>
              <a:ext cx="6525" cy="5025"/>
            </a:xfrm>
            <a:custGeom>
              <a:avLst/>
              <a:gdLst/>
              <a:ahLst/>
              <a:cxnLst/>
              <a:rect l="l" t="t" r="r" b="b"/>
              <a:pathLst>
                <a:path w="261" h="201" extrusionOk="0">
                  <a:moveTo>
                    <a:pt x="174" y="1"/>
                  </a:moveTo>
                  <a:cubicBezTo>
                    <a:pt x="157" y="1"/>
                    <a:pt x="141" y="21"/>
                    <a:pt x="104" y="21"/>
                  </a:cubicBezTo>
                  <a:cubicBezTo>
                    <a:pt x="54" y="54"/>
                    <a:pt x="1" y="104"/>
                    <a:pt x="21" y="157"/>
                  </a:cubicBezTo>
                  <a:cubicBezTo>
                    <a:pt x="32" y="189"/>
                    <a:pt x="62" y="200"/>
                    <a:pt x="97" y="200"/>
                  </a:cubicBezTo>
                  <a:cubicBezTo>
                    <a:pt x="117" y="200"/>
                    <a:pt x="138" y="196"/>
                    <a:pt x="157" y="190"/>
                  </a:cubicBezTo>
                  <a:cubicBezTo>
                    <a:pt x="174" y="174"/>
                    <a:pt x="190" y="174"/>
                    <a:pt x="207" y="157"/>
                  </a:cubicBezTo>
                  <a:cubicBezTo>
                    <a:pt x="244" y="124"/>
                    <a:pt x="261" y="87"/>
                    <a:pt x="261" y="54"/>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
            <p:cNvSpPr/>
            <p:nvPr/>
          </p:nvSpPr>
          <p:spPr>
            <a:xfrm>
              <a:off x="4846000" y="2315400"/>
              <a:ext cx="6400" cy="5075"/>
            </a:xfrm>
            <a:custGeom>
              <a:avLst/>
              <a:gdLst/>
              <a:ahLst/>
              <a:cxnLst/>
              <a:rect l="l" t="t" r="r" b="b"/>
              <a:pathLst>
                <a:path w="256" h="203" extrusionOk="0">
                  <a:moveTo>
                    <a:pt x="159" y="0"/>
                  </a:moveTo>
                  <a:cubicBezTo>
                    <a:pt x="140" y="0"/>
                    <a:pt x="120" y="6"/>
                    <a:pt x="103" y="17"/>
                  </a:cubicBezTo>
                  <a:cubicBezTo>
                    <a:pt x="66" y="38"/>
                    <a:pt x="33" y="54"/>
                    <a:pt x="17" y="87"/>
                  </a:cubicBezTo>
                  <a:cubicBezTo>
                    <a:pt x="0" y="104"/>
                    <a:pt x="0" y="141"/>
                    <a:pt x="0" y="158"/>
                  </a:cubicBezTo>
                  <a:cubicBezTo>
                    <a:pt x="17" y="174"/>
                    <a:pt x="33" y="191"/>
                    <a:pt x="50" y="191"/>
                  </a:cubicBezTo>
                  <a:cubicBezTo>
                    <a:pt x="58" y="199"/>
                    <a:pt x="75" y="203"/>
                    <a:pt x="95" y="203"/>
                  </a:cubicBezTo>
                  <a:cubicBezTo>
                    <a:pt x="115" y="203"/>
                    <a:pt x="136" y="199"/>
                    <a:pt x="153" y="191"/>
                  </a:cubicBezTo>
                  <a:cubicBezTo>
                    <a:pt x="206" y="158"/>
                    <a:pt x="256" y="104"/>
                    <a:pt x="239" y="54"/>
                  </a:cubicBezTo>
                  <a:cubicBezTo>
                    <a:pt x="228" y="20"/>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
            <p:cNvSpPr/>
            <p:nvPr/>
          </p:nvSpPr>
          <p:spPr>
            <a:xfrm>
              <a:off x="4775500" y="2352800"/>
              <a:ext cx="6925" cy="5025"/>
            </a:xfrm>
            <a:custGeom>
              <a:avLst/>
              <a:gdLst/>
              <a:ahLst/>
              <a:cxnLst/>
              <a:rect l="l" t="t" r="r" b="b"/>
              <a:pathLst>
                <a:path w="277" h="201" extrusionOk="0">
                  <a:moveTo>
                    <a:pt x="175" y="1"/>
                  </a:moveTo>
                  <a:cubicBezTo>
                    <a:pt x="153" y="1"/>
                    <a:pt x="128" y="6"/>
                    <a:pt x="103" y="18"/>
                  </a:cubicBezTo>
                  <a:cubicBezTo>
                    <a:pt x="54" y="51"/>
                    <a:pt x="0" y="105"/>
                    <a:pt x="17" y="154"/>
                  </a:cubicBezTo>
                  <a:cubicBezTo>
                    <a:pt x="30" y="189"/>
                    <a:pt x="62" y="201"/>
                    <a:pt x="97" y="201"/>
                  </a:cubicBezTo>
                  <a:cubicBezTo>
                    <a:pt x="117" y="201"/>
                    <a:pt x="138" y="197"/>
                    <a:pt x="157" y="191"/>
                  </a:cubicBezTo>
                  <a:cubicBezTo>
                    <a:pt x="223" y="154"/>
                    <a:pt x="276" y="105"/>
                    <a:pt x="260" y="51"/>
                  </a:cubicBezTo>
                  <a:cubicBezTo>
                    <a:pt x="249" y="19"/>
                    <a:pt x="216"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
            <p:cNvSpPr/>
            <p:nvPr/>
          </p:nvSpPr>
          <p:spPr>
            <a:xfrm>
              <a:off x="4765600" y="2271375"/>
              <a:ext cx="6500" cy="5000"/>
            </a:xfrm>
            <a:custGeom>
              <a:avLst/>
              <a:gdLst/>
              <a:ahLst/>
              <a:cxnLst/>
              <a:rect l="l" t="t" r="r" b="b"/>
              <a:pathLst>
                <a:path w="260" h="200" extrusionOk="0">
                  <a:moveTo>
                    <a:pt x="176" y="0"/>
                  </a:moveTo>
                  <a:cubicBezTo>
                    <a:pt x="153" y="0"/>
                    <a:pt x="128" y="4"/>
                    <a:pt x="103" y="10"/>
                  </a:cubicBezTo>
                  <a:cubicBezTo>
                    <a:pt x="54" y="47"/>
                    <a:pt x="0" y="96"/>
                    <a:pt x="21" y="150"/>
                  </a:cubicBezTo>
                  <a:cubicBezTo>
                    <a:pt x="32" y="182"/>
                    <a:pt x="63" y="200"/>
                    <a:pt x="98" y="200"/>
                  </a:cubicBezTo>
                  <a:cubicBezTo>
                    <a:pt x="117" y="200"/>
                    <a:pt x="138" y="195"/>
                    <a:pt x="157" y="183"/>
                  </a:cubicBezTo>
                  <a:cubicBezTo>
                    <a:pt x="227" y="150"/>
                    <a:pt x="260" y="96"/>
                    <a:pt x="260" y="47"/>
                  </a:cubicBezTo>
                  <a:cubicBezTo>
                    <a:pt x="249" y="12"/>
                    <a:pt x="217"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
            <p:cNvSpPr/>
            <p:nvPr/>
          </p:nvSpPr>
          <p:spPr>
            <a:xfrm>
              <a:off x="4755275" y="2283500"/>
              <a:ext cx="6525" cy="4950"/>
            </a:xfrm>
            <a:custGeom>
              <a:avLst/>
              <a:gdLst/>
              <a:ahLst/>
              <a:cxnLst/>
              <a:rect l="l" t="t" r="r" b="b"/>
              <a:pathLst>
                <a:path w="261" h="198" extrusionOk="0">
                  <a:moveTo>
                    <a:pt x="156" y="1"/>
                  </a:moveTo>
                  <a:cubicBezTo>
                    <a:pt x="140" y="1"/>
                    <a:pt x="123" y="3"/>
                    <a:pt x="104" y="7"/>
                  </a:cubicBezTo>
                  <a:cubicBezTo>
                    <a:pt x="38" y="40"/>
                    <a:pt x="1" y="110"/>
                    <a:pt x="22" y="143"/>
                  </a:cubicBezTo>
                  <a:cubicBezTo>
                    <a:pt x="22" y="178"/>
                    <a:pt x="50" y="197"/>
                    <a:pt x="88" y="197"/>
                  </a:cubicBezTo>
                  <a:cubicBezTo>
                    <a:pt x="109" y="197"/>
                    <a:pt x="133" y="192"/>
                    <a:pt x="158" y="180"/>
                  </a:cubicBezTo>
                  <a:cubicBezTo>
                    <a:pt x="228" y="160"/>
                    <a:pt x="261" y="94"/>
                    <a:pt x="244" y="40"/>
                  </a:cubicBezTo>
                  <a:cubicBezTo>
                    <a:pt x="232" y="16"/>
                    <a:pt x="20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
            <p:cNvSpPr/>
            <p:nvPr/>
          </p:nvSpPr>
          <p:spPr>
            <a:xfrm>
              <a:off x="4763025" y="2305100"/>
              <a:ext cx="6500" cy="5175"/>
            </a:xfrm>
            <a:custGeom>
              <a:avLst/>
              <a:gdLst/>
              <a:ahLst/>
              <a:cxnLst/>
              <a:rect l="l" t="t" r="r" b="b"/>
              <a:pathLst>
                <a:path w="260" h="207" extrusionOk="0">
                  <a:moveTo>
                    <a:pt x="157" y="1"/>
                  </a:moveTo>
                  <a:cubicBezTo>
                    <a:pt x="124" y="1"/>
                    <a:pt x="87" y="17"/>
                    <a:pt x="70" y="38"/>
                  </a:cubicBezTo>
                  <a:cubicBezTo>
                    <a:pt x="37" y="54"/>
                    <a:pt x="21" y="87"/>
                    <a:pt x="0" y="104"/>
                  </a:cubicBezTo>
                  <a:cubicBezTo>
                    <a:pt x="0" y="141"/>
                    <a:pt x="0" y="157"/>
                    <a:pt x="21" y="174"/>
                  </a:cubicBezTo>
                  <a:cubicBezTo>
                    <a:pt x="21" y="190"/>
                    <a:pt x="54" y="207"/>
                    <a:pt x="87" y="207"/>
                  </a:cubicBezTo>
                  <a:cubicBezTo>
                    <a:pt x="103" y="207"/>
                    <a:pt x="124" y="190"/>
                    <a:pt x="140" y="190"/>
                  </a:cubicBezTo>
                  <a:cubicBezTo>
                    <a:pt x="157" y="190"/>
                    <a:pt x="157" y="174"/>
                    <a:pt x="173" y="174"/>
                  </a:cubicBezTo>
                  <a:cubicBezTo>
                    <a:pt x="206" y="157"/>
                    <a:pt x="227" y="120"/>
                    <a:pt x="227"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
            <p:cNvSpPr/>
            <p:nvPr/>
          </p:nvSpPr>
          <p:spPr>
            <a:xfrm>
              <a:off x="4747550" y="2306375"/>
              <a:ext cx="6525" cy="4825"/>
            </a:xfrm>
            <a:custGeom>
              <a:avLst/>
              <a:gdLst/>
              <a:ahLst/>
              <a:cxnLst/>
              <a:rect l="l" t="t" r="r" b="b"/>
              <a:pathLst>
                <a:path w="261" h="193" extrusionOk="0">
                  <a:moveTo>
                    <a:pt x="163" y="1"/>
                  </a:moveTo>
                  <a:cubicBezTo>
                    <a:pt x="145" y="1"/>
                    <a:pt x="126" y="6"/>
                    <a:pt x="104" y="20"/>
                  </a:cubicBezTo>
                  <a:cubicBezTo>
                    <a:pt x="54" y="36"/>
                    <a:pt x="21" y="69"/>
                    <a:pt x="21" y="106"/>
                  </a:cubicBezTo>
                  <a:cubicBezTo>
                    <a:pt x="1" y="123"/>
                    <a:pt x="1" y="139"/>
                    <a:pt x="21" y="139"/>
                  </a:cubicBezTo>
                  <a:cubicBezTo>
                    <a:pt x="21" y="173"/>
                    <a:pt x="48" y="192"/>
                    <a:pt x="85" y="192"/>
                  </a:cubicBezTo>
                  <a:cubicBezTo>
                    <a:pt x="107" y="192"/>
                    <a:pt x="132" y="186"/>
                    <a:pt x="157" y="172"/>
                  </a:cubicBezTo>
                  <a:cubicBezTo>
                    <a:pt x="228" y="156"/>
                    <a:pt x="260" y="90"/>
                    <a:pt x="244" y="53"/>
                  </a:cubicBezTo>
                  <a:cubicBezTo>
                    <a:pt x="244" y="36"/>
                    <a:pt x="228" y="20"/>
                    <a:pt x="228" y="20"/>
                  </a:cubicBezTo>
                  <a:cubicBezTo>
                    <a:pt x="206" y="10"/>
                    <a:pt x="186"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
            <p:cNvSpPr/>
            <p:nvPr/>
          </p:nvSpPr>
          <p:spPr>
            <a:xfrm>
              <a:off x="4748900" y="2316350"/>
              <a:ext cx="6400" cy="4725"/>
            </a:xfrm>
            <a:custGeom>
              <a:avLst/>
              <a:gdLst/>
              <a:ahLst/>
              <a:cxnLst/>
              <a:rect l="l" t="t" r="r" b="b"/>
              <a:pathLst>
                <a:path w="256" h="189" extrusionOk="0">
                  <a:moveTo>
                    <a:pt x="153" y="0"/>
                  </a:moveTo>
                  <a:cubicBezTo>
                    <a:pt x="153" y="0"/>
                    <a:pt x="120" y="0"/>
                    <a:pt x="103" y="16"/>
                  </a:cubicBezTo>
                  <a:cubicBezTo>
                    <a:pt x="50" y="33"/>
                    <a:pt x="0" y="103"/>
                    <a:pt x="17" y="136"/>
                  </a:cubicBezTo>
                  <a:cubicBezTo>
                    <a:pt x="28" y="168"/>
                    <a:pt x="61" y="188"/>
                    <a:pt x="96" y="188"/>
                  </a:cubicBezTo>
                  <a:cubicBezTo>
                    <a:pt x="115" y="188"/>
                    <a:pt x="135" y="182"/>
                    <a:pt x="153" y="169"/>
                  </a:cubicBezTo>
                  <a:cubicBezTo>
                    <a:pt x="174" y="169"/>
                    <a:pt x="190" y="153"/>
                    <a:pt x="206" y="153"/>
                  </a:cubicBezTo>
                  <a:cubicBezTo>
                    <a:pt x="239" y="120"/>
                    <a:pt x="256" y="82"/>
                    <a:pt x="256" y="49"/>
                  </a:cubicBezTo>
                  <a:cubicBezTo>
                    <a:pt x="239" y="16"/>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
            <p:cNvSpPr/>
            <p:nvPr/>
          </p:nvSpPr>
          <p:spPr>
            <a:xfrm>
              <a:off x="4631175" y="2399625"/>
              <a:ext cx="6525" cy="4750"/>
            </a:xfrm>
            <a:custGeom>
              <a:avLst/>
              <a:gdLst/>
              <a:ahLst/>
              <a:cxnLst/>
              <a:rect l="l" t="t" r="r" b="b"/>
              <a:pathLst>
                <a:path w="261" h="190" extrusionOk="0">
                  <a:moveTo>
                    <a:pt x="174" y="0"/>
                  </a:moveTo>
                  <a:cubicBezTo>
                    <a:pt x="141" y="0"/>
                    <a:pt x="104" y="0"/>
                    <a:pt x="71" y="33"/>
                  </a:cubicBezTo>
                  <a:cubicBezTo>
                    <a:pt x="55" y="50"/>
                    <a:pt x="17" y="70"/>
                    <a:pt x="17" y="103"/>
                  </a:cubicBezTo>
                  <a:cubicBezTo>
                    <a:pt x="1" y="153"/>
                    <a:pt x="38" y="190"/>
                    <a:pt x="88" y="190"/>
                  </a:cubicBezTo>
                  <a:cubicBezTo>
                    <a:pt x="121" y="190"/>
                    <a:pt x="141" y="190"/>
                    <a:pt x="158" y="173"/>
                  </a:cubicBezTo>
                  <a:lnTo>
                    <a:pt x="191" y="173"/>
                  </a:lnTo>
                  <a:cubicBezTo>
                    <a:pt x="207" y="136"/>
                    <a:pt x="244" y="120"/>
                    <a:pt x="244" y="87"/>
                  </a:cubicBezTo>
                  <a:cubicBezTo>
                    <a:pt x="261" y="33"/>
                    <a:pt x="22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
            <p:cNvSpPr/>
            <p:nvPr/>
          </p:nvSpPr>
          <p:spPr>
            <a:xfrm>
              <a:off x="4752300" y="2328300"/>
              <a:ext cx="6525" cy="5200"/>
            </a:xfrm>
            <a:custGeom>
              <a:avLst/>
              <a:gdLst/>
              <a:ahLst/>
              <a:cxnLst/>
              <a:rect l="l" t="t" r="r" b="b"/>
              <a:pathLst>
                <a:path w="261" h="208" extrusionOk="0">
                  <a:moveTo>
                    <a:pt x="174" y="0"/>
                  </a:moveTo>
                  <a:cubicBezTo>
                    <a:pt x="157" y="0"/>
                    <a:pt x="141" y="17"/>
                    <a:pt x="120" y="17"/>
                  </a:cubicBezTo>
                  <a:cubicBezTo>
                    <a:pt x="54" y="54"/>
                    <a:pt x="0" y="103"/>
                    <a:pt x="17" y="157"/>
                  </a:cubicBezTo>
                  <a:cubicBezTo>
                    <a:pt x="30" y="189"/>
                    <a:pt x="62" y="207"/>
                    <a:pt x="102" y="207"/>
                  </a:cubicBezTo>
                  <a:cubicBezTo>
                    <a:pt x="124" y="207"/>
                    <a:pt x="149" y="202"/>
                    <a:pt x="174" y="190"/>
                  </a:cubicBezTo>
                  <a:cubicBezTo>
                    <a:pt x="190" y="173"/>
                    <a:pt x="207" y="173"/>
                    <a:pt x="207" y="157"/>
                  </a:cubicBezTo>
                  <a:cubicBezTo>
                    <a:pt x="244" y="120"/>
                    <a:pt x="260" y="87"/>
                    <a:pt x="260" y="54"/>
                  </a:cubicBezTo>
                  <a:cubicBezTo>
                    <a:pt x="24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
            <p:cNvSpPr/>
            <p:nvPr/>
          </p:nvSpPr>
          <p:spPr>
            <a:xfrm>
              <a:off x="4763525" y="2351050"/>
              <a:ext cx="6425" cy="4800"/>
            </a:xfrm>
            <a:custGeom>
              <a:avLst/>
              <a:gdLst/>
              <a:ahLst/>
              <a:cxnLst/>
              <a:rect l="l" t="t" r="r" b="b"/>
              <a:pathLst>
                <a:path w="257" h="192" extrusionOk="0">
                  <a:moveTo>
                    <a:pt x="154" y="1"/>
                  </a:moveTo>
                  <a:cubicBezTo>
                    <a:pt x="132" y="1"/>
                    <a:pt x="108" y="6"/>
                    <a:pt x="83" y="18"/>
                  </a:cubicBezTo>
                  <a:cubicBezTo>
                    <a:pt x="50" y="18"/>
                    <a:pt x="34" y="55"/>
                    <a:pt x="17" y="88"/>
                  </a:cubicBezTo>
                  <a:cubicBezTo>
                    <a:pt x="1" y="104"/>
                    <a:pt x="1" y="121"/>
                    <a:pt x="1" y="137"/>
                  </a:cubicBezTo>
                  <a:cubicBezTo>
                    <a:pt x="1" y="175"/>
                    <a:pt x="17" y="175"/>
                    <a:pt x="50" y="191"/>
                  </a:cubicBezTo>
                  <a:cubicBezTo>
                    <a:pt x="67" y="191"/>
                    <a:pt x="104" y="191"/>
                    <a:pt x="137" y="175"/>
                  </a:cubicBezTo>
                  <a:cubicBezTo>
                    <a:pt x="207" y="158"/>
                    <a:pt x="256" y="88"/>
                    <a:pt x="240" y="55"/>
                  </a:cubicBezTo>
                  <a:cubicBezTo>
                    <a:pt x="229" y="20"/>
                    <a:pt x="196"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
            <p:cNvSpPr/>
            <p:nvPr/>
          </p:nvSpPr>
          <p:spPr>
            <a:xfrm>
              <a:off x="4763025" y="2363800"/>
              <a:ext cx="6500" cy="4925"/>
            </a:xfrm>
            <a:custGeom>
              <a:avLst/>
              <a:gdLst/>
              <a:ahLst/>
              <a:cxnLst/>
              <a:rect l="l" t="t" r="r" b="b"/>
              <a:pathLst>
                <a:path w="260" h="197" extrusionOk="0">
                  <a:moveTo>
                    <a:pt x="193" y="0"/>
                  </a:moveTo>
                  <a:cubicBezTo>
                    <a:pt x="182" y="0"/>
                    <a:pt x="170" y="2"/>
                    <a:pt x="157" y="7"/>
                  </a:cubicBezTo>
                  <a:lnTo>
                    <a:pt x="103" y="7"/>
                  </a:lnTo>
                  <a:cubicBezTo>
                    <a:pt x="37" y="40"/>
                    <a:pt x="0" y="93"/>
                    <a:pt x="21" y="143"/>
                  </a:cubicBezTo>
                  <a:cubicBezTo>
                    <a:pt x="21" y="178"/>
                    <a:pt x="49" y="197"/>
                    <a:pt x="88" y="197"/>
                  </a:cubicBezTo>
                  <a:cubicBezTo>
                    <a:pt x="108" y="197"/>
                    <a:pt x="132" y="191"/>
                    <a:pt x="157" y="180"/>
                  </a:cubicBezTo>
                  <a:cubicBezTo>
                    <a:pt x="173" y="180"/>
                    <a:pt x="190" y="163"/>
                    <a:pt x="206" y="143"/>
                  </a:cubicBezTo>
                  <a:cubicBezTo>
                    <a:pt x="243" y="126"/>
                    <a:pt x="260" y="77"/>
                    <a:pt x="243" y="40"/>
                  </a:cubicBezTo>
                  <a:cubicBezTo>
                    <a:pt x="243" y="16"/>
                    <a:pt x="22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
            <p:cNvSpPr/>
            <p:nvPr/>
          </p:nvSpPr>
          <p:spPr>
            <a:xfrm>
              <a:off x="4773325" y="2338600"/>
              <a:ext cx="6525" cy="4775"/>
            </a:xfrm>
            <a:custGeom>
              <a:avLst/>
              <a:gdLst/>
              <a:ahLst/>
              <a:cxnLst/>
              <a:rect l="l" t="t" r="r" b="b"/>
              <a:pathLst>
                <a:path w="261" h="191" extrusionOk="0">
                  <a:moveTo>
                    <a:pt x="174" y="1"/>
                  </a:moveTo>
                  <a:cubicBezTo>
                    <a:pt x="141" y="1"/>
                    <a:pt x="104" y="1"/>
                    <a:pt x="87" y="17"/>
                  </a:cubicBezTo>
                  <a:cubicBezTo>
                    <a:pt x="54" y="54"/>
                    <a:pt x="38" y="71"/>
                    <a:pt x="21" y="104"/>
                  </a:cubicBezTo>
                  <a:cubicBezTo>
                    <a:pt x="0" y="157"/>
                    <a:pt x="38" y="190"/>
                    <a:pt x="104" y="190"/>
                  </a:cubicBezTo>
                  <a:cubicBezTo>
                    <a:pt x="124" y="190"/>
                    <a:pt x="141" y="190"/>
                    <a:pt x="157" y="174"/>
                  </a:cubicBezTo>
                  <a:lnTo>
                    <a:pt x="190" y="174"/>
                  </a:lnTo>
                  <a:cubicBezTo>
                    <a:pt x="207" y="141"/>
                    <a:pt x="244" y="120"/>
                    <a:pt x="244" y="87"/>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
            <p:cNvSpPr/>
            <p:nvPr/>
          </p:nvSpPr>
          <p:spPr>
            <a:xfrm>
              <a:off x="4766100" y="2315825"/>
              <a:ext cx="6825" cy="5175"/>
            </a:xfrm>
            <a:custGeom>
              <a:avLst/>
              <a:gdLst/>
              <a:ahLst/>
              <a:cxnLst/>
              <a:rect l="l" t="t" r="r" b="b"/>
              <a:pathLst>
                <a:path w="273" h="207" extrusionOk="0">
                  <a:moveTo>
                    <a:pt x="170" y="0"/>
                  </a:moveTo>
                  <a:cubicBezTo>
                    <a:pt x="137" y="0"/>
                    <a:pt x="104" y="21"/>
                    <a:pt x="83" y="37"/>
                  </a:cubicBezTo>
                  <a:cubicBezTo>
                    <a:pt x="50" y="54"/>
                    <a:pt x="34" y="87"/>
                    <a:pt x="17" y="103"/>
                  </a:cubicBezTo>
                  <a:cubicBezTo>
                    <a:pt x="1" y="157"/>
                    <a:pt x="34" y="207"/>
                    <a:pt x="104" y="207"/>
                  </a:cubicBezTo>
                  <a:cubicBezTo>
                    <a:pt x="120" y="207"/>
                    <a:pt x="137" y="207"/>
                    <a:pt x="153" y="190"/>
                  </a:cubicBezTo>
                  <a:cubicBezTo>
                    <a:pt x="207" y="174"/>
                    <a:pt x="240" y="141"/>
                    <a:pt x="240" y="103"/>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
            <p:cNvSpPr/>
            <p:nvPr/>
          </p:nvSpPr>
          <p:spPr>
            <a:xfrm>
              <a:off x="4767750" y="2326875"/>
              <a:ext cx="6525" cy="4950"/>
            </a:xfrm>
            <a:custGeom>
              <a:avLst/>
              <a:gdLst/>
              <a:ahLst/>
              <a:cxnLst/>
              <a:rect l="l" t="t" r="r" b="b"/>
              <a:pathLst>
                <a:path w="261" h="198" extrusionOk="0">
                  <a:moveTo>
                    <a:pt x="156" y="0"/>
                  </a:moveTo>
                  <a:cubicBezTo>
                    <a:pt x="145" y="0"/>
                    <a:pt x="133" y="2"/>
                    <a:pt x="120" y="8"/>
                  </a:cubicBezTo>
                  <a:cubicBezTo>
                    <a:pt x="87" y="8"/>
                    <a:pt x="71" y="24"/>
                    <a:pt x="38" y="41"/>
                  </a:cubicBezTo>
                  <a:cubicBezTo>
                    <a:pt x="17" y="74"/>
                    <a:pt x="1" y="94"/>
                    <a:pt x="1" y="127"/>
                  </a:cubicBezTo>
                  <a:cubicBezTo>
                    <a:pt x="1" y="144"/>
                    <a:pt x="1" y="160"/>
                    <a:pt x="38" y="177"/>
                  </a:cubicBezTo>
                  <a:cubicBezTo>
                    <a:pt x="54" y="197"/>
                    <a:pt x="87" y="197"/>
                    <a:pt x="120" y="197"/>
                  </a:cubicBezTo>
                  <a:lnTo>
                    <a:pt x="141" y="177"/>
                  </a:lnTo>
                  <a:cubicBezTo>
                    <a:pt x="158" y="177"/>
                    <a:pt x="190" y="160"/>
                    <a:pt x="207" y="144"/>
                  </a:cubicBezTo>
                  <a:cubicBezTo>
                    <a:pt x="244" y="94"/>
                    <a:pt x="261" y="41"/>
                    <a:pt x="207" y="8"/>
                  </a:cubicBezTo>
                  <a:cubicBezTo>
                    <a:pt x="196" y="8"/>
                    <a:pt x="17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
            <p:cNvSpPr/>
            <p:nvPr/>
          </p:nvSpPr>
          <p:spPr>
            <a:xfrm>
              <a:off x="4771275" y="2281900"/>
              <a:ext cx="6825" cy="4950"/>
            </a:xfrm>
            <a:custGeom>
              <a:avLst/>
              <a:gdLst/>
              <a:ahLst/>
              <a:cxnLst/>
              <a:rect l="l" t="t" r="r" b="b"/>
              <a:pathLst>
                <a:path w="273" h="198" extrusionOk="0">
                  <a:moveTo>
                    <a:pt x="171" y="0"/>
                  </a:moveTo>
                  <a:cubicBezTo>
                    <a:pt x="150" y="0"/>
                    <a:pt x="126" y="6"/>
                    <a:pt x="103" y="17"/>
                  </a:cubicBezTo>
                  <a:cubicBezTo>
                    <a:pt x="49" y="55"/>
                    <a:pt x="0" y="104"/>
                    <a:pt x="17" y="158"/>
                  </a:cubicBezTo>
                  <a:cubicBezTo>
                    <a:pt x="29" y="182"/>
                    <a:pt x="69" y="197"/>
                    <a:pt x="110" y="197"/>
                  </a:cubicBezTo>
                  <a:cubicBezTo>
                    <a:pt x="125" y="197"/>
                    <a:pt x="139" y="195"/>
                    <a:pt x="153" y="191"/>
                  </a:cubicBezTo>
                  <a:cubicBezTo>
                    <a:pt x="223" y="158"/>
                    <a:pt x="272" y="104"/>
                    <a:pt x="256" y="55"/>
                  </a:cubicBezTo>
                  <a:cubicBezTo>
                    <a:pt x="245" y="20"/>
                    <a:pt x="211"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
            <p:cNvSpPr/>
            <p:nvPr/>
          </p:nvSpPr>
          <p:spPr>
            <a:xfrm>
              <a:off x="4770750" y="2294375"/>
              <a:ext cx="6525" cy="4775"/>
            </a:xfrm>
            <a:custGeom>
              <a:avLst/>
              <a:gdLst/>
              <a:ahLst/>
              <a:cxnLst/>
              <a:rect l="l" t="t" r="r" b="b"/>
              <a:pathLst>
                <a:path w="261" h="191" extrusionOk="0">
                  <a:moveTo>
                    <a:pt x="174" y="1"/>
                  </a:moveTo>
                  <a:cubicBezTo>
                    <a:pt x="141" y="1"/>
                    <a:pt x="103" y="1"/>
                    <a:pt x="87" y="17"/>
                  </a:cubicBezTo>
                  <a:cubicBezTo>
                    <a:pt x="54" y="54"/>
                    <a:pt x="38" y="71"/>
                    <a:pt x="21" y="87"/>
                  </a:cubicBezTo>
                  <a:cubicBezTo>
                    <a:pt x="0" y="120"/>
                    <a:pt x="21" y="157"/>
                    <a:pt x="38" y="174"/>
                  </a:cubicBezTo>
                  <a:cubicBezTo>
                    <a:pt x="54" y="190"/>
                    <a:pt x="70" y="190"/>
                    <a:pt x="103" y="190"/>
                  </a:cubicBezTo>
                  <a:cubicBezTo>
                    <a:pt x="124" y="190"/>
                    <a:pt x="141" y="190"/>
                    <a:pt x="157" y="174"/>
                  </a:cubicBezTo>
                  <a:cubicBezTo>
                    <a:pt x="190" y="157"/>
                    <a:pt x="227" y="137"/>
                    <a:pt x="244" y="87"/>
                  </a:cubicBezTo>
                  <a:cubicBezTo>
                    <a:pt x="260" y="34"/>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
            <p:cNvSpPr/>
            <p:nvPr/>
          </p:nvSpPr>
          <p:spPr>
            <a:xfrm>
              <a:off x="4757875" y="2293975"/>
              <a:ext cx="6500" cy="4950"/>
            </a:xfrm>
            <a:custGeom>
              <a:avLst/>
              <a:gdLst/>
              <a:ahLst/>
              <a:cxnLst/>
              <a:rect l="l" t="t" r="r" b="b"/>
              <a:pathLst>
                <a:path w="260" h="198" extrusionOk="0">
                  <a:moveTo>
                    <a:pt x="140" y="0"/>
                  </a:moveTo>
                  <a:cubicBezTo>
                    <a:pt x="103" y="17"/>
                    <a:pt x="70" y="33"/>
                    <a:pt x="54" y="50"/>
                  </a:cubicBezTo>
                  <a:cubicBezTo>
                    <a:pt x="0" y="103"/>
                    <a:pt x="0" y="153"/>
                    <a:pt x="37" y="190"/>
                  </a:cubicBezTo>
                  <a:cubicBezTo>
                    <a:pt x="59" y="190"/>
                    <a:pt x="74" y="197"/>
                    <a:pt x="92" y="197"/>
                  </a:cubicBezTo>
                  <a:cubicBezTo>
                    <a:pt x="101" y="197"/>
                    <a:pt x="111" y="195"/>
                    <a:pt x="124" y="190"/>
                  </a:cubicBezTo>
                  <a:lnTo>
                    <a:pt x="157" y="190"/>
                  </a:lnTo>
                  <a:cubicBezTo>
                    <a:pt x="173" y="173"/>
                    <a:pt x="190" y="153"/>
                    <a:pt x="206" y="136"/>
                  </a:cubicBezTo>
                  <a:cubicBezTo>
                    <a:pt x="243" y="120"/>
                    <a:pt x="243" y="103"/>
                    <a:pt x="243" y="70"/>
                  </a:cubicBezTo>
                  <a:cubicBezTo>
                    <a:pt x="260" y="50"/>
                    <a:pt x="243" y="17"/>
                    <a:pt x="227" y="17"/>
                  </a:cubicBezTo>
                  <a:cubicBezTo>
                    <a:pt x="190" y="0"/>
                    <a:pt x="173"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
            <p:cNvSpPr/>
            <p:nvPr/>
          </p:nvSpPr>
          <p:spPr>
            <a:xfrm>
              <a:off x="4646650" y="2387975"/>
              <a:ext cx="6525" cy="4775"/>
            </a:xfrm>
            <a:custGeom>
              <a:avLst/>
              <a:gdLst/>
              <a:ahLst/>
              <a:cxnLst/>
              <a:rect l="l" t="t" r="r" b="b"/>
              <a:pathLst>
                <a:path w="261" h="191" extrusionOk="0">
                  <a:moveTo>
                    <a:pt x="174" y="0"/>
                  </a:moveTo>
                  <a:cubicBezTo>
                    <a:pt x="141" y="0"/>
                    <a:pt x="103" y="0"/>
                    <a:pt x="71" y="21"/>
                  </a:cubicBezTo>
                  <a:cubicBezTo>
                    <a:pt x="54" y="38"/>
                    <a:pt x="17" y="71"/>
                    <a:pt x="17" y="87"/>
                  </a:cubicBezTo>
                  <a:cubicBezTo>
                    <a:pt x="0" y="141"/>
                    <a:pt x="38" y="190"/>
                    <a:pt x="87" y="190"/>
                  </a:cubicBezTo>
                  <a:cubicBezTo>
                    <a:pt x="103" y="190"/>
                    <a:pt x="141" y="190"/>
                    <a:pt x="157" y="174"/>
                  </a:cubicBezTo>
                  <a:cubicBezTo>
                    <a:pt x="157" y="174"/>
                    <a:pt x="174" y="174"/>
                    <a:pt x="190" y="157"/>
                  </a:cubicBezTo>
                  <a:cubicBezTo>
                    <a:pt x="207" y="141"/>
                    <a:pt x="223" y="124"/>
                    <a:pt x="244" y="87"/>
                  </a:cubicBezTo>
                  <a:cubicBezTo>
                    <a:pt x="260" y="38"/>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
            <p:cNvSpPr/>
            <p:nvPr/>
          </p:nvSpPr>
          <p:spPr>
            <a:xfrm>
              <a:off x="4647050" y="2373425"/>
              <a:ext cx="6525" cy="4975"/>
            </a:xfrm>
            <a:custGeom>
              <a:avLst/>
              <a:gdLst/>
              <a:ahLst/>
              <a:cxnLst/>
              <a:rect l="l" t="t" r="r" b="b"/>
              <a:pathLst>
                <a:path w="261" h="199" extrusionOk="0">
                  <a:moveTo>
                    <a:pt x="157" y="0"/>
                  </a:moveTo>
                  <a:cubicBezTo>
                    <a:pt x="119" y="0"/>
                    <a:pt x="76" y="19"/>
                    <a:pt x="55" y="51"/>
                  </a:cubicBezTo>
                  <a:cubicBezTo>
                    <a:pt x="22" y="67"/>
                    <a:pt x="1" y="104"/>
                    <a:pt x="1" y="121"/>
                  </a:cubicBezTo>
                  <a:cubicBezTo>
                    <a:pt x="1" y="154"/>
                    <a:pt x="22" y="170"/>
                    <a:pt x="38" y="191"/>
                  </a:cubicBezTo>
                  <a:cubicBezTo>
                    <a:pt x="49" y="191"/>
                    <a:pt x="67" y="198"/>
                    <a:pt x="89" y="198"/>
                  </a:cubicBezTo>
                  <a:cubicBezTo>
                    <a:pt x="100" y="198"/>
                    <a:pt x="112" y="196"/>
                    <a:pt x="125" y="191"/>
                  </a:cubicBezTo>
                  <a:lnTo>
                    <a:pt x="158" y="191"/>
                  </a:lnTo>
                  <a:cubicBezTo>
                    <a:pt x="174" y="170"/>
                    <a:pt x="191" y="154"/>
                    <a:pt x="207" y="137"/>
                  </a:cubicBezTo>
                  <a:cubicBezTo>
                    <a:pt x="261" y="104"/>
                    <a:pt x="261" y="34"/>
                    <a:pt x="207" y="18"/>
                  </a:cubicBezTo>
                  <a:cubicBezTo>
                    <a:pt x="195" y="6"/>
                    <a:pt x="17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
            <p:cNvSpPr/>
            <p:nvPr/>
          </p:nvSpPr>
          <p:spPr>
            <a:xfrm>
              <a:off x="4675400" y="2329450"/>
              <a:ext cx="6100" cy="4950"/>
            </a:xfrm>
            <a:custGeom>
              <a:avLst/>
              <a:gdLst/>
              <a:ahLst/>
              <a:cxnLst/>
              <a:rect l="l" t="t" r="r" b="b"/>
              <a:pathLst>
                <a:path w="244" h="198" extrusionOk="0">
                  <a:moveTo>
                    <a:pt x="162" y="1"/>
                  </a:moveTo>
                  <a:cubicBezTo>
                    <a:pt x="154" y="1"/>
                    <a:pt x="146" y="2"/>
                    <a:pt x="141" y="8"/>
                  </a:cubicBezTo>
                  <a:cubicBezTo>
                    <a:pt x="104" y="8"/>
                    <a:pt x="71" y="24"/>
                    <a:pt x="54" y="41"/>
                  </a:cubicBezTo>
                  <a:cubicBezTo>
                    <a:pt x="1" y="94"/>
                    <a:pt x="1" y="160"/>
                    <a:pt x="38" y="177"/>
                  </a:cubicBezTo>
                  <a:cubicBezTo>
                    <a:pt x="54" y="198"/>
                    <a:pt x="87" y="198"/>
                    <a:pt x="124" y="198"/>
                  </a:cubicBezTo>
                  <a:cubicBezTo>
                    <a:pt x="141" y="198"/>
                    <a:pt x="141" y="177"/>
                    <a:pt x="157" y="177"/>
                  </a:cubicBezTo>
                  <a:cubicBezTo>
                    <a:pt x="174" y="177"/>
                    <a:pt x="190" y="160"/>
                    <a:pt x="207" y="144"/>
                  </a:cubicBezTo>
                  <a:cubicBezTo>
                    <a:pt x="227" y="127"/>
                    <a:pt x="244" y="94"/>
                    <a:pt x="244" y="74"/>
                  </a:cubicBezTo>
                  <a:cubicBezTo>
                    <a:pt x="244" y="41"/>
                    <a:pt x="244" y="24"/>
                    <a:pt x="207" y="8"/>
                  </a:cubicBezTo>
                  <a:cubicBezTo>
                    <a:pt x="196" y="8"/>
                    <a:pt x="17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
            <p:cNvSpPr/>
            <p:nvPr/>
          </p:nvSpPr>
          <p:spPr>
            <a:xfrm>
              <a:off x="4646225" y="2399600"/>
              <a:ext cx="6525" cy="4800"/>
            </a:xfrm>
            <a:custGeom>
              <a:avLst/>
              <a:gdLst/>
              <a:ahLst/>
              <a:cxnLst/>
              <a:rect l="l" t="t" r="r" b="b"/>
              <a:pathLst>
                <a:path w="261" h="192" extrusionOk="0">
                  <a:moveTo>
                    <a:pt x="170" y="1"/>
                  </a:moveTo>
                  <a:cubicBezTo>
                    <a:pt x="151" y="1"/>
                    <a:pt x="129" y="6"/>
                    <a:pt x="104" y="18"/>
                  </a:cubicBezTo>
                  <a:cubicBezTo>
                    <a:pt x="34" y="34"/>
                    <a:pt x="1" y="104"/>
                    <a:pt x="1" y="137"/>
                  </a:cubicBezTo>
                  <a:cubicBezTo>
                    <a:pt x="12" y="172"/>
                    <a:pt x="45" y="191"/>
                    <a:pt x="87" y="191"/>
                  </a:cubicBezTo>
                  <a:cubicBezTo>
                    <a:pt x="109" y="191"/>
                    <a:pt x="133" y="186"/>
                    <a:pt x="158" y="174"/>
                  </a:cubicBezTo>
                  <a:cubicBezTo>
                    <a:pt x="207" y="154"/>
                    <a:pt x="261" y="88"/>
                    <a:pt x="240" y="51"/>
                  </a:cubicBezTo>
                  <a:cubicBezTo>
                    <a:pt x="229"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
            <p:cNvSpPr/>
            <p:nvPr/>
          </p:nvSpPr>
          <p:spPr>
            <a:xfrm>
              <a:off x="4679325" y="2292625"/>
              <a:ext cx="6400" cy="5175"/>
            </a:xfrm>
            <a:custGeom>
              <a:avLst/>
              <a:gdLst/>
              <a:ahLst/>
              <a:cxnLst/>
              <a:rect l="l" t="t" r="r" b="b"/>
              <a:pathLst>
                <a:path w="256" h="207" extrusionOk="0">
                  <a:moveTo>
                    <a:pt x="174" y="1"/>
                  </a:moveTo>
                  <a:cubicBezTo>
                    <a:pt x="103" y="1"/>
                    <a:pt x="33" y="54"/>
                    <a:pt x="17" y="104"/>
                  </a:cubicBezTo>
                  <a:cubicBezTo>
                    <a:pt x="0" y="157"/>
                    <a:pt x="33" y="207"/>
                    <a:pt x="103" y="207"/>
                  </a:cubicBezTo>
                  <a:cubicBezTo>
                    <a:pt x="120" y="207"/>
                    <a:pt x="136" y="207"/>
                    <a:pt x="153" y="190"/>
                  </a:cubicBezTo>
                  <a:cubicBezTo>
                    <a:pt x="174" y="190"/>
                    <a:pt x="174" y="190"/>
                    <a:pt x="190" y="174"/>
                  </a:cubicBezTo>
                  <a:cubicBezTo>
                    <a:pt x="223" y="157"/>
                    <a:pt x="240" y="141"/>
                    <a:pt x="240" y="104"/>
                  </a:cubicBezTo>
                  <a:cubicBezTo>
                    <a:pt x="256" y="87"/>
                    <a:pt x="256" y="54"/>
                    <a:pt x="240" y="38"/>
                  </a:cubicBezTo>
                  <a:cubicBezTo>
                    <a:pt x="223"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
            <p:cNvSpPr/>
            <p:nvPr/>
          </p:nvSpPr>
          <p:spPr>
            <a:xfrm>
              <a:off x="4657375" y="2420650"/>
              <a:ext cx="6500" cy="4775"/>
            </a:xfrm>
            <a:custGeom>
              <a:avLst/>
              <a:gdLst/>
              <a:ahLst/>
              <a:cxnLst/>
              <a:rect l="l" t="t" r="r" b="b"/>
              <a:pathLst>
                <a:path w="260" h="191" extrusionOk="0">
                  <a:moveTo>
                    <a:pt x="157" y="0"/>
                  </a:moveTo>
                  <a:cubicBezTo>
                    <a:pt x="140" y="0"/>
                    <a:pt x="103" y="0"/>
                    <a:pt x="70" y="17"/>
                  </a:cubicBezTo>
                  <a:cubicBezTo>
                    <a:pt x="37" y="33"/>
                    <a:pt x="21" y="70"/>
                    <a:pt x="21" y="87"/>
                  </a:cubicBezTo>
                  <a:cubicBezTo>
                    <a:pt x="0" y="136"/>
                    <a:pt x="21" y="174"/>
                    <a:pt x="54" y="190"/>
                  </a:cubicBezTo>
                  <a:lnTo>
                    <a:pt x="87" y="190"/>
                  </a:lnTo>
                  <a:cubicBezTo>
                    <a:pt x="103" y="190"/>
                    <a:pt x="124" y="190"/>
                    <a:pt x="157" y="174"/>
                  </a:cubicBezTo>
                  <a:cubicBezTo>
                    <a:pt x="173" y="174"/>
                    <a:pt x="206" y="136"/>
                    <a:pt x="227" y="120"/>
                  </a:cubicBezTo>
                  <a:cubicBezTo>
                    <a:pt x="227" y="103"/>
                    <a:pt x="243" y="103"/>
                    <a:pt x="243" y="87"/>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
            <p:cNvSpPr/>
            <p:nvPr/>
          </p:nvSpPr>
          <p:spPr>
            <a:xfrm>
              <a:off x="4653150" y="2408175"/>
              <a:ext cx="6400" cy="4925"/>
            </a:xfrm>
            <a:custGeom>
              <a:avLst/>
              <a:gdLst/>
              <a:ahLst/>
              <a:cxnLst/>
              <a:rect l="l" t="t" r="r" b="b"/>
              <a:pathLst>
                <a:path w="256" h="197" extrusionOk="0">
                  <a:moveTo>
                    <a:pt x="159" y="0"/>
                  </a:moveTo>
                  <a:cubicBezTo>
                    <a:pt x="140" y="0"/>
                    <a:pt x="120" y="6"/>
                    <a:pt x="103" y="17"/>
                  </a:cubicBezTo>
                  <a:cubicBezTo>
                    <a:pt x="33" y="38"/>
                    <a:pt x="0" y="104"/>
                    <a:pt x="0" y="157"/>
                  </a:cubicBezTo>
                  <a:cubicBezTo>
                    <a:pt x="12" y="181"/>
                    <a:pt x="53" y="197"/>
                    <a:pt x="100" y="197"/>
                  </a:cubicBezTo>
                  <a:cubicBezTo>
                    <a:pt x="117" y="197"/>
                    <a:pt x="135" y="195"/>
                    <a:pt x="153" y="190"/>
                  </a:cubicBezTo>
                  <a:cubicBezTo>
                    <a:pt x="206" y="157"/>
                    <a:pt x="256" y="87"/>
                    <a:pt x="239" y="54"/>
                  </a:cubicBezTo>
                  <a:cubicBezTo>
                    <a:pt x="229" y="19"/>
                    <a:pt x="195"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
            <p:cNvSpPr/>
            <p:nvPr/>
          </p:nvSpPr>
          <p:spPr>
            <a:xfrm>
              <a:off x="4680150" y="2340775"/>
              <a:ext cx="6525" cy="4750"/>
            </a:xfrm>
            <a:custGeom>
              <a:avLst/>
              <a:gdLst/>
              <a:ahLst/>
              <a:cxnLst/>
              <a:rect l="l" t="t" r="r" b="b"/>
              <a:pathLst>
                <a:path w="261" h="190" extrusionOk="0">
                  <a:moveTo>
                    <a:pt x="174" y="0"/>
                  </a:moveTo>
                  <a:cubicBezTo>
                    <a:pt x="141" y="0"/>
                    <a:pt x="103" y="17"/>
                    <a:pt x="70" y="33"/>
                  </a:cubicBezTo>
                  <a:cubicBezTo>
                    <a:pt x="54" y="54"/>
                    <a:pt x="17" y="70"/>
                    <a:pt x="17" y="103"/>
                  </a:cubicBezTo>
                  <a:cubicBezTo>
                    <a:pt x="0" y="120"/>
                    <a:pt x="0" y="157"/>
                    <a:pt x="17" y="173"/>
                  </a:cubicBezTo>
                  <a:cubicBezTo>
                    <a:pt x="37" y="190"/>
                    <a:pt x="70" y="190"/>
                    <a:pt x="87" y="190"/>
                  </a:cubicBezTo>
                  <a:lnTo>
                    <a:pt x="157" y="190"/>
                  </a:lnTo>
                  <a:cubicBezTo>
                    <a:pt x="174" y="173"/>
                    <a:pt x="174" y="173"/>
                    <a:pt x="190" y="173"/>
                  </a:cubicBezTo>
                  <a:cubicBezTo>
                    <a:pt x="207" y="157"/>
                    <a:pt x="244" y="120"/>
                    <a:pt x="244" y="103"/>
                  </a:cubicBezTo>
                  <a:cubicBezTo>
                    <a:pt x="260" y="33"/>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
            <p:cNvSpPr/>
            <p:nvPr/>
          </p:nvSpPr>
          <p:spPr>
            <a:xfrm>
              <a:off x="4632950" y="2387550"/>
              <a:ext cx="6925" cy="4775"/>
            </a:xfrm>
            <a:custGeom>
              <a:avLst/>
              <a:gdLst/>
              <a:ahLst/>
              <a:cxnLst/>
              <a:rect l="l" t="t" r="r" b="b"/>
              <a:pathLst>
                <a:path w="277" h="191" extrusionOk="0">
                  <a:moveTo>
                    <a:pt x="153" y="1"/>
                  </a:moveTo>
                  <a:cubicBezTo>
                    <a:pt x="120" y="1"/>
                    <a:pt x="87" y="17"/>
                    <a:pt x="70" y="55"/>
                  </a:cubicBezTo>
                  <a:cubicBezTo>
                    <a:pt x="17" y="88"/>
                    <a:pt x="0" y="158"/>
                    <a:pt x="50" y="191"/>
                  </a:cubicBezTo>
                  <a:lnTo>
                    <a:pt x="136" y="191"/>
                  </a:lnTo>
                  <a:cubicBezTo>
                    <a:pt x="136" y="191"/>
                    <a:pt x="153" y="191"/>
                    <a:pt x="173" y="174"/>
                  </a:cubicBezTo>
                  <a:cubicBezTo>
                    <a:pt x="190" y="174"/>
                    <a:pt x="206" y="158"/>
                    <a:pt x="223" y="141"/>
                  </a:cubicBezTo>
                  <a:cubicBezTo>
                    <a:pt x="276" y="104"/>
                    <a:pt x="276" y="38"/>
                    <a:pt x="223" y="17"/>
                  </a:cubicBezTo>
                  <a:cubicBezTo>
                    <a:pt x="206" y="1"/>
                    <a:pt x="17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
            <p:cNvSpPr/>
            <p:nvPr/>
          </p:nvSpPr>
          <p:spPr>
            <a:xfrm>
              <a:off x="4683650" y="2351475"/>
              <a:ext cx="6425" cy="5200"/>
            </a:xfrm>
            <a:custGeom>
              <a:avLst/>
              <a:gdLst/>
              <a:ahLst/>
              <a:cxnLst/>
              <a:rect l="l" t="t" r="r" b="b"/>
              <a:pathLst>
                <a:path w="257" h="208" extrusionOk="0">
                  <a:moveTo>
                    <a:pt x="170" y="1"/>
                  </a:moveTo>
                  <a:cubicBezTo>
                    <a:pt x="137" y="1"/>
                    <a:pt x="104" y="17"/>
                    <a:pt x="67" y="38"/>
                  </a:cubicBezTo>
                  <a:cubicBezTo>
                    <a:pt x="50" y="55"/>
                    <a:pt x="34" y="71"/>
                    <a:pt x="17" y="104"/>
                  </a:cubicBezTo>
                  <a:cubicBezTo>
                    <a:pt x="1" y="158"/>
                    <a:pt x="34" y="207"/>
                    <a:pt x="83" y="207"/>
                  </a:cubicBezTo>
                  <a:cubicBezTo>
                    <a:pt x="120" y="207"/>
                    <a:pt x="137" y="191"/>
                    <a:pt x="153" y="191"/>
                  </a:cubicBezTo>
                  <a:cubicBezTo>
                    <a:pt x="186" y="174"/>
                    <a:pt x="223" y="141"/>
                    <a:pt x="240" y="104"/>
                  </a:cubicBezTo>
                  <a:cubicBezTo>
                    <a:pt x="256" y="55"/>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
            <p:cNvSpPr/>
            <p:nvPr/>
          </p:nvSpPr>
          <p:spPr>
            <a:xfrm>
              <a:off x="4636750" y="2351075"/>
              <a:ext cx="6525" cy="5175"/>
            </a:xfrm>
            <a:custGeom>
              <a:avLst/>
              <a:gdLst/>
              <a:ahLst/>
              <a:cxnLst/>
              <a:rect l="l" t="t" r="r" b="b"/>
              <a:pathLst>
                <a:path w="261" h="207" extrusionOk="0">
                  <a:moveTo>
                    <a:pt x="174" y="0"/>
                  </a:moveTo>
                  <a:cubicBezTo>
                    <a:pt x="141" y="0"/>
                    <a:pt x="104" y="17"/>
                    <a:pt x="71" y="33"/>
                  </a:cubicBezTo>
                  <a:cubicBezTo>
                    <a:pt x="54" y="54"/>
                    <a:pt x="38" y="71"/>
                    <a:pt x="21" y="103"/>
                  </a:cubicBezTo>
                  <a:cubicBezTo>
                    <a:pt x="1" y="157"/>
                    <a:pt x="21" y="190"/>
                    <a:pt x="71" y="190"/>
                  </a:cubicBezTo>
                  <a:cubicBezTo>
                    <a:pt x="71" y="207"/>
                    <a:pt x="87" y="207"/>
                    <a:pt x="104" y="207"/>
                  </a:cubicBezTo>
                  <a:cubicBezTo>
                    <a:pt x="124" y="207"/>
                    <a:pt x="141" y="190"/>
                    <a:pt x="157" y="190"/>
                  </a:cubicBezTo>
                  <a:cubicBezTo>
                    <a:pt x="190" y="174"/>
                    <a:pt x="207" y="157"/>
                    <a:pt x="227" y="120"/>
                  </a:cubicBezTo>
                  <a:cubicBezTo>
                    <a:pt x="244" y="120"/>
                    <a:pt x="244" y="103"/>
                    <a:pt x="244" y="103"/>
                  </a:cubicBezTo>
                  <a:cubicBezTo>
                    <a:pt x="260" y="54"/>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
            <p:cNvSpPr/>
            <p:nvPr/>
          </p:nvSpPr>
          <p:spPr>
            <a:xfrm>
              <a:off x="4688300" y="2329625"/>
              <a:ext cx="6500" cy="5175"/>
            </a:xfrm>
            <a:custGeom>
              <a:avLst/>
              <a:gdLst/>
              <a:ahLst/>
              <a:cxnLst/>
              <a:rect l="l" t="t" r="r" b="b"/>
              <a:pathLst>
                <a:path w="260" h="207" extrusionOk="0">
                  <a:moveTo>
                    <a:pt x="173" y="1"/>
                  </a:moveTo>
                  <a:cubicBezTo>
                    <a:pt x="140" y="1"/>
                    <a:pt x="103" y="17"/>
                    <a:pt x="70" y="34"/>
                  </a:cubicBezTo>
                  <a:cubicBezTo>
                    <a:pt x="54" y="50"/>
                    <a:pt x="21" y="87"/>
                    <a:pt x="21" y="104"/>
                  </a:cubicBezTo>
                  <a:cubicBezTo>
                    <a:pt x="0" y="137"/>
                    <a:pt x="21" y="170"/>
                    <a:pt x="37" y="191"/>
                  </a:cubicBezTo>
                  <a:cubicBezTo>
                    <a:pt x="54" y="191"/>
                    <a:pt x="70" y="207"/>
                    <a:pt x="87" y="207"/>
                  </a:cubicBezTo>
                  <a:cubicBezTo>
                    <a:pt x="103" y="207"/>
                    <a:pt x="140" y="207"/>
                    <a:pt x="157" y="191"/>
                  </a:cubicBezTo>
                  <a:cubicBezTo>
                    <a:pt x="190" y="170"/>
                    <a:pt x="227" y="137"/>
                    <a:pt x="243" y="104"/>
                  </a:cubicBezTo>
                  <a:lnTo>
                    <a:pt x="243" y="87"/>
                  </a:lnTo>
                  <a:cubicBezTo>
                    <a:pt x="260" y="50"/>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
            <p:cNvSpPr/>
            <p:nvPr/>
          </p:nvSpPr>
          <p:spPr>
            <a:xfrm>
              <a:off x="4679725" y="2281500"/>
              <a:ext cx="6525" cy="5175"/>
            </a:xfrm>
            <a:custGeom>
              <a:avLst/>
              <a:gdLst/>
              <a:ahLst/>
              <a:cxnLst/>
              <a:rect l="l" t="t" r="r" b="b"/>
              <a:pathLst>
                <a:path w="261" h="207" extrusionOk="0">
                  <a:moveTo>
                    <a:pt x="174" y="0"/>
                  </a:moveTo>
                  <a:cubicBezTo>
                    <a:pt x="158" y="0"/>
                    <a:pt x="120" y="17"/>
                    <a:pt x="87" y="33"/>
                  </a:cubicBezTo>
                  <a:cubicBezTo>
                    <a:pt x="54" y="54"/>
                    <a:pt x="34" y="71"/>
                    <a:pt x="34" y="104"/>
                  </a:cubicBezTo>
                  <a:cubicBezTo>
                    <a:pt x="1" y="157"/>
                    <a:pt x="34" y="207"/>
                    <a:pt x="104" y="207"/>
                  </a:cubicBezTo>
                  <a:cubicBezTo>
                    <a:pt x="120" y="207"/>
                    <a:pt x="158" y="190"/>
                    <a:pt x="174" y="190"/>
                  </a:cubicBezTo>
                  <a:lnTo>
                    <a:pt x="191" y="174"/>
                  </a:lnTo>
                  <a:cubicBezTo>
                    <a:pt x="224" y="157"/>
                    <a:pt x="240" y="120"/>
                    <a:pt x="261" y="104"/>
                  </a:cubicBezTo>
                  <a:cubicBezTo>
                    <a:pt x="261" y="71"/>
                    <a:pt x="261" y="54"/>
                    <a:pt x="240" y="33"/>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
            <p:cNvSpPr/>
            <p:nvPr/>
          </p:nvSpPr>
          <p:spPr>
            <a:xfrm>
              <a:off x="4683125" y="2306850"/>
              <a:ext cx="6525" cy="4925"/>
            </a:xfrm>
            <a:custGeom>
              <a:avLst/>
              <a:gdLst/>
              <a:ahLst/>
              <a:cxnLst/>
              <a:rect l="l" t="t" r="r" b="b"/>
              <a:pathLst>
                <a:path w="261" h="197" extrusionOk="0">
                  <a:moveTo>
                    <a:pt x="175" y="0"/>
                  </a:moveTo>
                  <a:cubicBezTo>
                    <a:pt x="154" y="0"/>
                    <a:pt x="129" y="6"/>
                    <a:pt x="104" y="17"/>
                  </a:cubicBezTo>
                  <a:cubicBezTo>
                    <a:pt x="38" y="34"/>
                    <a:pt x="1" y="104"/>
                    <a:pt x="22" y="153"/>
                  </a:cubicBezTo>
                  <a:cubicBezTo>
                    <a:pt x="34" y="181"/>
                    <a:pt x="64" y="197"/>
                    <a:pt x="107" y="197"/>
                  </a:cubicBezTo>
                  <a:cubicBezTo>
                    <a:pt x="122" y="197"/>
                    <a:pt x="139" y="195"/>
                    <a:pt x="158" y="190"/>
                  </a:cubicBezTo>
                  <a:cubicBezTo>
                    <a:pt x="228" y="153"/>
                    <a:pt x="261" y="104"/>
                    <a:pt x="244" y="50"/>
                  </a:cubicBezTo>
                  <a:cubicBezTo>
                    <a:pt x="244" y="18"/>
                    <a:pt x="215"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
            <p:cNvSpPr/>
            <p:nvPr/>
          </p:nvSpPr>
          <p:spPr>
            <a:xfrm>
              <a:off x="4778075" y="2363225"/>
              <a:ext cx="6500" cy="5075"/>
            </a:xfrm>
            <a:custGeom>
              <a:avLst/>
              <a:gdLst/>
              <a:ahLst/>
              <a:cxnLst/>
              <a:rect l="l" t="t" r="r" b="b"/>
              <a:pathLst>
                <a:path w="260" h="203" extrusionOk="0">
                  <a:moveTo>
                    <a:pt x="188" y="1"/>
                  </a:moveTo>
                  <a:cubicBezTo>
                    <a:pt x="173" y="1"/>
                    <a:pt x="157" y="5"/>
                    <a:pt x="140" y="13"/>
                  </a:cubicBezTo>
                  <a:cubicBezTo>
                    <a:pt x="120" y="13"/>
                    <a:pt x="87" y="30"/>
                    <a:pt x="54" y="46"/>
                  </a:cubicBezTo>
                  <a:cubicBezTo>
                    <a:pt x="17" y="100"/>
                    <a:pt x="0" y="166"/>
                    <a:pt x="54" y="186"/>
                  </a:cubicBezTo>
                  <a:cubicBezTo>
                    <a:pt x="70" y="203"/>
                    <a:pt x="103" y="203"/>
                    <a:pt x="140" y="203"/>
                  </a:cubicBezTo>
                  <a:cubicBezTo>
                    <a:pt x="140" y="203"/>
                    <a:pt x="157" y="186"/>
                    <a:pt x="173" y="186"/>
                  </a:cubicBezTo>
                  <a:cubicBezTo>
                    <a:pt x="190" y="186"/>
                    <a:pt x="206" y="166"/>
                    <a:pt x="223" y="149"/>
                  </a:cubicBezTo>
                  <a:cubicBezTo>
                    <a:pt x="243" y="133"/>
                    <a:pt x="260" y="100"/>
                    <a:pt x="260" y="83"/>
                  </a:cubicBezTo>
                  <a:cubicBezTo>
                    <a:pt x="260" y="46"/>
                    <a:pt x="243" y="30"/>
                    <a:pt x="223" y="13"/>
                  </a:cubicBezTo>
                  <a:cubicBezTo>
                    <a:pt x="215" y="5"/>
                    <a:pt x="2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
            <p:cNvSpPr/>
            <p:nvPr/>
          </p:nvSpPr>
          <p:spPr>
            <a:xfrm>
              <a:off x="4824850" y="2305100"/>
              <a:ext cx="6525" cy="5175"/>
            </a:xfrm>
            <a:custGeom>
              <a:avLst/>
              <a:gdLst/>
              <a:ahLst/>
              <a:cxnLst/>
              <a:rect l="l" t="t" r="r" b="b"/>
              <a:pathLst>
                <a:path w="261" h="207" extrusionOk="0">
                  <a:moveTo>
                    <a:pt x="158" y="1"/>
                  </a:moveTo>
                  <a:cubicBezTo>
                    <a:pt x="125" y="1"/>
                    <a:pt x="104" y="17"/>
                    <a:pt x="71" y="38"/>
                  </a:cubicBezTo>
                  <a:cubicBezTo>
                    <a:pt x="38" y="54"/>
                    <a:pt x="22" y="87"/>
                    <a:pt x="1" y="104"/>
                  </a:cubicBezTo>
                  <a:cubicBezTo>
                    <a:pt x="1" y="141"/>
                    <a:pt x="1" y="157"/>
                    <a:pt x="22" y="174"/>
                  </a:cubicBezTo>
                  <a:cubicBezTo>
                    <a:pt x="38" y="190"/>
                    <a:pt x="55" y="207"/>
                    <a:pt x="88" y="207"/>
                  </a:cubicBezTo>
                  <a:cubicBezTo>
                    <a:pt x="104" y="207"/>
                    <a:pt x="125" y="207"/>
                    <a:pt x="141" y="190"/>
                  </a:cubicBezTo>
                  <a:cubicBezTo>
                    <a:pt x="158" y="190"/>
                    <a:pt x="174" y="174"/>
                    <a:pt x="174" y="174"/>
                  </a:cubicBezTo>
                  <a:cubicBezTo>
                    <a:pt x="207" y="157"/>
                    <a:pt x="228" y="141"/>
                    <a:pt x="244" y="104"/>
                  </a:cubicBezTo>
                  <a:cubicBezTo>
                    <a:pt x="261" y="54"/>
                    <a:pt x="228"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
            <p:cNvSpPr/>
            <p:nvPr/>
          </p:nvSpPr>
          <p:spPr>
            <a:xfrm>
              <a:off x="4831775" y="2280675"/>
              <a:ext cx="6000" cy="5000"/>
            </a:xfrm>
            <a:custGeom>
              <a:avLst/>
              <a:gdLst/>
              <a:ahLst/>
              <a:cxnLst/>
              <a:rect l="l" t="t" r="r" b="b"/>
              <a:pathLst>
                <a:path w="240" h="200" extrusionOk="0">
                  <a:moveTo>
                    <a:pt x="157" y="0"/>
                  </a:moveTo>
                  <a:cubicBezTo>
                    <a:pt x="136" y="0"/>
                    <a:pt x="120" y="0"/>
                    <a:pt x="103" y="17"/>
                  </a:cubicBezTo>
                  <a:cubicBezTo>
                    <a:pt x="33" y="50"/>
                    <a:pt x="0" y="104"/>
                    <a:pt x="0" y="153"/>
                  </a:cubicBezTo>
                  <a:cubicBezTo>
                    <a:pt x="11" y="188"/>
                    <a:pt x="44" y="200"/>
                    <a:pt x="84" y="200"/>
                  </a:cubicBezTo>
                  <a:cubicBezTo>
                    <a:pt x="107" y="200"/>
                    <a:pt x="132" y="196"/>
                    <a:pt x="157" y="190"/>
                  </a:cubicBezTo>
                  <a:cubicBezTo>
                    <a:pt x="173" y="170"/>
                    <a:pt x="190" y="170"/>
                    <a:pt x="190" y="153"/>
                  </a:cubicBezTo>
                  <a:cubicBezTo>
                    <a:pt x="223" y="120"/>
                    <a:pt x="239" y="87"/>
                    <a:pt x="239" y="50"/>
                  </a:cubicBez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
            <p:cNvSpPr/>
            <p:nvPr/>
          </p:nvSpPr>
          <p:spPr>
            <a:xfrm>
              <a:off x="4822850" y="2291800"/>
              <a:ext cx="6375" cy="4850"/>
            </a:xfrm>
            <a:custGeom>
              <a:avLst/>
              <a:gdLst/>
              <a:ahLst/>
              <a:cxnLst/>
              <a:rect l="l" t="t" r="r" b="b"/>
              <a:pathLst>
                <a:path w="255" h="194" extrusionOk="0">
                  <a:moveTo>
                    <a:pt x="168" y="1"/>
                  </a:moveTo>
                  <a:cubicBezTo>
                    <a:pt x="135" y="1"/>
                    <a:pt x="102" y="17"/>
                    <a:pt x="81" y="34"/>
                  </a:cubicBezTo>
                  <a:cubicBezTo>
                    <a:pt x="48" y="54"/>
                    <a:pt x="31" y="71"/>
                    <a:pt x="15" y="104"/>
                  </a:cubicBezTo>
                  <a:cubicBezTo>
                    <a:pt x="1" y="150"/>
                    <a:pt x="24" y="194"/>
                    <a:pt x="76" y="194"/>
                  </a:cubicBezTo>
                  <a:cubicBezTo>
                    <a:pt x="84" y="194"/>
                    <a:pt x="92" y="193"/>
                    <a:pt x="102" y="190"/>
                  </a:cubicBezTo>
                  <a:lnTo>
                    <a:pt x="151" y="190"/>
                  </a:lnTo>
                  <a:cubicBezTo>
                    <a:pt x="168" y="174"/>
                    <a:pt x="168" y="174"/>
                    <a:pt x="184" y="174"/>
                  </a:cubicBezTo>
                  <a:cubicBezTo>
                    <a:pt x="221" y="157"/>
                    <a:pt x="238" y="120"/>
                    <a:pt x="238" y="104"/>
                  </a:cubicBezTo>
                  <a:cubicBezTo>
                    <a:pt x="254" y="71"/>
                    <a:pt x="254" y="54"/>
                    <a:pt x="238" y="34"/>
                  </a:cubicBezTo>
                  <a:cubicBezTo>
                    <a:pt x="221" y="17"/>
                    <a:pt x="20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
            <p:cNvSpPr/>
            <p:nvPr/>
          </p:nvSpPr>
          <p:spPr>
            <a:xfrm>
              <a:off x="4832600" y="2326650"/>
              <a:ext cx="6500" cy="5175"/>
            </a:xfrm>
            <a:custGeom>
              <a:avLst/>
              <a:gdLst/>
              <a:ahLst/>
              <a:cxnLst/>
              <a:rect l="l" t="t" r="r" b="b"/>
              <a:pathLst>
                <a:path w="260" h="207" extrusionOk="0">
                  <a:moveTo>
                    <a:pt x="173" y="0"/>
                  </a:moveTo>
                  <a:cubicBezTo>
                    <a:pt x="140" y="0"/>
                    <a:pt x="103" y="17"/>
                    <a:pt x="70" y="33"/>
                  </a:cubicBezTo>
                  <a:cubicBezTo>
                    <a:pt x="54" y="50"/>
                    <a:pt x="21" y="66"/>
                    <a:pt x="21" y="103"/>
                  </a:cubicBezTo>
                  <a:cubicBezTo>
                    <a:pt x="0" y="153"/>
                    <a:pt x="37" y="206"/>
                    <a:pt x="87" y="206"/>
                  </a:cubicBezTo>
                  <a:cubicBezTo>
                    <a:pt x="103" y="206"/>
                    <a:pt x="140" y="186"/>
                    <a:pt x="157" y="186"/>
                  </a:cubicBezTo>
                  <a:cubicBezTo>
                    <a:pt x="157" y="186"/>
                    <a:pt x="173" y="169"/>
                    <a:pt x="190" y="169"/>
                  </a:cubicBezTo>
                  <a:cubicBezTo>
                    <a:pt x="206" y="153"/>
                    <a:pt x="227" y="120"/>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
            <p:cNvSpPr/>
            <p:nvPr/>
          </p:nvSpPr>
          <p:spPr>
            <a:xfrm>
              <a:off x="4827025" y="2317425"/>
              <a:ext cx="6525" cy="4925"/>
            </a:xfrm>
            <a:custGeom>
              <a:avLst/>
              <a:gdLst/>
              <a:ahLst/>
              <a:cxnLst/>
              <a:rect l="l" t="t" r="r" b="b"/>
              <a:pathLst>
                <a:path w="261" h="197" extrusionOk="0">
                  <a:moveTo>
                    <a:pt x="183" y="0"/>
                  </a:moveTo>
                  <a:cubicBezTo>
                    <a:pt x="140" y="0"/>
                    <a:pt x="91" y="20"/>
                    <a:pt x="54" y="60"/>
                  </a:cubicBezTo>
                  <a:cubicBezTo>
                    <a:pt x="1" y="93"/>
                    <a:pt x="1" y="163"/>
                    <a:pt x="38" y="180"/>
                  </a:cubicBezTo>
                  <a:cubicBezTo>
                    <a:pt x="71" y="196"/>
                    <a:pt x="87" y="196"/>
                    <a:pt x="120" y="196"/>
                  </a:cubicBezTo>
                  <a:cubicBezTo>
                    <a:pt x="141" y="196"/>
                    <a:pt x="141" y="196"/>
                    <a:pt x="157" y="180"/>
                  </a:cubicBezTo>
                  <a:cubicBezTo>
                    <a:pt x="174" y="180"/>
                    <a:pt x="190" y="163"/>
                    <a:pt x="207" y="143"/>
                  </a:cubicBezTo>
                  <a:cubicBezTo>
                    <a:pt x="260" y="93"/>
                    <a:pt x="260" y="39"/>
                    <a:pt x="223" y="6"/>
                  </a:cubicBezTo>
                  <a:cubicBezTo>
                    <a:pt x="211" y="2"/>
                    <a:pt x="198"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
            <p:cNvSpPr/>
            <p:nvPr/>
          </p:nvSpPr>
          <p:spPr>
            <a:xfrm>
              <a:off x="4822275" y="2349325"/>
              <a:ext cx="6525" cy="5175"/>
            </a:xfrm>
            <a:custGeom>
              <a:avLst/>
              <a:gdLst/>
              <a:ahLst/>
              <a:cxnLst/>
              <a:rect l="l" t="t" r="r" b="b"/>
              <a:pathLst>
                <a:path w="261" h="207" extrusionOk="0">
                  <a:moveTo>
                    <a:pt x="174" y="0"/>
                  </a:moveTo>
                  <a:cubicBezTo>
                    <a:pt x="141" y="0"/>
                    <a:pt x="104" y="21"/>
                    <a:pt x="87" y="37"/>
                  </a:cubicBezTo>
                  <a:cubicBezTo>
                    <a:pt x="54" y="54"/>
                    <a:pt x="38" y="87"/>
                    <a:pt x="21" y="103"/>
                  </a:cubicBezTo>
                  <a:cubicBezTo>
                    <a:pt x="1" y="157"/>
                    <a:pt x="21" y="190"/>
                    <a:pt x="71" y="206"/>
                  </a:cubicBezTo>
                  <a:lnTo>
                    <a:pt x="104" y="206"/>
                  </a:lnTo>
                  <a:cubicBezTo>
                    <a:pt x="125" y="206"/>
                    <a:pt x="141" y="206"/>
                    <a:pt x="158" y="190"/>
                  </a:cubicBezTo>
                  <a:cubicBezTo>
                    <a:pt x="191" y="173"/>
                    <a:pt x="228" y="157"/>
                    <a:pt x="244" y="141"/>
                  </a:cubicBezTo>
                  <a:lnTo>
                    <a:pt x="244" y="103"/>
                  </a:lnTo>
                  <a:cubicBezTo>
                    <a:pt x="261" y="54"/>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
            <p:cNvSpPr/>
            <p:nvPr/>
          </p:nvSpPr>
          <p:spPr>
            <a:xfrm>
              <a:off x="4818050" y="2337200"/>
              <a:ext cx="6425" cy="4925"/>
            </a:xfrm>
            <a:custGeom>
              <a:avLst/>
              <a:gdLst/>
              <a:ahLst/>
              <a:cxnLst/>
              <a:rect l="l" t="t" r="r" b="b"/>
              <a:pathLst>
                <a:path w="257" h="197" extrusionOk="0">
                  <a:moveTo>
                    <a:pt x="157" y="1"/>
                  </a:moveTo>
                  <a:cubicBezTo>
                    <a:pt x="140" y="1"/>
                    <a:pt x="122" y="3"/>
                    <a:pt x="104" y="7"/>
                  </a:cubicBezTo>
                  <a:cubicBezTo>
                    <a:pt x="50" y="40"/>
                    <a:pt x="1" y="94"/>
                    <a:pt x="17" y="143"/>
                  </a:cubicBezTo>
                  <a:cubicBezTo>
                    <a:pt x="28" y="177"/>
                    <a:pt x="53" y="196"/>
                    <a:pt x="87" y="196"/>
                  </a:cubicBezTo>
                  <a:cubicBezTo>
                    <a:pt x="107" y="196"/>
                    <a:pt x="129" y="190"/>
                    <a:pt x="153" y="176"/>
                  </a:cubicBezTo>
                  <a:cubicBezTo>
                    <a:pt x="223" y="160"/>
                    <a:pt x="256" y="94"/>
                    <a:pt x="256" y="40"/>
                  </a:cubicBezTo>
                  <a:cubicBezTo>
                    <a:pt x="244" y="16"/>
                    <a:pt x="204"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
            <p:cNvSpPr/>
            <p:nvPr/>
          </p:nvSpPr>
          <p:spPr>
            <a:xfrm>
              <a:off x="4830525" y="2270875"/>
              <a:ext cx="6000" cy="4900"/>
            </a:xfrm>
            <a:custGeom>
              <a:avLst/>
              <a:gdLst/>
              <a:ahLst/>
              <a:cxnLst/>
              <a:rect l="l" t="t" r="r" b="b"/>
              <a:pathLst>
                <a:path w="240" h="196" extrusionOk="0">
                  <a:moveTo>
                    <a:pt x="151" y="1"/>
                  </a:moveTo>
                  <a:cubicBezTo>
                    <a:pt x="132" y="1"/>
                    <a:pt x="110" y="5"/>
                    <a:pt x="83" y="13"/>
                  </a:cubicBezTo>
                  <a:cubicBezTo>
                    <a:pt x="50" y="30"/>
                    <a:pt x="17" y="67"/>
                    <a:pt x="1" y="100"/>
                  </a:cubicBezTo>
                  <a:lnTo>
                    <a:pt x="1" y="149"/>
                  </a:lnTo>
                  <a:cubicBezTo>
                    <a:pt x="11" y="184"/>
                    <a:pt x="36" y="196"/>
                    <a:pt x="70" y="196"/>
                  </a:cubicBezTo>
                  <a:cubicBezTo>
                    <a:pt x="89" y="196"/>
                    <a:pt x="112" y="192"/>
                    <a:pt x="137" y="186"/>
                  </a:cubicBezTo>
                  <a:cubicBezTo>
                    <a:pt x="207" y="149"/>
                    <a:pt x="240" y="100"/>
                    <a:pt x="223" y="46"/>
                  </a:cubicBezTo>
                  <a:cubicBezTo>
                    <a:pt x="223" y="30"/>
                    <a:pt x="223" y="30"/>
                    <a:pt x="207" y="13"/>
                  </a:cubicBezTo>
                  <a:cubicBezTo>
                    <a:pt x="188" y="5"/>
                    <a:pt x="17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
            <p:cNvSpPr/>
            <p:nvPr/>
          </p:nvSpPr>
          <p:spPr>
            <a:xfrm>
              <a:off x="4814150" y="2374275"/>
              <a:ext cx="6500" cy="5175"/>
            </a:xfrm>
            <a:custGeom>
              <a:avLst/>
              <a:gdLst/>
              <a:ahLst/>
              <a:cxnLst/>
              <a:rect l="l" t="t" r="r" b="b"/>
              <a:pathLst>
                <a:path w="260" h="207" extrusionOk="0">
                  <a:moveTo>
                    <a:pt x="173" y="0"/>
                  </a:moveTo>
                  <a:cubicBezTo>
                    <a:pt x="140" y="0"/>
                    <a:pt x="103" y="17"/>
                    <a:pt x="87" y="33"/>
                  </a:cubicBezTo>
                  <a:cubicBezTo>
                    <a:pt x="54" y="54"/>
                    <a:pt x="37" y="70"/>
                    <a:pt x="17" y="103"/>
                  </a:cubicBezTo>
                  <a:cubicBezTo>
                    <a:pt x="0" y="157"/>
                    <a:pt x="37" y="206"/>
                    <a:pt x="103" y="206"/>
                  </a:cubicBezTo>
                  <a:cubicBezTo>
                    <a:pt x="120" y="206"/>
                    <a:pt x="140" y="190"/>
                    <a:pt x="157" y="190"/>
                  </a:cubicBezTo>
                  <a:cubicBezTo>
                    <a:pt x="173" y="190"/>
                    <a:pt x="173" y="173"/>
                    <a:pt x="190" y="173"/>
                  </a:cubicBezTo>
                  <a:cubicBezTo>
                    <a:pt x="223" y="157"/>
                    <a:pt x="243" y="120"/>
                    <a:pt x="243" y="103"/>
                  </a:cubicBezTo>
                  <a:cubicBezTo>
                    <a:pt x="260" y="70"/>
                    <a:pt x="260" y="54"/>
                    <a:pt x="243"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
            <p:cNvSpPr/>
            <p:nvPr/>
          </p:nvSpPr>
          <p:spPr>
            <a:xfrm>
              <a:off x="4796100" y="2422225"/>
              <a:ext cx="6525" cy="4925"/>
            </a:xfrm>
            <a:custGeom>
              <a:avLst/>
              <a:gdLst/>
              <a:ahLst/>
              <a:cxnLst/>
              <a:rect l="l" t="t" r="r" b="b"/>
              <a:pathLst>
                <a:path w="261" h="197" extrusionOk="0">
                  <a:moveTo>
                    <a:pt x="155" y="1"/>
                  </a:moveTo>
                  <a:cubicBezTo>
                    <a:pt x="140" y="1"/>
                    <a:pt x="122" y="3"/>
                    <a:pt x="104" y="7"/>
                  </a:cubicBezTo>
                  <a:cubicBezTo>
                    <a:pt x="38" y="40"/>
                    <a:pt x="1" y="111"/>
                    <a:pt x="17" y="144"/>
                  </a:cubicBezTo>
                  <a:cubicBezTo>
                    <a:pt x="17" y="177"/>
                    <a:pt x="45" y="197"/>
                    <a:pt x="84" y="197"/>
                  </a:cubicBezTo>
                  <a:cubicBezTo>
                    <a:pt x="106" y="197"/>
                    <a:pt x="132" y="190"/>
                    <a:pt x="157" y="177"/>
                  </a:cubicBezTo>
                  <a:cubicBezTo>
                    <a:pt x="223" y="160"/>
                    <a:pt x="260" y="94"/>
                    <a:pt x="244" y="40"/>
                  </a:cubicBezTo>
                  <a:cubicBezTo>
                    <a:pt x="229" y="16"/>
                    <a:pt x="19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
            <p:cNvSpPr/>
            <p:nvPr/>
          </p:nvSpPr>
          <p:spPr>
            <a:xfrm>
              <a:off x="4802600" y="2396225"/>
              <a:ext cx="6400" cy="4650"/>
            </a:xfrm>
            <a:custGeom>
              <a:avLst/>
              <a:gdLst/>
              <a:ahLst/>
              <a:cxnLst/>
              <a:rect l="l" t="t" r="r" b="b"/>
              <a:pathLst>
                <a:path w="256" h="186" extrusionOk="0">
                  <a:moveTo>
                    <a:pt x="169" y="0"/>
                  </a:moveTo>
                  <a:cubicBezTo>
                    <a:pt x="120" y="0"/>
                    <a:pt x="50" y="33"/>
                    <a:pt x="33" y="103"/>
                  </a:cubicBezTo>
                  <a:cubicBezTo>
                    <a:pt x="0" y="153"/>
                    <a:pt x="33" y="186"/>
                    <a:pt x="103" y="186"/>
                  </a:cubicBezTo>
                  <a:lnTo>
                    <a:pt x="169" y="186"/>
                  </a:lnTo>
                  <a:cubicBezTo>
                    <a:pt x="169" y="169"/>
                    <a:pt x="190" y="169"/>
                    <a:pt x="190" y="169"/>
                  </a:cubicBezTo>
                  <a:cubicBezTo>
                    <a:pt x="223" y="153"/>
                    <a:pt x="240" y="120"/>
                    <a:pt x="256" y="103"/>
                  </a:cubicBezTo>
                  <a:cubicBezTo>
                    <a:pt x="256" y="66"/>
                    <a:pt x="256" y="50"/>
                    <a:pt x="240" y="17"/>
                  </a:cubicBezTo>
                  <a:cubicBezTo>
                    <a:pt x="223" y="0"/>
                    <a:pt x="207"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
            <p:cNvSpPr/>
            <p:nvPr/>
          </p:nvSpPr>
          <p:spPr>
            <a:xfrm>
              <a:off x="4803425" y="2384975"/>
              <a:ext cx="6525" cy="4775"/>
            </a:xfrm>
            <a:custGeom>
              <a:avLst/>
              <a:gdLst/>
              <a:ahLst/>
              <a:cxnLst/>
              <a:rect l="l" t="t" r="r" b="b"/>
              <a:pathLst>
                <a:path w="261" h="191" extrusionOk="0">
                  <a:moveTo>
                    <a:pt x="174" y="1"/>
                  </a:moveTo>
                  <a:cubicBezTo>
                    <a:pt x="136" y="1"/>
                    <a:pt x="103" y="1"/>
                    <a:pt x="70" y="17"/>
                  </a:cubicBezTo>
                  <a:cubicBezTo>
                    <a:pt x="54" y="38"/>
                    <a:pt x="33" y="71"/>
                    <a:pt x="17" y="87"/>
                  </a:cubicBezTo>
                  <a:cubicBezTo>
                    <a:pt x="0" y="141"/>
                    <a:pt x="33" y="191"/>
                    <a:pt x="87" y="191"/>
                  </a:cubicBezTo>
                  <a:cubicBezTo>
                    <a:pt x="120" y="191"/>
                    <a:pt x="136" y="191"/>
                    <a:pt x="157" y="174"/>
                  </a:cubicBezTo>
                  <a:cubicBezTo>
                    <a:pt x="174" y="174"/>
                    <a:pt x="174" y="174"/>
                    <a:pt x="190" y="158"/>
                  </a:cubicBezTo>
                  <a:cubicBezTo>
                    <a:pt x="207" y="141"/>
                    <a:pt x="239" y="120"/>
                    <a:pt x="239" y="87"/>
                  </a:cubicBezTo>
                  <a:cubicBezTo>
                    <a:pt x="260" y="71"/>
                    <a:pt x="260" y="38"/>
                    <a:pt x="239"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
            <p:cNvSpPr/>
            <p:nvPr/>
          </p:nvSpPr>
          <p:spPr>
            <a:xfrm>
              <a:off x="4808975" y="2362725"/>
              <a:ext cx="6950" cy="4650"/>
            </a:xfrm>
            <a:custGeom>
              <a:avLst/>
              <a:gdLst/>
              <a:ahLst/>
              <a:cxnLst/>
              <a:rect l="l" t="t" r="r" b="b"/>
              <a:pathLst>
                <a:path w="278" h="186" extrusionOk="0">
                  <a:moveTo>
                    <a:pt x="174" y="0"/>
                  </a:moveTo>
                  <a:cubicBezTo>
                    <a:pt x="141" y="0"/>
                    <a:pt x="121" y="0"/>
                    <a:pt x="88" y="17"/>
                  </a:cubicBezTo>
                  <a:cubicBezTo>
                    <a:pt x="55" y="33"/>
                    <a:pt x="38" y="66"/>
                    <a:pt x="17" y="83"/>
                  </a:cubicBezTo>
                  <a:cubicBezTo>
                    <a:pt x="1" y="153"/>
                    <a:pt x="38" y="186"/>
                    <a:pt x="104" y="186"/>
                  </a:cubicBezTo>
                  <a:cubicBezTo>
                    <a:pt x="121" y="186"/>
                    <a:pt x="141" y="186"/>
                    <a:pt x="158" y="169"/>
                  </a:cubicBezTo>
                  <a:cubicBezTo>
                    <a:pt x="174" y="169"/>
                    <a:pt x="191" y="169"/>
                    <a:pt x="191" y="153"/>
                  </a:cubicBezTo>
                  <a:cubicBezTo>
                    <a:pt x="224" y="136"/>
                    <a:pt x="244" y="120"/>
                    <a:pt x="261" y="83"/>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
            <p:cNvSpPr/>
            <p:nvPr/>
          </p:nvSpPr>
          <p:spPr>
            <a:xfrm>
              <a:off x="4806400" y="2410175"/>
              <a:ext cx="6525" cy="4950"/>
            </a:xfrm>
            <a:custGeom>
              <a:avLst/>
              <a:gdLst/>
              <a:ahLst/>
              <a:cxnLst/>
              <a:rect l="l" t="t" r="r" b="b"/>
              <a:pathLst>
                <a:path w="261" h="198" extrusionOk="0">
                  <a:moveTo>
                    <a:pt x="159" y="1"/>
                  </a:moveTo>
                  <a:cubicBezTo>
                    <a:pt x="142" y="1"/>
                    <a:pt x="123" y="3"/>
                    <a:pt x="104" y="7"/>
                  </a:cubicBezTo>
                  <a:cubicBezTo>
                    <a:pt x="55" y="40"/>
                    <a:pt x="1" y="94"/>
                    <a:pt x="17" y="143"/>
                  </a:cubicBezTo>
                  <a:cubicBezTo>
                    <a:pt x="31" y="178"/>
                    <a:pt x="64" y="197"/>
                    <a:pt x="99" y="197"/>
                  </a:cubicBezTo>
                  <a:cubicBezTo>
                    <a:pt x="119" y="197"/>
                    <a:pt x="139" y="192"/>
                    <a:pt x="158" y="180"/>
                  </a:cubicBezTo>
                  <a:cubicBezTo>
                    <a:pt x="224" y="164"/>
                    <a:pt x="261" y="94"/>
                    <a:pt x="261" y="40"/>
                  </a:cubicBezTo>
                  <a:cubicBezTo>
                    <a:pt x="249" y="16"/>
                    <a:pt x="208"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
            <p:cNvSpPr/>
            <p:nvPr/>
          </p:nvSpPr>
          <p:spPr>
            <a:xfrm>
              <a:off x="4835175" y="2293150"/>
              <a:ext cx="6500" cy="4725"/>
            </a:xfrm>
            <a:custGeom>
              <a:avLst/>
              <a:gdLst/>
              <a:ahLst/>
              <a:cxnLst/>
              <a:rect l="l" t="t" r="r" b="b"/>
              <a:pathLst>
                <a:path w="260" h="189" extrusionOk="0">
                  <a:moveTo>
                    <a:pt x="103" y="0"/>
                  </a:moveTo>
                  <a:cubicBezTo>
                    <a:pt x="37" y="33"/>
                    <a:pt x="0" y="103"/>
                    <a:pt x="21" y="136"/>
                  </a:cubicBezTo>
                  <a:cubicBezTo>
                    <a:pt x="21" y="168"/>
                    <a:pt x="48" y="188"/>
                    <a:pt x="87" y="188"/>
                  </a:cubicBezTo>
                  <a:cubicBezTo>
                    <a:pt x="108" y="188"/>
                    <a:pt x="132" y="182"/>
                    <a:pt x="157" y="169"/>
                  </a:cubicBezTo>
                  <a:cubicBezTo>
                    <a:pt x="173" y="169"/>
                    <a:pt x="190" y="153"/>
                    <a:pt x="206" y="136"/>
                  </a:cubicBezTo>
                  <a:cubicBezTo>
                    <a:pt x="243" y="120"/>
                    <a:pt x="260" y="66"/>
                    <a:pt x="243" y="33"/>
                  </a:cubicBezTo>
                  <a:cubicBezTo>
                    <a:pt x="243" y="17"/>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
            <p:cNvSpPr/>
            <p:nvPr/>
          </p:nvSpPr>
          <p:spPr>
            <a:xfrm>
              <a:off x="4783225" y="2374675"/>
              <a:ext cx="6525" cy="4775"/>
            </a:xfrm>
            <a:custGeom>
              <a:avLst/>
              <a:gdLst/>
              <a:ahLst/>
              <a:cxnLst/>
              <a:rect l="l" t="t" r="r" b="b"/>
              <a:pathLst>
                <a:path w="261" h="191" extrusionOk="0">
                  <a:moveTo>
                    <a:pt x="157" y="1"/>
                  </a:moveTo>
                  <a:cubicBezTo>
                    <a:pt x="140" y="1"/>
                    <a:pt x="103" y="1"/>
                    <a:pt x="70" y="38"/>
                  </a:cubicBezTo>
                  <a:cubicBezTo>
                    <a:pt x="37" y="54"/>
                    <a:pt x="17" y="71"/>
                    <a:pt x="17" y="104"/>
                  </a:cubicBezTo>
                  <a:cubicBezTo>
                    <a:pt x="0" y="120"/>
                    <a:pt x="0" y="157"/>
                    <a:pt x="17" y="174"/>
                  </a:cubicBezTo>
                  <a:cubicBezTo>
                    <a:pt x="37" y="190"/>
                    <a:pt x="54" y="190"/>
                    <a:pt x="87" y="190"/>
                  </a:cubicBezTo>
                  <a:cubicBezTo>
                    <a:pt x="103" y="190"/>
                    <a:pt x="140" y="190"/>
                    <a:pt x="157" y="174"/>
                  </a:cubicBezTo>
                  <a:lnTo>
                    <a:pt x="173" y="174"/>
                  </a:lnTo>
                  <a:cubicBezTo>
                    <a:pt x="206" y="141"/>
                    <a:pt x="223" y="120"/>
                    <a:pt x="244" y="87"/>
                  </a:cubicBezTo>
                  <a:cubicBezTo>
                    <a:pt x="260" y="38"/>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
            <p:cNvSpPr/>
            <p:nvPr/>
          </p:nvSpPr>
          <p:spPr>
            <a:xfrm>
              <a:off x="4791350" y="2363550"/>
              <a:ext cx="6525" cy="5175"/>
            </a:xfrm>
            <a:custGeom>
              <a:avLst/>
              <a:gdLst/>
              <a:ahLst/>
              <a:cxnLst/>
              <a:rect l="l" t="t" r="r" b="b"/>
              <a:pathLst>
                <a:path w="261" h="207" extrusionOk="0">
                  <a:moveTo>
                    <a:pt x="158" y="0"/>
                  </a:moveTo>
                  <a:cubicBezTo>
                    <a:pt x="141" y="0"/>
                    <a:pt x="104" y="17"/>
                    <a:pt x="71" y="33"/>
                  </a:cubicBezTo>
                  <a:cubicBezTo>
                    <a:pt x="38" y="50"/>
                    <a:pt x="22" y="87"/>
                    <a:pt x="22" y="103"/>
                  </a:cubicBezTo>
                  <a:cubicBezTo>
                    <a:pt x="1" y="136"/>
                    <a:pt x="1" y="173"/>
                    <a:pt x="38" y="190"/>
                  </a:cubicBezTo>
                  <a:cubicBezTo>
                    <a:pt x="38" y="190"/>
                    <a:pt x="71" y="206"/>
                    <a:pt x="88" y="206"/>
                  </a:cubicBezTo>
                  <a:cubicBezTo>
                    <a:pt x="104" y="206"/>
                    <a:pt x="125" y="190"/>
                    <a:pt x="158" y="190"/>
                  </a:cubicBezTo>
                  <a:cubicBezTo>
                    <a:pt x="191" y="173"/>
                    <a:pt x="228" y="136"/>
                    <a:pt x="244" y="103"/>
                  </a:cubicBezTo>
                  <a:lnTo>
                    <a:pt x="244" y="87"/>
                  </a:ln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
            <p:cNvSpPr/>
            <p:nvPr/>
          </p:nvSpPr>
          <p:spPr>
            <a:xfrm>
              <a:off x="4786725" y="2385400"/>
              <a:ext cx="6425" cy="4750"/>
            </a:xfrm>
            <a:custGeom>
              <a:avLst/>
              <a:gdLst/>
              <a:ahLst/>
              <a:cxnLst/>
              <a:rect l="l" t="t" r="r" b="b"/>
              <a:pathLst>
                <a:path w="257" h="190" extrusionOk="0">
                  <a:moveTo>
                    <a:pt x="153" y="0"/>
                  </a:moveTo>
                  <a:cubicBezTo>
                    <a:pt x="137" y="0"/>
                    <a:pt x="104" y="21"/>
                    <a:pt x="66" y="37"/>
                  </a:cubicBezTo>
                  <a:cubicBezTo>
                    <a:pt x="50" y="54"/>
                    <a:pt x="17" y="70"/>
                    <a:pt x="17" y="103"/>
                  </a:cubicBezTo>
                  <a:cubicBezTo>
                    <a:pt x="0" y="157"/>
                    <a:pt x="33" y="190"/>
                    <a:pt x="83" y="190"/>
                  </a:cubicBezTo>
                  <a:lnTo>
                    <a:pt x="153" y="190"/>
                  </a:lnTo>
                  <a:cubicBezTo>
                    <a:pt x="186" y="174"/>
                    <a:pt x="223" y="141"/>
                    <a:pt x="240" y="103"/>
                  </a:cubicBezTo>
                  <a:cubicBezTo>
                    <a:pt x="256" y="37"/>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
            <p:cNvSpPr/>
            <p:nvPr/>
          </p:nvSpPr>
          <p:spPr>
            <a:xfrm>
              <a:off x="4772900" y="2397875"/>
              <a:ext cx="6525" cy="4775"/>
            </a:xfrm>
            <a:custGeom>
              <a:avLst/>
              <a:gdLst/>
              <a:ahLst/>
              <a:cxnLst/>
              <a:rect l="l" t="t" r="r" b="b"/>
              <a:pathLst>
                <a:path w="261" h="191" extrusionOk="0">
                  <a:moveTo>
                    <a:pt x="158" y="0"/>
                  </a:moveTo>
                  <a:cubicBezTo>
                    <a:pt x="141" y="0"/>
                    <a:pt x="121" y="0"/>
                    <a:pt x="104" y="17"/>
                  </a:cubicBezTo>
                  <a:cubicBezTo>
                    <a:pt x="38" y="37"/>
                    <a:pt x="1" y="103"/>
                    <a:pt x="17" y="140"/>
                  </a:cubicBezTo>
                  <a:cubicBezTo>
                    <a:pt x="31" y="172"/>
                    <a:pt x="56" y="191"/>
                    <a:pt x="91" y="191"/>
                  </a:cubicBezTo>
                  <a:cubicBezTo>
                    <a:pt x="111" y="191"/>
                    <a:pt x="133" y="185"/>
                    <a:pt x="158" y="173"/>
                  </a:cubicBezTo>
                  <a:cubicBezTo>
                    <a:pt x="174" y="173"/>
                    <a:pt x="191" y="157"/>
                    <a:pt x="207" y="157"/>
                  </a:cubicBezTo>
                  <a:cubicBezTo>
                    <a:pt x="244" y="120"/>
                    <a:pt x="261" y="87"/>
                    <a:pt x="244" y="54"/>
                  </a:cubicBezTo>
                  <a:cubicBezTo>
                    <a:pt x="244" y="17"/>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
            <p:cNvSpPr/>
            <p:nvPr/>
          </p:nvSpPr>
          <p:spPr>
            <a:xfrm>
              <a:off x="4791875" y="2351325"/>
              <a:ext cx="6425" cy="4950"/>
            </a:xfrm>
            <a:custGeom>
              <a:avLst/>
              <a:gdLst/>
              <a:ahLst/>
              <a:cxnLst/>
              <a:rect l="l" t="t" r="r" b="b"/>
              <a:pathLst>
                <a:path w="257" h="198" extrusionOk="0">
                  <a:moveTo>
                    <a:pt x="153" y="1"/>
                  </a:moveTo>
                  <a:cubicBezTo>
                    <a:pt x="138" y="1"/>
                    <a:pt x="121" y="3"/>
                    <a:pt x="104" y="7"/>
                  </a:cubicBezTo>
                  <a:cubicBezTo>
                    <a:pt x="34" y="44"/>
                    <a:pt x="1" y="110"/>
                    <a:pt x="17" y="147"/>
                  </a:cubicBezTo>
                  <a:cubicBezTo>
                    <a:pt x="17" y="179"/>
                    <a:pt x="45" y="197"/>
                    <a:pt x="83" y="197"/>
                  </a:cubicBezTo>
                  <a:cubicBezTo>
                    <a:pt x="104" y="197"/>
                    <a:pt x="128" y="192"/>
                    <a:pt x="153" y="180"/>
                  </a:cubicBezTo>
                  <a:cubicBezTo>
                    <a:pt x="223" y="164"/>
                    <a:pt x="256" y="93"/>
                    <a:pt x="240" y="44"/>
                  </a:cubicBezTo>
                  <a:cubicBezTo>
                    <a:pt x="228" y="17"/>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
            <p:cNvSpPr/>
            <p:nvPr/>
          </p:nvSpPr>
          <p:spPr>
            <a:xfrm>
              <a:off x="4798675" y="2374375"/>
              <a:ext cx="6100" cy="5075"/>
            </a:xfrm>
            <a:custGeom>
              <a:avLst/>
              <a:gdLst/>
              <a:ahLst/>
              <a:cxnLst/>
              <a:rect l="l" t="t" r="r" b="b"/>
              <a:pathLst>
                <a:path w="244" h="203" extrusionOk="0">
                  <a:moveTo>
                    <a:pt x="174" y="0"/>
                  </a:moveTo>
                  <a:cubicBezTo>
                    <a:pt x="161" y="0"/>
                    <a:pt x="149" y="4"/>
                    <a:pt x="141" y="13"/>
                  </a:cubicBezTo>
                  <a:cubicBezTo>
                    <a:pt x="104" y="13"/>
                    <a:pt x="71" y="29"/>
                    <a:pt x="54" y="50"/>
                  </a:cubicBezTo>
                  <a:cubicBezTo>
                    <a:pt x="1" y="99"/>
                    <a:pt x="1" y="169"/>
                    <a:pt x="38" y="186"/>
                  </a:cubicBezTo>
                  <a:cubicBezTo>
                    <a:pt x="54" y="202"/>
                    <a:pt x="87" y="202"/>
                    <a:pt x="120" y="202"/>
                  </a:cubicBezTo>
                  <a:cubicBezTo>
                    <a:pt x="141" y="202"/>
                    <a:pt x="141" y="186"/>
                    <a:pt x="157" y="186"/>
                  </a:cubicBezTo>
                  <a:cubicBezTo>
                    <a:pt x="174" y="186"/>
                    <a:pt x="190" y="169"/>
                    <a:pt x="207" y="153"/>
                  </a:cubicBezTo>
                  <a:cubicBezTo>
                    <a:pt x="223" y="132"/>
                    <a:pt x="244" y="99"/>
                    <a:pt x="244" y="83"/>
                  </a:cubicBezTo>
                  <a:cubicBezTo>
                    <a:pt x="244" y="50"/>
                    <a:pt x="244" y="29"/>
                    <a:pt x="207" y="13"/>
                  </a:cubicBezTo>
                  <a:cubicBezTo>
                    <a:pt x="199" y="4"/>
                    <a:pt x="186"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
            <p:cNvSpPr/>
            <p:nvPr/>
          </p:nvSpPr>
          <p:spPr>
            <a:xfrm>
              <a:off x="4782400" y="2326650"/>
              <a:ext cx="6400" cy="5175"/>
            </a:xfrm>
            <a:custGeom>
              <a:avLst/>
              <a:gdLst/>
              <a:ahLst/>
              <a:cxnLst/>
              <a:rect l="l" t="t" r="r" b="b"/>
              <a:pathLst>
                <a:path w="256" h="207" extrusionOk="0">
                  <a:moveTo>
                    <a:pt x="173" y="0"/>
                  </a:moveTo>
                  <a:cubicBezTo>
                    <a:pt x="103" y="0"/>
                    <a:pt x="33" y="50"/>
                    <a:pt x="17" y="103"/>
                  </a:cubicBezTo>
                  <a:cubicBezTo>
                    <a:pt x="0" y="153"/>
                    <a:pt x="33" y="206"/>
                    <a:pt x="87" y="206"/>
                  </a:cubicBezTo>
                  <a:cubicBezTo>
                    <a:pt x="120" y="206"/>
                    <a:pt x="136" y="206"/>
                    <a:pt x="153" y="186"/>
                  </a:cubicBezTo>
                  <a:cubicBezTo>
                    <a:pt x="173" y="186"/>
                    <a:pt x="173" y="169"/>
                    <a:pt x="190" y="169"/>
                  </a:cubicBezTo>
                  <a:cubicBezTo>
                    <a:pt x="206" y="153"/>
                    <a:pt x="239" y="136"/>
                    <a:pt x="239" y="103"/>
                  </a:cubicBezTo>
                  <a:cubicBezTo>
                    <a:pt x="256" y="66"/>
                    <a:pt x="256" y="50"/>
                    <a:pt x="239" y="33"/>
                  </a:cubicBezTo>
                  <a:cubicBezTo>
                    <a:pt x="22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
            <p:cNvSpPr/>
            <p:nvPr/>
          </p:nvSpPr>
          <p:spPr>
            <a:xfrm>
              <a:off x="4786200" y="2340750"/>
              <a:ext cx="6525" cy="4950"/>
            </a:xfrm>
            <a:custGeom>
              <a:avLst/>
              <a:gdLst/>
              <a:ahLst/>
              <a:cxnLst/>
              <a:rect l="l" t="t" r="r" b="b"/>
              <a:pathLst>
                <a:path w="261" h="198" extrusionOk="0">
                  <a:moveTo>
                    <a:pt x="170" y="1"/>
                  </a:moveTo>
                  <a:cubicBezTo>
                    <a:pt x="151" y="1"/>
                    <a:pt x="128" y="6"/>
                    <a:pt x="104" y="18"/>
                  </a:cubicBezTo>
                  <a:cubicBezTo>
                    <a:pt x="38" y="34"/>
                    <a:pt x="1" y="104"/>
                    <a:pt x="21" y="158"/>
                  </a:cubicBezTo>
                  <a:cubicBezTo>
                    <a:pt x="21" y="182"/>
                    <a:pt x="57" y="197"/>
                    <a:pt x="103" y="197"/>
                  </a:cubicBezTo>
                  <a:cubicBezTo>
                    <a:pt x="120" y="197"/>
                    <a:pt x="139" y="195"/>
                    <a:pt x="158" y="191"/>
                  </a:cubicBezTo>
                  <a:cubicBezTo>
                    <a:pt x="228" y="158"/>
                    <a:pt x="261" y="88"/>
                    <a:pt x="244" y="55"/>
                  </a:cubicBezTo>
                  <a:cubicBezTo>
                    <a:pt x="233" y="20"/>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
            <p:cNvSpPr/>
            <p:nvPr/>
          </p:nvSpPr>
          <p:spPr>
            <a:xfrm>
              <a:off x="4812500" y="2302375"/>
              <a:ext cx="6000" cy="4925"/>
            </a:xfrm>
            <a:custGeom>
              <a:avLst/>
              <a:gdLst/>
              <a:ahLst/>
              <a:cxnLst/>
              <a:rect l="l" t="t" r="r" b="b"/>
              <a:pathLst>
                <a:path w="240" h="197" extrusionOk="0">
                  <a:moveTo>
                    <a:pt x="161" y="0"/>
                  </a:moveTo>
                  <a:cubicBezTo>
                    <a:pt x="117" y="0"/>
                    <a:pt x="70" y="16"/>
                    <a:pt x="33" y="44"/>
                  </a:cubicBezTo>
                  <a:cubicBezTo>
                    <a:pt x="17" y="77"/>
                    <a:pt x="0" y="93"/>
                    <a:pt x="0" y="126"/>
                  </a:cubicBezTo>
                  <a:cubicBezTo>
                    <a:pt x="0" y="147"/>
                    <a:pt x="0" y="180"/>
                    <a:pt x="33" y="180"/>
                  </a:cubicBezTo>
                  <a:cubicBezTo>
                    <a:pt x="50" y="196"/>
                    <a:pt x="83" y="196"/>
                    <a:pt x="103" y="196"/>
                  </a:cubicBezTo>
                  <a:cubicBezTo>
                    <a:pt x="120" y="196"/>
                    <a:pt x="136" y="180"/>
                    <a:pt x="136" y="180"/>
                  </a:cubicBezTo>
                  <a:cubicBezTo>
                    <a:pt x="153" y="180"/>
                    <a:pt x="169" y="163"/>
                    <a:pt x="186" y="147"/>
                  </a:cubicBezTo>
                  <a:cubicBezTo>
                    <a:pt x="239" y="93"/>
                    <a:pt x="239" y="44"/>
                    <a:pt x="206" y="7"/>
                  </a:cubicBezTo>
                  <a:cubicBezTo>
                    <a:pt x="192" y="2"/>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
            <p:cNvSpPr/>
            <p:nvPr/>
          </p:nvSpPr>
          <p:spPr>
            <a:xfrm>
              <a:off x="4811150" y="2328550"/>
              <a:ext cx="6525" cy="4950"/>
            </a:xfrm>
            <a:custGeom>
              <a:avLst/>
              <a:gdLst/>
              <a:ahLst/>
              <a:cxnLst/>
              <a:rect l="l" t="t" r="r" b="b"/>
              <a:pathLst>
                <a:path w="261" h="198" extrusionOk="0">
                  <a:moveTo>
                    <a:pt x="157" y="0"/>
                  </a:moveTo>
                  <a:cubicBezTo>
                    <a:pt x="140" y="0"/>
                    <a:pt x="122" y="2"/>
                    <a:pt x="104" y="7"/>
                  </a:cubicBezTo>
                  <a:cubicBezTo>
                    <a:pt x="54" y="44"/>
                    <a:pt x="1" y="93"/>
                    <a:pt x="17" y="147"/>
                  </a:cubicBezTo>
                  <a:cubicBezTo>
                    <a:pt x="28" y="179"/>
                    <a:pt x="61" y="197"/>
                    <a:pt x="97" y="197"/>
                  </a:cubicBezTo>
                  <a:cubicBezTo>
                    <a:pt x="117" y="197"/>
                    <a:pt x="138" y="192"/>
                    <a:pt x="157" y="180"/>
                  </a:cubicBezTo>
                  <a:cubicBezTo>
                    <a:pt x="223" y="163"/>
                    <a:pt x="260" y="93"/>
                    <a:pt x="260" y="44"/>
                  </a:cubicBezTo>
                  <a:cubicBezTo>
                    <a:pt x="245" y="17"/>
                    <a:pt x="205"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
            <p:cNvSpPr/>
            <p:nvPr/>
          </p:nvSpPr>
          <p:spPr>
            <a:xfrm>
              <a:off x="4817650" y="2281500"/>
              <a:ext cx="6400" cy="5075"/>
            </a:xfrm>
            <a:custGeom>
              <a:avLst/>
              <a:gdLst/>
              <a:ahLst/>
              <a:cxnLst/>
              <a:rect l="l" t="t" r="r" b="b"/>
              <a:pathLst>
                <a:path w="256" h="203" extrusionOk="0">
                  <a:moveTo>
                    <a:pt x="136" y="0"/>
                  </a:moveTo>
                  <a:cubicBezTo>
                    <a:pt x="103" y="17"/>
                    <a:pt x="83" y="33"/>
                    <a:pt x="50" y="54"/>
                  </a:cubicBezTo>
                  <a:cubicBezTo>
                    <a:pt x="0" y="104"/>
                    <a:pt x="0" y="157"/>
                    <a:pt x="50" y="190"/>
                  </a:cubicBezTo>
                  <a:cubicBezTo>
                    <a:pt x="58" y="198"/>
                    <a:pt x="71" y="202"/>
                    <a:pt x="87" y="202"/>
                  </a:cubicBezTo>
                  <a:cubicBezTo>
                    <a:pt x="102" y="202"/>
                    <a:pt x="120" y="198"/>
                    <a:pt x="136" y="190"/>
                  </a:cubicBezTo>
                  <a:lnTo>
                    <a:pt x="153" y="190"/>
                  </a:lnTo>
                  <a:cubicBezTo>
                    <a:pt x="186" y="174"/>
                    <a:pt x="206" y="174"/>
                    <a:pt x="223" y="157"/>
                  </a:cubicBezTo>
                  <a:cubicBezTo>
                    <a:pt x="239" y="120"/>
                    <a:pt x="256" y="104"/>
                    <a:pt x="256" y="71"/>
                  </a:cubicBezTo>
                  <a:cubicBezTo>
                    <a:pt x="256" y="54"/>
                    <a:pt x="239" y="33"/>
                    <a:pt x="223" y="17"/>
                  </a:cubicBezTo>
                  <a:cubicBezTo>
                    <a:pt x="206" y="0"/>
                    <a:pt x="16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
            <p:cNvSpPr/>
            <p:nvPr/>
          </p:nvSpPr>
          <p:spPr>
            <a:xfrm>
              <a:off x="4806000" y="2351475"/>
              <a:ext cx="6525" cy="4950"/>
            </a:xfrm>
            <a:custGeom>
              <a:avLst/>
              <a:gdLst/>
              <a:ahLst/>
              <a:cxnLst/>
              <a:rect l="l" t="t" r="r" b="b"/>
              <a:pathLst>
                <a:path w="261" h="198" extrusionOk="0">
                  <a:moveTo>
                    <a:pt x="136" y="1"/>
                  </a:moveTo>
                  <a:cubicBezTo>
                    <a:pt x="104" y="17"/>
                    <a:pt x="71" y="38"/>
                    <a:pt x="54" y="55"/>
                  </a:cubicBezTo>
                  <a:cubicBezTo>
                    <a:pt x="0" y="104"/>
                    <a:pt x="0" y="158"/>
                    <a:pt x="54" y="191"/>
                  </a:cubicBezTo>
                  <a:cubicBezTo>
                    <a:pt x="65" y="191"/>
                    <a:pt x="76" y="198"/>
                    <a:pt x="92" y="198"/>
                  </a:cubicBezTo>
                  <a:cubicBezTo>
                    <a:pt x="100" y="198"/>
                    <a:pt x="109" y="196"/>
                    <a:pt x="120" y="191"/>
                  </a:cubicBezTo>
                  <a:lnTo>
                    <a:pt x="157" y="191"/>
                  </a:lnTo>
                  <a:cubicBezTo>
                    <a:pt x="174" y="174"/>
                    <a:pt x="190" y="158"/>
                    <a:pt x="207" y="141"/>
                  </a:cubicBezTo>
                  <a:cubicBezTo>
                    <a:pt x="260" y="104"/>
                    <a:pt x="260" y="38"/>
                    <a:pt x="223" y="17"/>
                  </a:cubicBezTo>
                  <a:cubicBezTo>
                    <a:pt x="207" y="1"/>
                    <a:pt x="174"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
            <p:cNvSpPr/>
            <p:nvPr/>
          </p:nvSpPr>
          <p:spPr>
            <a:xfrm>
              <a:off x="4801675" y="2339950"/>
              <a:ext cx="6525" cy="5175"/>
            </a:xfrm>
            <a:custGeom>
              <a:avLst/>
              <a:gdLst/>
              <a:ahLst/>
              <a:cxnLst/>
              <a:rect l="l" t="t" r="r" b="b"/>
              <a:pathLst>
                <a:path w="261" h="207" extrusionOk="0">
                  <a:moveTo>
                    <a:pt x="173" y="0"/>
                  </a:moveTo>
                  <a:cubicBezTo>
                    <a:pt x="140" y="0"/>
                    <a:pt x="103" y="17"/>
                    <a:pt x="70" y="33"/>
                  </a:cubicBezTo>
                  <a:cubicBezTo>
                    <a:pt x="54" y="50"/>
                    <a:pt x="21" y="66"/>
                    <a:pt x="21" y="103"/>
                  </a:cubicBezTo>
                  <a:cubicBezTo>
                    <a:pt x="0" y="153"/>
                    <a:pt x="37" y="206"/>
                    <a:pt x="87" y="206"/>
                  </a:cubicBezTo>
                  <a:cubicBezTo>
                    <a:pt x="124" y="206"/>
                    <a:pt x="140" y="190"/>
                    <a:pt x="157" y="190"/>
                  </a:cubicBezTo>
                  <a:cubicBezTo>
                    <a:pt x="173" y="190"/>
                    <a:pt x="173" y="169"/>
                    <a:pt x="190" y="169"/>
                  </a:cubicBezTo>
                  <a:cubicBezTo>
                    <a:pt x="206" y="153"/>
                    <a:pt x="244" y="120"/>
                    <a:pt x="244"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
            <p:cNvSpPr/>
            <p:nvPr/>
          </p:nvSpPr>
          <p:spPr>
            <a:xfrm>
              <a:off x="4804750" y="2292225"/>
              <a:ext cx="6425" cy="5175"/>
            </a:xfrm>
            <a:custGeom>
              <a:avLst/>
              <a:gdLst/>
              <a:ahLst/>
              <a:cxnLst/>
              <a:rect l="l" t="t" r="r" b="b"/>
              <a:pathLst>
                <a:path w="257" h="207" extrusionOk="0">
                  <a:moveTo>
                    <a:pt x="154" y="0"/>
                  </a:moveTo>
                  <a:cubicBezTo>
                    <a:pt x="121" y="0"/>
                    <a:pt x="83" y="17"/>
                    <a:pt x="67" y="37"/>
                  </a:cubicBezTo>
                  <a:cubicBezTo>
                    <a:pt x="34" y="54"/>
                    <a:pt x="17" y="87"/>
                    <a:pt x="1" y="103"/>
                  </a:cubicBezTo>
                  <a:cubicBezTo>
                    <a:pt x="1" y="140"/>
                    <a:pt x="1" y="157"/>
                    <a:pt x="17" y="173"/>
                  </a:cubicBezTo>
                  <a:cubicBezTo>
                    <a:pt x="34" y="190"/>
                    <a:pt x="50" y="206"/>
                    <a:pt x="83" y="206"/>
                  </a:cubicBezTo>
                  <a:cubicBezTo>
                    <a:pt x="104" y="206"/>
                    <a:pt x="121" y="190"/>
                    <a:pt x="137" y="190"/>
                  </a:cubicBezTo>
                  <a:cubicBezTo>
                    <a:pt x="154" y="190"/>
                    <a:pt x="170" y="173"/>
                    <a:pt x="170" y="173"/>
                  </a:cubicBezTo>
                  <a:cubicBezTo>
                    <a:pt x="207" y="157"/>
                    <a:pt x="224" y="140"/>
                    <a:pt x="240" y="103"/>
                  </a:cubicBezTo>
                  <a:cubicBezTo>
                    <a:pt x="257" y="54"/>
                    <a:pt x="224"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
            <p:cNvSpPr/>
            <p:nvPr/>
          </p:nvSpPr>
          <p:spPr>
            <a:xfrm>
              <a:off x="4558625" y="2354500"/>
              <a:ext cx="6925" cy="4925"/>
            </a:xfrm>
            <a:custGeom>
              <a:avLst/>
              <a:gdLst/>
              <a:ahLst/>
              <a:cxnLst/>
              <a:rect l="l" t="t" r="r" b="b"/>
              <a:pathLst>
                <a:path w="277" h="197" extrusionOk="0">
                  <a:moveTo>
                    <a:pt x="170" y="0"/>
                  </a:moveTo>
                  <a:cubicBezTo>
                    <a:pt x="132" y="0"/>
                    <a:pt x="85" y="19"/>
                    <a:pt x="54" y="53"/>
                  </a:cubicBezTo>
                  <a:cubicBezTo>
                    <a:pt x="17" y="103"/>
                    <a:pt x="0" y="156"/>
                    <a:pt x="54" y="189"/>
                  </a:cubicBezTo>
                  <a:cubicBezTo>
                    <a:pt x="65" y="189"/>
                    <a:pt x="83" y="196"/>
                    <a:pt x="104" y="196"/>
                  </a:cubicBezTo>
                  <a:cubicBezTo>
                    <a:pt x="115" y="196"/>
                    <a:pt x="126" y="195"/>
                    <a:pt x="137" y="189"/>
                  </a:cubicBezTo>
                  <a:lnTo>
                    <a:pt x="174" y="189"/>
                  </a:lnTo>
                  <a:cubicBezTo>
                    <a:pt x="190" y="173"/>
                    <a:pt x="207" y="156"/>
                    <a:pt x="223" y="156"/>
                  </a:cubicBezTo>
                  <a:cubicBezTo>
                    <a:pt x="277" y="103"/>
                    <a:pt x="277" y="37"/>
                    <a:pt x="223" y="20"/>
                  </a:cubicBezTo>
                  <a:cubicBezTo>
                    <a:pt x="211" y="6"/>
                    <a:pt x="192"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
            <p:cNvSpPr/>
            <p:nvPr/>
          </p:nvSpPr>
          <p:spPr>
            <a:xfrm>
              <a:off x="4493800" y="2294375"/>
              <a:ext cx="6400" cy="5175"/>
            </a:xfrm>
            <a:custGeom>
              <a:avLst/>
              <a:gdLst/>
              <a:ahLst/>
              <a:cxnLst/>
              <a:rect l="l" t="t" r="r" b="b"/>
              <a:pathLst>
                <a:path w="256" h="207" extrusionOk="0">
                  <a:moveTo>
                    <a:pt x="173" y="1"/>
                  </a:moveTo>
                  <a:cubicBezTo>
                    <a:pt x="103" y="1"/>
                    <a:pt x="33" y="54"/>
                    <a:pt x="17" y="104"/>
                  </a:cubicBezTo>
                  <a:cubicBezTo>
                    <a:pt x="0" y="157"/>
                    <a:pt x="33" y="207"/>
                    <a:pt x="103" y="207"/>
                  </a:cubicBezTo>
                  <a:cubicBezTo>
                    <a:pt x="120" y="207"/>
                    <a:pt x="136" y="190"/>
                    <a:pt x="153" y="190"/>
                  </a:cubicBezTo>
                  <a:cubicBezTo>
                    <a:pt x="173" y="190"/>
                    <a:pt x="173" y="174"/>
                    <a:pt x="190" y="174"/>
                  </a:cubicBezTo>
                  <a:cubicBezTo>
                    <a:pt x="223" y="157"/>
                    <a:pt x="239" y="120"/>
                    <a:pt x="239" y="104"/>
                  </a:cubicBezTo>
                  <a:cubicBezTo>
                    <a:pt x="256" y="71"/>
                    <a:pt x="256" y="54"/>
                    <a:pt x="239"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
            <p:cNvSpPr/>
            <p:nvPr/>
          </p:nvSpPr>
          <p:spPr>
            <a:xfrm>
              <a:off x="4497600" y="2308550"/>
              <a:ext cx="6525" cy="4775"/>
            </a:xfrm>
            <a:custGeom>
              <a:avLst/>
              <a:gdLst/>
              <a:ahLst/>
              <a:cxnLst/>
              <a:rect l="l" t="t" r="r" b="b"/>
              <a:pathLst>
                <a:path w="261" h="191" extrusionOk="0">
                  <a:moveTo>
                    <a:pt x="171" y="0"/>
                  </a:moveTo>
                  <a:cubicBezTo>
                    <a:pt x="151" y="0"/>
                    <a:pt x="128" y="6"/>
                    <a:pt x="104" y="19"/>
                  </a:cubicBezTo>
                  <a:cubicBezTo>
                    <a:pt x="38" y="36"/>
                    <a:pt x="1" y="106"/>
                    <a:pt x="21" y="139"/>
                  </a:cubicBezTo>
                  <a:cubicBezTo>
                    <a:pt x="32" y="171"/>
                    <a:pt x="57" y="191"/>
                    <a:pt x="91" y="191"/>
                  </a:cubicBezTo>
                  <a:cubicBezTo>
                    <a:pt x="111" y="191"/>
                    <a:pt x="133" y="185"/>
                    <a:pt x="157" y="172"/>
                  </a:cubicBezTo>
                  <a:cubicBezTo>
                    <a:pt x="227" y="155"/>
                    <a:pt x="260" y="85"/>
                    <a:pt x="244" y="52"/>
                  </a:cubicBezTo>
                  <a:cubicBezTo>
                    <a:pt x="233" y="20"/>
                    <a:pt x="207"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
            <p:cNvSpPr/>
            <p:nvPr/>
          </p:nvSpPr>
          <p:spPr>
            <a:xfrm>
              <a:off x="4503275" y="2319175"/>
              <a:ext cx="6425" cy="4900"/>
            </a:xfrm>
            <a:custGeom>
              <a:avLst/>
              <a:gdLst/>
              <a:ahLst/>
              <a:cxnLst/>
              <a:rect l="l" t="t" r="r" b="b"/>
              <a:pathLst>
                <a:path w="257" h="196" extrusionOk="0">
                  <a:moveTo>
                    <a:pt x="156" y="0"/>
                  </a:moveTo>
                  <a:cubicBezTo>
                    <a:pt x="139" y="0"/>
                    <a:pt x="121" y="2"/>
                    <a:pt x="104" y="7"/>
                  </a:cubicBezTo>
                  <a:cubicBezTo>
                    <a:pt x="33" y="40"/>
                    <a:pt x="0" y="93"/>
                    <a:pt x="17" y="143"/>
                  </a:cubicBezTo>
                  <a:cubicBezTo>
                    <a:pt x="27" y="177"/>
                    <a:pt x="51" y="196"/>
                    <a:pt x="85" y="196"/>
                  </a:cubicBezTo>
                  <a:cubicBezTo>
                    <a:pt x="104" y="196"/>
                    <a:pt x="127" y="189"/>
                    <a:pt x="153" y="176"/>
                  </a:cubicBezTo>
                  <a:cubicBezTo>
                    <a:pt x="223" y="159"/>
                    <a:pt x="256" y="93"/>
                    <a:pt x="240" y="40"/>
                  </a:cubicBezTo>
                  <a:cubicBezTo>
                    <a:pt x="240" y="15"/>
                    <a:pt x="202"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
            <p:cNvSpPr/>
            <p:nvPr/>
          </p:nvSpPr>
          <p:spPr>
            <a:xfrm>
              <a:off x="4489475" y="2330975"/>
              <a:ext cx="6500" cy="5075"/>
            </a:xfrm>
            <a:custGeom>
              <a:avLst/>
              <a:gdLst/>
              <a:ahLst/>
              <a:cxnLst/>
              <a:rect l="l" t="t" r="r" b="b"/>
              <a:pathLst>
                <a:path w="260" h="203" extrusionOk="0">
                  <a:moveTo>
                    <a:pt x="190" y="0"/>
                  </a:moveTo>
                  <a:cubicBezTo>
                    <a:pt x="177" y="0"/>
                    <a:pt x="165" y="5"/>
                    <a:pt x="157" y="13"/>
                  </a:cubicBezTo>
                  <a:cubicBezTo>
                    <a:pt x="120" y="13"/>
                    <a:pt x="87" y="33"/>
                    <a:pt x="70" y="50"/>
                  </a:cubicBezTo>
                  <a:cubicBezTo>
                    <a:pt x="16" y="99"/>
                    <a:pt x="0" y="169"/>
                    <a:pt x="54" y="186"/>
                  </a:cubicBezTo>
                  <a:cubicBezTo>
                    <a:pt x="70" y="202"/>
                    <a:pt x="103" y="202"/>
                    <a:pt x="140" y="202"/>
                  </a:cubicBezTo>
                  <a:cubicBezTo>
                    <a:pt x="140" y="186"/>
                    <a:pt x="157" y="186"/>
                    <a:pt x="173" y="186"/>
                  </a:cubicBezTo>
                  <a:cubicBezTo>
                    <a:pt x="190" y="169"/>
                    <a:pt x="206" y="169"/>
                    <a:pt x="223" y="153"/>
                  </a:cubicBezTo>
                  <a:cubicBezTo>
                    <a:pt x="243" y="137"/>
                    <a:pt x="260" y="99"/>
                    <a:pt x="260" y="83"/>
                  </a:cubicBezTo>
                  <a:cubicBezTo>
                    <a:pt x="260" y="50"/>
                    <a:pt x="260" y="33"/>
                    <a:pt x="223" y="13"/>
                  </a:cubicBezTo>
                  <a:cubicBezTo>
                    <a:pt x="214" y="5"/>
                    <a:pt x="20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
            <p:cNvSpPr/>
            <p:nvPr/>
          </p:nvSpPr>
          <p:spPr>
            <a:xfrm>
              <a:off x="4507500" y="2296125"/>
              <a:ext cx="6925" cy="5200"/>
            </a:xfrm>
            <a:custGeom>
              <a:avLst/>
              <a:gdLst/>
              <a:ahLst/>
              <a:cxnLst/>
              <a:rect l="l" t="t" r="r" b="b"/>
              <a:pathLst>
                <a:path w="277" h="208" extrusionOk="0">
                  <a:moveTo>
                    <a:pt x="174" y="1"/>
                  </a:moveTo>
                  <a:cubicBezTo>
                    <a:pt x="157" y="1"/>
                    <a:pt x="120" y="17"/>
                    <a:pt x="87" y="34"/>
                  </a:cubicBezTo>
                  <a:cubicBezTo>
                    <a:pt x="54" y="50"/>
                    <a:pt x="38" y="87"/>
                    <a:pt x="38" y="104"/>
                  </a:cubicBezTo>
                  <a:cubicBezTo>
                    <a:pt x="1" y="153"/>
                    <a:pt x="38" y="207"/>
                    <a:pt x="104" y="207"/>
                  </a:cubicBezTo>
                  <a:cubicBezTo>
                    <a:pt x="120" y="207"/>
                    <a:pt x="141" y="207"/>
                    <a:pt x="174" y="191"/>
                  </a:cubicBezTo>
                  <a:lnTo>
                    <a:pt x="190" y="170"/>
                  </a:lnTo>
                  <a:cubicBezTo>
                    <a:pt x="223" y="153"/>
                    <a:pt x="244" y="137"/>
                    <a:pt x="260"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
            <p:cNvSpPr/>
            <p:nvPr/>
          </p:nvSpPr>
          <p:spPr>
            <a:xfrm>
              <a:off x="4484725" y="2306450"/>
              <a:ext cx="6925" cy="4750"/>
            </a:xfrm>
            <a:custGeom>
              <a:avLst/>
              <a:gdLst/>
              <a:ahLst/>
              <a:cxnLst/>
              <a:rect l="l" t="t" r="r" b="b"/>
              <a:pathLst>
                <a:path w="277" h="190" extrusionOk="0">
                  <a:moveTo>
                    <a:pt x="174" y="0"/>
                  </a:moveTo>
                  <a:cubicBezTo>
                    <a:pt x="141" y="0"/>
                    <a:pt x="103" y="0"/>
                    <a:pt x="87" y="17"/>
                  </a:cubicBezTo>
                  <a:cubicBezTo>
                    <a:pt x="54" y="33"/>
                    <a:pt x="37" y="66"/>
                    <a:pt x="21" y="87"/>
                  </a:cubicBezTo>
                  <a:cubicBezTo>
                    <a:pt x="0" y="153"/>
                    <a:pt x="37" y="190"/>
                    <a:pt x="103" y="190"/>
                  </a:cubicBezTo>
                  <a:cubicBezTo>
                    <a:pt x="124" y="190"/>
                    <a:pt x="141" y="190"/>
                    <a:pt x="157" y="169"/>
                  </a:cubicBezTo>
                  <a:cubicBezTo>
                    <a:pt x="174" y="169"/>
                    <a:pt x="174" y="169"/>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
            <p:cNvSpPr/>
            <p:nvPr/>
          </p:nvSpPr>
          <p:spPr>
            <a:xfrm>
              <a:off x="4486875" y="2320550"/>
              <a:ext cx="6950" cy="4950"/>
            </a:xfrm>
            <a:custGeom>
              <a:avLst/>
              <a:gdLst/>
              <a:ahLst/>
              <a:cxnLst/>
              <a:rect l="l" t="t" r="r" b="b"/>
              <a:pathLst>
                <a:path w="278" h="198" extrusionOk="0">
                  <a:moveTo>
                    <a:pt x="180" y="1"/>
                  </a:moveTo>
                  <a:cubicBezTo>
                    <a:pt x="160" y="1"/>
                    <a:pt x="139" y="6"/>
                    <a:pt x="120" y="18"/>
                  </a:cubicBezTo>
                  <a:cubicBezTo>
                    <a:pt x="55" y="38"/>
                    <a:pt x="1" y="104"/>
                    <a:pt x="17" y="158"/>
                  </a:cubicBezTo>
                  <a:cubicBezTo>
                    <a:pt x="33" y="182"/>
                    <a:pt x="72" y="197"/>
                    <a:pt x="119" y="197"/>
                  </a:cubicBezTo>
                  <a:cubicBezTo>
                    <a:pt x="137" y="197"/>
                    <a:pt x="155" y="195"/>
                    <a:pt x="174" y="191"/>
                  </a:cubicBezTo>
                  <a:cubicBezTo>
                    <a:pt x="224" y="158"/>
                    <a:pt x="277" y="104"/>
                    <a:pt x="261" y="55"/>
                  </a:cubicBezTo>
                  <a:cubicBezTo>
                    <a:pt x="250" y="20"/>
                    <a:pt x="216"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
            <p:cNvSpPr/>
            <p:nvPr/>
          </p:nvSpPr>
          <p:spPr>
            <a:xfrm>
              <a:off x="4522550" y="2296300"/>
              <a:ext cx="6925" cy="5025"/>
            </a:xfrm>
            <a:custGeom>
              <a:avLst/>
              <a:gdLst/>
              <a:ahLst/>
              <a:cxnLst/>
              <a:rect l="l" t="t" r="r" b="b"/>
              <a:pathLst>
                <a:path w="277" h="201" extrusionOk="0">
                  <a:moveTo>
                    <a:pt x="177" y="1"/>
                  </a:moveTo>
                  <a:cubicBezTo>
                    <a:pt x="154" y="1"/>
                    <a:pt x="129" y="4"/>
                    <a:pt x="104" y="10"/>
                  </a:cubicBezTo>
                  <a:cubicBezTo>
                    <a:pt x="54" y="43"/>
                    <a:pt x="0" y="97"/>
                    <a:pt x="17" y="146"/>
                  </a:cubicBezTo>
                  <a:cubicBezTo>
                    <a:pt x="28" y="181"/>
                    <a:pt x="61" y="201"/>
                    <a:pt x="98" y="201"/>
                  </a:cubicBezTo>
                  <a:cubicBezTo>
                    <a:pt x="118" y="201"/>
                    <a:pt x="138" y="195"/>
                    <a:pt x="157" y="184"/>
                  </a:cubicBezTo>
                  <a:cubicBezTo>
                    <a:pt x="223" y="146"/>
                    <a:pt x="277" y="97"/>
                    <a:pt x="260" y="43"/>
                  </a:cubicBezTo>
                  <a:cubicBezTo>
                    <a:pt x="247" y="12"/>
                    <a:pt x="21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
            <p:cNvSpPr/>
            <p:nvPr/>
          </p:nvSpPr>
          <p:spPr>
            <a:xfrm>
              <a:off x="4509675" y="2284175"/>
              <a:ext cx="6925" cy="5075"/>
            </a:xfrm>
            <a:custGeom>
              <a:avLst/>
              <a:gdLst/>
              <a:ahLst/>
              <a:cxnLst/>
              <a:rect l="l" t="t" r="r" b="b"/>
              <a:pathLst>
                <a:path w="277" h="203" extrusionOk="0">
                  <a:moveTo>
                    <a:pt x="187" y="1"/>
                  </a:moveTo>
                  <a:cubicBezTo>
                    <a:pt x="172" y="1"/>
                    <a:pt x="155" y="5"/>
                    <a:pt x="136" y="13"/>
                  </a:cubicBezTo>
                  <a:cubicBezTo>
                    <a:pt x="103" y="13"/>
                    <a:pt x="87" y="30"/>
                    <a:pt x="54" y="50"/>
                  </a:cubicBezTo>
                  <a:cubicBezTo>
                    <a:pt x="0" y="100"/>
                    <a:pt x="0" y="170"/>
                    <a:pt x="54" y="186"/>
                  </a:cubicBezTo>
                  <a:cubicBezTo>
                    <a:pt x="70" y="203"/>
                    <a:pt x="103" y="203"/>
                    <a:pt x="136" y="203"/>
                  </a:cubicBezTo>
                  <a:lnTo>
                    <a:pt x="157" y="186"/>
                  </a:lnTo>
                  <a:cubicBezTo>
                    <a:pt x="190" y="186"/>
                    <a:pt x="206" y="170"/>
                    <a:pt x="223" y="153"/>
                  </a:cubicBezTo>
                  <a:cubicBezTo>
                    <a:pt x="260" y="100"/>
                    <a:pt x="276" y="50"/>
                    <a:pt x="223" y="13"/>
                  </a:cubicBezTo>
                  <a:cubicBezTo>
                    <a:pt x="214" y="5"/>
                    <a:pt x="202"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
            <p:cNvSpPr/>
            <p:nvPr/>
          </p:nvSpPr>
          <p:spPr>
            <a:xfrm>
              <a:off x="4529450" y="2304950"/>
              <a:ext cx="6425" cy="4925"/>
            </a:xfrm>
            <a:custGeom>
              <a:avLst/>
              <a:gdLst/>
              <a:ahLst/>
              <a:cxnLst/>
              <a:rect l="l" t="t" r="r" b="b"/>
              <a:pathLst>
                <a:path w="257" h="197" extrusionOk="0">
                  <a:moveTo>
                    <a:pt x="156" y="0"/>
                  </a:moveTo>
                  <a:cubicBezTo>
                    <a:pt x="139" y="0"/>
                    <a:pt x="121" y="2"/>
                    <a:pt x="104" y="7"/>
                  </a:cubicBezTo>
                  <a:cubicBezTo>
                    <a:pt x="50" y="44"/>
                    <a:pt x="1" y="93"/>
                    <a:pt x="17" y="147"/>
                  </a:cubicBezTo>
                  <a:cubicBezTo>
                    <a:pt x="28" y="179"/>
                    <a:pt x="61" y="197"/>
                    <a:pt x="96" y="197"/>
                  </a:cubicBezTo>
                  <a:cubicBezTo>
                    <a:pt x="116" y="197"/>
                    <a:pt x="136" y="191"/>
                    <a:pt x="153" y="180"/>
                  </a:cubicBezTo>
                  <a:cubicBezTo>
                    <a:pt x="223" y="147"/>
                    <a:pt x="256" y="93"/>
                    <a:pt x="256" y="44"/>
                  </a:cubicBezTo>
                  <a:cubicBezTo>
                    <a:pt x="244" y="16"/>
                    <a:pt x="203"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
            <p:cNvSpPr/>
            <p:nvPr/>
          </p:nvSpPr>
          <p:spPr>
            <a:xfrm>
              <a:off x="4533675" y="2317150"/>
              <a:ext cx="6925" cy="5200"/>
            </a:xfrm>
            <a:custGeom>
              <a:avLst/>
              <a:gdLst/>
              <a:ahLst/>
              <a:cxnLst/>
              <a:rect l="l" t="t" r="r" b="b"/>
              <a:pathLst>
                <a:path w="277" h="208" extrusionOk="0">
                  <a:moveTo>
                    <a:pt x="174" y="1"/>
                  </a:moveTo>
                  <a:cubicBezTo>
                    <a:pt x="141" y="1"/>
                    <a:pt x="104" y="17"/>
                    <a:pt x="87" y="34"/>
                  </a:cubicBezTo>
                  <a:cubicBezTo>
                    <a:pt x="54" y="50"/>
                    <a:pt x="38" y="88"/>
                    <a:pt x="21" y="104"/>
                  </a:cubicBezTo>
                  <a:cubicBezTo>
                    <a:pt x="1" y="154"/>
                    <a:pt x="38" y="191"/>
                    <a:pt x="71" y="207"/>
                  </a:cubicBezTo>
                  <a:lnTo>
                    <a:pt x="104" y="207"/>
                  </a:lnTo>
                  <a:cubicBezTo>
                    <a:pt x="124" y="207"/>
                    <a:pt x="141" y="191"/>
                    <a:pt x="157" y="191"/>
                  </a:cubicBezTo>
                  <a:cubicBezTo>
                    <a:pt x="190" y="174"/>
                    <a:pt x="227" y="154"/>
                    <a:pt x="244" y="121"/>
                  </a:cubicBezTo>
                  <a:lnTo>
                    <a:pt x="244" y="104"/>
                  </a:ln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
            <p:cNvSpPr/>
            <p:nvPr/>
          </p:nvSpPr>
          <p:spPr>
            <a:xfrm>
              <a:off x="4525550" y="2342100"/>
              <a:ext cx="6500" cy="5175"/>
            </a:xfrm>
            <a:custGeom>
              <a:avLst/>
              <a:gdLst/>
              <a:ahLst/>
              <a:cxnLst/>
              <a:rect l="l" t="t" r="r" b="b"/>
              <a:pathLst>
                <a:path w="260" h="207" extrusionOk="0">
                  <a:moveTo>
                    <a:pt x="173" y="1"/>
                  </a:moveTo>
                  <a:cubicBezTo>
                    <a:pt x="140" y="1"/>
                    <a:pt x="103" y="17"/>
                    <a:pt x="87" y="34"/>
                  </a:cubicBezTo>
                  <a:cubicBezTo>
                    <a:pt x="54" y="50"/>
                    <a:pt x="37" y="67"/>
                    <a:pt x="17" y="104"/>
                  </a:cubicBezTo>
                  <a:cubicBezTo>
                    <a:pt x="0" y="153"/>
                    <a:pt x="37" y="207"/>
                    <a:pt x="103" y="207"/>
                  </a:cubicBezTo>
                  <a:cubicBezTo>
                    <a:pt x="120" y="207"/>
                    <a:pt x="140" y="186"/>
                    <a:pt x="157" y="186"/>
                  </a:cubicBezTo>
                  <a:cubicBezTo>
                    <a:pt x="173" y="186"/>
                    <a:pt x="190" y="170"/>
                    <a:pt x="190" y="170"/>
                  </a:cubicBezTo>
                  <a:cubicBezTo>
                    <a:pt x="223" y="153"/>
                    <a:pt x="243" y="120"/>
                    <a:pt x="260" y="104"/>
                  </a:cubicBezTo>
                  <a:cubicBezTo>
                    <a:pt x="260" y="67"/>
                    <a:pt x="260" y="50"/>
                    <a:pt x="243" y="34"/>
                  </a:cubicBezTo>
                  <a:cubicBezTo>
                    <a:pt x="223" y="17"/>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
            <p:cNvSpPr/>
            <p:nvPr/>
          </p:nvSpPr>
          <p:spPr>
            <a:xfrm>
              <a:off x="4479575" y="2343450"/>
              <a:ext cx="6500" cy="5100"/>
            </a:xfrm>
            <a:custGeom>
              <a:avLst/>
              <a:gdLst/>
              <a:ahLst/>
              <a:cxnLst/>
              <a:rect l="l" t="t" r="r" b="b"/>
              <a:pathLst>
                <a:path w="260" h="204" extrusionOk="0">
                  <a:moveTo>
                    <a:pt x="163" y="0"/>
                  </a:moveTo>
                  <a:cubicBezTo>
                    <a:pt x="143" y="0"/>
                    <a:pt x="122" y="4"/>
                    <a:pt x="103" y="13"/>
                  </a:cubicBezTo>
                  <a:cubicBezTo>
                    <a:pt x="54" y="29"/>
                    <a:pt x="21" y="66"/>
                    <a:pt x="0" y="99"/>
                  </a:cubicBezTo>
                  <a:lnTo>
                    <a:pt x="0" y="153"/>
                  </a:lnTo>
                  <a:cubicBezTo>
                    <a:pt x="14" y="185"/>
                    <a:pt x="46" y="203"/>
                    <a:pt x="86" y="203"/>
                  </a:cubicBezTo>
                  <a:cubicBezTo>
                    <a:pt x="108" y="203"/>
                    <a:pt x="132" y="198"/>
                    <a:pt x="157" y="186"/>
                  </a:cubicBezTo>
                  <a:cubicBezTo>
                    <a:pt x="206" y="153"/>
                    <a:pt x="260" y="99"/>
                    <a:pt x="243" y="50"/>
                  </a:cubicBezTo>
                  <a:cubicBezTo>
                    <a:pt x="243" y="29"/>
                    <a:pt x="227" y="29"/>
                    <a:pt x="206" y="13"/>
                  </a:cubicBezTo>
                  <a:cubicBezTo>
                    <a:pt x="198" y="4"/>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
            <p:cNvSpPr/>
            <p:nvPr/>
          </p:nvSpPr>
          <p:spPr>
            <a:xfrm>
              <a:off x="4513125" y="2307675"/>
              <a:ext cx="6450" cy="4850"/>
            </a:xfrm>
            <a:custGeom>
              <a:avLst/>
              <a:gdLst/>
              <a:ahLst/>
              <a:cxnLst/>
              <a:rect l="l" t="t" r="r" b="b"/>
              <a:pathLst>
                <a:path w="258" h="194" extrusionOk="0">
                  <a:moveTo>
                    <a:pt x="171" y="1"/>
                  </a:moveTo>
                  <a:cubicBezTo>
                    <a:pt x="138" y="1"/>
                    <a:pt x="101" y="17"/>
                    <a:pt x="68" y="38"/>
                  </a:cubicBezTo>
                  <a:cubicBezTo>
                    <a:pt x="52" y="54"/>
                    <a:pt x="35" y="71"/>
                    <a:pt x="19" y="104"/>
                  </a:cubicBezTo>
                  <a:cubicBezTo>
                    <a:pt x="1" y="150"/>
                    <a:pt x="26" y="194"/>
                    <a:pt x="66" y="194"/>
                  </a:cubicBezTo>
                  <a:cubicBezTo>
                    <a:pt x="72" y="194"/>
                    <a:pt x="78" y="193"/>
                    <a:pt x="85" y="190"/>
                  </a:cubicBezTo>
                  <a:lnTo>
                    <a:pt x="155" y="190"/>
                  </a:lnTo>
                  <a:cubicBezTo>
                    <a:pt x="171" y="174"/>
                    <a:pt x="171" y="174"/>
                    <a:pt x="188" y="174"/>
                  </a:cubicBezTo>
                  <a:cubicBezTo>
                    <a:pt x="204" y="157"/>
                    <a:pt x="241" y="120"/>
                    <a:pt x="241" y="104"/>
                  </a:cubicBezTo>
                  <a:cubicBezTo>
                    <a:pt x="258" y="54"/>
                    <a:pt x="225"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
            <p:cNvSpPr/>
            <p:nvPr/>
          </p:nvSpPr>
          <p:spPr>
            <a:xfrm>
              <a:off x="4517400" y="2319325"/>
              <a:ext cx="6925" cy="4775"/>
            </a:xfrm>
            <a:custGeom>
              <a:avLst/>
              <a:gdLst/>
              <a:ahLst/>
              <a:cxnLst/>
              <a:rect l="l" t="t" r="r" b="b"/>
              <a:pathLst>
                <a:path w="277" h="191" extrusionOk="0">
                  <a:moveTo>
                    <a:pt x="136" y="1"/>
                  </a:moveTo>
                  <a:cubicBezTo>
                    <a:pt x="103" y="1"/>
                    <a:pt x="87" y="17"/>
                    <a:pt x="54" y="50"/>
                  </a:cubicBezTo>
                  <a:cubicBezTo>
                    <a:pt x="0" y="87"/>
                    <a:pt x="0" y="153"/>
                    <a:pt x="54" y="190"/>
                  </a:cubicBezTo>
                  <a:lnTo>
                    <a:pt x="120" y="190"/>
                  </a:lnTo>
                  <a:cubicBezTo>
                    <a:pt x="136" y="190"/>
                    <a:pt x="157" y="190"/>
                    <a:pt x="157" y="170"/>
                  </a:cubicBezTo>
                  <a:cubicBezTo>
                    <a:pt x="173" y="170"/>
                    <a:pt x="206" y="153"/>
                    <a:pt x="206" y="137"/>
                  </a:cubicBezTo>
                  <a:cubicBezTo>
                    <a:pt x="260" y="104"/>
                    <a:pt x="277"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
            <p:cNvSpPr/>
            <p:nvPr/>
          </p:nvSpPr>
          <p:spPr>
            <a:xfrm>
              <a:off x="4544000" y="2294375"/>
              <a:ext cx="6500" cy="5175"/>
            </a:xfrm>
            <a:custGeom>
              <a:avLst/>
              <a:gdLst/>
              <a:ahLst/>
              <a:cxnLst/>
              <a:rect l="l" t="t" r="r" b="b"/>
              <a:pathLst>
                <a:path w="260" h="207" extrusionOk="0">
                  <a:moveTo>
                    <a:pt x="173" y="1"/>
                  </a:moveTo>
                  <a:cubicBezTo>
                    <a:pt x="140" y="1"/>
                    <a:pt x="103" y="17"/>
                    <a:pt x="70" y="34"/>
                  </a:cubicBezTo>
                  <a:cubicBezTo>
                    <a:pt x="54" y="54"/>
                    <a:pt x="37" y="71"/>
                    <a:pt x="21" y="104"/>
                  </a:cubicBezTo>
                  <a:cubicBezTo>
                    <a:pt x="0" y="157"/>
                    <a:pt x="37" y="207"/>
                    <a:pt x="87" y="207"/>
                  </a:cubicBezTo>
                  <a:cubicBezTo>
                    <a:pt x="124" y="207"/>
                    <a:pt x="140" y="190"/>
                    <a:pt x="157" y="190"/>
                  </a:cubicBezTo>
                  <a:cubicBezTo>
                    <a:pt x="173" y="190"/>
                    <a:pt x="173" y="174"/>
                    <a:pt x="190" y="174"/>
                  </a:cubicBezTo>
                  <a:cubicBezTo>
                    <a:pt x="206" y="157"/>
                    <a:pt x="243" y="120"/>
                    <a:pt x="243" y="104"/>
                  </a:cubicBezTo>
                  <a:cubicBezTo>
                    <a:pt x="260" y="54"/>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
            <p:cNvSpPr/>
            <p:nvPr/>
          </p:nvSpPr>
          <p:spPr>
            <a:xfrm>
              <a:off x="4474425" y="2331275"/>
              <a:ext cx="6500" cy="5250"/>
            </a:xfrm>
            <a:custGeom>
              <a:avLst/>
              <a:gdLst/>
              <a:ahLst/>
              <a:cxnLst/>
              <a:rect l="l" t="t" r="r" b="b"/>
              <a:pathLst>
                <a:path w="260" h="210" extrusionOk="0">
                  <a:moveTo>
                    <a:pt x="157" y="1"/>
                  </a:moveTo>
                  <a:cubicBezTo>
                    <a:pt x="140" y="1"/>
                    <a:pt x="124" y="21"/>
                    <a:pt x="103" y="21"/>
                  </a:cubicBezTo>
                  <a:cubicBezTo>
                    <a:pt x="37" y="54"/>
                    <a:pt x="0" y="104"/>
                    <a:pt x="21" y="157"/>
                  </a:cubicBezTo>
                  <a:cubicBezTo>
                    <a:pt x="21" y="190"/>
                    <a:pt x="48" y="209"/>
                    <a:pt x="87" y="209"/>
                  </a:cubicBezTo>
                  <a:cubicBezTo>
                    <a:pt x="108" y="209"/>
                    <a:pt x="132" y="204"/>
                    <a:pt x="157" y="190"/>
                  </a:cubicBezTo>
                  <a:cubicBezTo>
                    <a:pt x="173" y="190"/>
                    <a:pt x="190" y="174"/>
                    <a:pt x="206" y="157"/>
                  </a:cubicBezTo>
                  <a:cubicBezTo>
                    <a:pt x="243" y="125"/>
                    <a:pt x="260" y="87"/>
                    <a:pt x="243" y="54"/>
                  </a:cubicBezTo>
                  <a:cubicBezTo>
                    <a:pt x="243" y="21"/>
                    <a:pt x="20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
            <p:cNvSpPr/>
            <p:nvPr/>
          </p:nvSpPr>
          <p:spPr>
            <a:xfrm>
              <a:off x="4716225" y="2513825"/>
              <a:ext cx="6100" cy="5175"/>
            </a:xfrm>
            <a:custGeom>
              <a:avLst/>
              <a:gdLst/>
              <a:ahLst/>
              <a:cxnLst/>
              <a:rect l="l" t="t" r="r" b="b"/>
              <a:pathLst>
                <a:path w="244" h="207" extrusionOk="0">
                  <a:moveTo>
                    <a:pt x="157" y="0"/>
                  </a:moveTo>
                  <a:cubicBezTo>
                    <a:pt x="141" y="0"/>
                    <a:pt x="103" y="17"/>
                    <a:pt x="87" y="38"/>
                  </a:cubicBezTo>
                  <a:cubicBezTo>
                    <a:pt x="54" y="54"/>
                    <a:pt x="17" y="71"/>
                    <a:pt x="17" y="104"/>
                  </a:cubicBezTo>
                  <a:cubicBezTo>
                    <a:pt x="0" y="157"/>
                    <a:pt x="37" y="207"/>
                    <a:pt x="87" y="207"/>
                  </a:cubicBezTo>
                  <a:lnTo>
                    <a:pt x="141" y="207"/>
                  </a:lnTo>
                  <a:cubicBezTo>
                    <a:pt x="141" y="190"/>
                    <a:pt x="141" y="190"/>
                    <a:pt x="157" y="190"/>
                  </a:cubicBezTo>
                  <a:cubicBezTo>
                    <a:pt x="157" y="190"/>
                    <a:pt x="174" y="190"/>
                    <a:pt x="174" y="174"/>
                  </a:cubicBezTo>
                  <a:cubicBezTo>
                    <a:pt x="207" y="157"/>
                    <a:pt x="223" y="141"/>
                    <a:pt x="244" y="104"/>
                  </a:cubicBezTo>
                  <a:lnTo>
                    <a:pt x="244" y="38"/>
                  </a:lnTo>
                  <a:cubicBezTo>
                    <a:pt x="223" y="17"/>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
            <p:cNvSpPr/>
            <p:nvPr/>
          </p:nvSpPr>
          <p:spPr>
            <a:xfrm>
              <a:off x="4710650" y="2502700"/>
              <a:ext cx="6525" cy="4925"/>
            </a:xfrm>
            <a:custGeom>
              <a:avLst/>
              <a:gdLst/>
              <a:ahLst/>
              <a:cxnLst/>
              <a:rect l="l" t="t" r="r" b="b"/>
              <a:pathLst>
                <a:path w="261" h="197" extrusionOk="0">
                  <a:moveTo>
                    <a:pt x="174" y="0"/>
                  </a:moveTo>
                  <a:cubicBezTo>
                    <a:pt x="157" y="0"/>
                    <a:pt x="120" y="0"/>
                    <a:pt x="104" y="17"/>
                  </a:cubicBezTo>
                  <a:cubicBezTo>
                    <a:pt x="54" y="33"/>
                    <a:pt x="1" y="103"/>
                    <a:pt x="17" y="153"/>
                  </a:cubicBezTo>
                  <a:cubicBezTo>
                    <a:pt x="29" y="180"/>
                    <a:pt x="71" y="196"/>
                    <a:pt x="113" y="196"/>
                  </a:cubicBezTo>
                  <a:cubicBezTo>
                    <a:pt x="128" y="196"/>
                    <a:pt x="143" y="194"/>
                    <a:pt x="157" y="190"/>
                  </a:cubicBezTo>
                  <a:cubicBezTo>
                    <a:pt x="174" y="173"/>
                    <a:pt x="190" y="173"/>
                    <a:pt x="207" y="153"/>
                  </a:cubicBezTo>
                  <a:cubicBezTo>
                    <a:pt x="240" y="120"/>
                    <a:pt x="260" y="87"/>
                    <a:pt x="260" y="50"/>
                  </a:cubicBezTo>
                  <a:cubicBezTo>
                    <a:pt x="240"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
            <p:cNvSpPr/>
            <p:nvPr/>
          </p:nvSpPr>
          <p:spPr>
            <a:xfrm>
              <a:off x="4721800" y="2525300"/>
              <a:ext cx="6100" cy="4925"/>
            </a:xfrm>
            <a:custGeom>
              <a:avLst/>
              <a:gdLst/>
              <a:ahLst/>
              <a:cxnLst/>
              <a:rect l="l" t="t" r="r" b="b"/>
              <a:pathLst>
                <a:path w="244" h="197" extrusionOk="0">
                  <a:moveTo>
                    <a:pt x="142" y="1"/>
                  </a:moveTo>
                  <a:cubicBezTo>
                    <a:pt x="124" y="1"/>
                    <a:pt x="105" y="3"/>
                    <a:pt x="87" y="7"/>
                  </a:cubicBezTo>
                  <a:cubicBezTo>
                    <a:pt x="54" y="24"/>
                    <a:pt x="21" y="57"/>
                    <a:pt x="21" y="73"/>
                  </a:cubicBezTo>
                  <a:cubicBezTo>
                    <a:pt x="0" y="110"/>
                    <a:pt x="0" y="127"/>
                    <a:pt x="0" y="143"/>
                  </a:cubicBezTo>
                  <a:cubicBezTo>
                    <a:pt x="0" y="160"/>
                    <a:pt x="21" y="176"/>
                    <a:pt x="37" y="197"/>
                  </a:cubicBezTo>
                  <a:cubicBezTo>
                    <a:pt x="70" y="197"/>
                    <a:pt x="103" y="197"/>
                    <a:pt x="140" y="176"/>
                  </a:cubicBezTo>
                  <a:cubicBezTo>
                    <a:pt x="206" y="160"/>
                    <a:pt x="243" y="94"/>
                    <a:pt x="227" y="40"/>
                  </a:cubicBezTo>
                  <a:cubicBezTo>
                    <a:pt x="227" y="16"/>
                    <a:pt x="189"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
            <p:cNvSpPr/>
            <p:nvPr/>
          </p:nvSpPr>
          <p:spPr>
            <a:xfrm>
              <a:off x="4733850" y="2527125"/>
              <a:ext cx="6525" cy="4925"/>
            </a:xfrm>
            <a:custGeom>
              <a:avLst/>
              <a:gdLst/>
              <a:ahLst/>
              <a:cxnLst/>
              <a:rect l="l" t="t" r="r" b="b"/>
              <a:pathLst>
                <a:path w="261" h="197" extrusionOk="0">
                  <a:moveTo>
                    <a:pt x="176" y="1"/>
                  </a:moveTo>
                  <a:cubicBezTo>
                    <a:pt x="154" y="1"/>
                    <a:pt x="129" y="7"/>
                    <a:pt x="103" y="21"/>
                  </a:cubicBezTo>
                  <a:cubicBezTo>
                    <a:pt x="33" y="37"/>
                    <a:pt x="0" y="103"/>
                    <a:pt x="17" y="157"/>
                  </a:cubicBezTo>
                  <a:cubicBezTo>
                    <a:pt x="29" y="181"/>
                    <a:pt x="61" y="196"/>
                    <a:pt x="105" y="196"/>
                  </a:cubicBezTo>
                  <a:cubicBezTo>
                    <a:pt x="121" y="196"/>
                    <a:pt x="138" y="194"/>
                    <a:pt x="157" y="190"/>
                  </a:cubicBezTo>
                  <a:cubicBezTo>
                    <a:pt x="223" y="157"/>
                    <a:pt x="260" y="87"/>
                    <a:pt x="240" y="54"/>
                  </a:cubicBezTo>
                  <a:cubicBezTo>
                    <a:pt x="240" y="20"/>
                    <a:pt x="213"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
            <p:cNvSpPr/>
            <p:nvPr/>
          </p:nvSpPr>
          <p:spPr>
            <a:xfrm>
              <a:off x="4726125" y="2500950"/>
              <a:ext cx="6000" cy="5075"/>
            </a:xfrm>
            <a:custGeom>
              <a:avLst/>
              <a:gdLst/>
              <a:ahLst/>
              <a:cxnLst/>
              <a:rect l="l" t="t" r="r" b="b"/>
              <a:pathLst>
                <a:path w="240" h="203" extrusionOk="0">
                  <a:moveTo>
                    <a:pt x="120" y="0"/>
                  </a:moveTo>
                  <a:cubicBezTo>
                    <a:pt x="87" y="17"/>
                    <a:pt x="54" y="37"/>
                    <a:pt x="33" y="54"/>
                  </a:cubicBezTo>
                  <a:cubicBezTo>
                    <a:pt x="17" y="70"/>
                    <a:pt x="0" y="103"/>
                    <a:pt x="0" y="140"/>
                  </a:cubicBezTo>
                  <a:cubicBezTo>
                    <a:pt x="0" y="157"/>
                    <a:pt x="0" y="173"/>
                    <a:pt x="17" y="190"/>
                  </a:cubicBezTo>
                  <a:cubicBezTo>
                    <a:pt x="35" y="198"/>
                    <a:pt x="49" y="202"/>
                    <a:pt x="62" y="202"/>
                  </a:cubicBezTo>
                  <a:cubicBezTo>
                    <a:pt x="74" y="202"/>
                    <a:pt x="87" y="198"/>
                    <a:pt x="103" y="190"/>
                  </a:cubicBezTo>
                  <a:lnTo>
                    <a:pt x="136" y="190"/>
                  </a:lnTo>
                  <a:cubicBezTo>
                    <a:pt x="157" y="173"/>
                    <a:pt x="173" y="173"/>
                    <a:pt x="190" y="157"/>
                  </a:cubicBezTo>
                  <a:cubicBezTo>
                    <a:pt x="239" y="103"/>
                    <a:pt x="239" y="54"/>
                    <a:pt x="206"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
            <p:cNvSpPr/>
            <p:nvPr/>
          </p:nvSpPr>
          <p:spPr>
            <a:xfrm>
              <a:off x="4731675" y="2512575"/>
              <a:ext cx="6525" cy="5200"/>
            </a:xfrm>
            <a:custGeom>
              <a:avLst/>
              <a:gdLst/>
              <a:ahLst/>
              <a:cxnLst/>
              <a:rect l="l" t="t" r="r" b="b"/>
              <a:pathLst>
                <a:path w="261" h="208" extrusionOk="0">
                  <a:moveTo>
                    <a:pt x="174" y="1"/>
                  </a:moveTo>
                  <a:cubicBezTo>
                    <a:pt x="141" y="17"/>
                    <a:pt x="104" y="17"/>
                    <a:pt x="71" y="34"/>
                  </a:cubicBezTo>
                  <a:cubicBezTo>
                    <a:pt x="54" y="50"/>
                    <a:pt x="17" y="88"/>
                    <a:pt x="17" y="104"/>
                  </a:cubicBezTo>
                  <a:cubicBezTo>
                    <a:pt x="1" y="154"/>
                    <a:pt x="38" y="207"/>
                    <a:pt x="87" y="207"/>
                  </a:cubicBezTo>
                  <a:cubicBezTo>
                    <a:pt x="104" y="207"/>
                    <a:pt x="141" y="207"/>
                    <a:pt x="157" y="191"/>
                  </a:cubicBezTo>
                  <a:cubicBezTo>
                    <a:pt x="157" y="191"/>
                    <a:pt x="174" y="191"/>
                    <a:pt x="190" y="170"/>
                  </a:cubicBezTo>
                  <a:cubicBezTo>
                    <a:pt x="207" y="154"/>
                    <a:pt x="223" y="137"/>
                    <a:pt x="244" y="104"/>
                  </a:cubicBezTo>
                  <a:cubicBezTo>
                    <a:pt x="261" y="50"/>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
            <p:cNvSpPr/>
            <p:nvPr/>
          </p:nvSpPr>
          <p:spPr>
            <a:xfrm>
              <a:off x="4707250" y="2490475"/>
              <a:ext cx="6425" cy="4950"/>
            </a:xfrm>
            <a:custGeom>
              <a:avLst/>
              <a:gdLst/>
              <a:ahLst/>
              <a:cxnLst/>
              <a:rect l="l" t="t" r="r" b="b"/>
              <a:pathLst>
                <a:path w="257" h="198" extrusionOk="0">
                  <a:moveTo>
                    <a:pt x="191" y="0"/>
                  </a:moveTo>
                  <a:cubicBezTo>
                    <a:pt x="180" y="0"/>
                    <a:pt x="167" y="2"/>
                    <a:pt x="153" y="7"/>
                  </a:cubicBezTo>
                  <a:lnTo>
                    <a:pt x="104" y="7"/>
                  </a:lnTo>
                  <a:cubicBezTo>
                    <a:pt x="34" y="44"/>
                    <a:pt x="1" y="93"/>
                    <a:pt x="17" y="147"/>
                  </a:cubicBezTo>
                  <a:cubicBezTo>
                    <a:pt x="28" y="179"/>
                    <a:pt x="54" y="197"/>
                    <a:pt x="89" y="197"/>
                  </a:cubicBezTo>
                  <a:cubicBezTo>
                    <a:pt x="108" y="197"/>
                    <a:pt x="130" y="192"/>
                    <a:pt x="153" y="180"/>
                  </a:cubicBezTo>
                  <a:cubicBezTo>
                    <a:pt x="170" y="180"/>
                    <a:pt x="190" y="163"/>
                    <a:pt x="207" y="147"/>
                  </a:cubicBezTo>
                  <a:cubicBezTo>
                    <a:pt x="240" y="126"/>
                    <a:pt x="256" y="77"/>
                    <a:pt x="240" y="44"/>
                  </a:cubicBezTo>
                  <a:cubicBezTo>
                    <a:pt x="240" y="17"/>
                    <a:pt x="222"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
            <p:cNvSpPr/>
            <p:nvPr/>
          </p:nvSpPr>
          <p:spPr>
            <a:xfrm>
              <a:off x="4705925" y="2480425"/>
              <a:ext cx="6500" cy="5100"/>
            </a:xfrm>
            <a:custGeom>
              <a:avLst/>
              <a:gdLst/>
              <a:ahLst/>
              <a:cxnLst/>
              <a:rect l="l" t="t" r="r" b="b"/>
              <a:pathLst>
                <a:path w="260" h="204" extrusionOk="0">
                  <a:moveTo>
                    <a:pt x="164" y="1"/>
                  </a:moveTo>
                  <a:cubicBezTo>
                    <a:pt x="143" y="1"/>
                    <a:pt x="122" y="5"/>
                    <a:pt x="103" y="13"/>
                  </a:cubicBezTo>
                  <a:cubicBezTo>
                    <a:pt x="54" y="34"/>
                    <a:pt x="17" y="83"/>
                    <a:pt x="0" y="116"/>
                  </a:cubicBezTo>
                  <a:lnTo>
                    <a:pt x="0" y="153"/>
                  </a:lnTo>
                  <a:cubicBezTo>
                    <a:pt x="11" y="185"/>
                    <a:pt x="44" y="203"/>
                    <a:pt x="85" y="203"/>
                  </a:cubicBezTo>
                  <a:cubicBezTo>
                    <a:pt x="107" y="203"/>
                    <a:pt x="132" y="198"/>
                    <a:pt x="157" y="186"/>
                  </a:cubicBezTo>
                  <a:cubicBezTo>
                    <a:pt x="206" y="170"/>
                    <a:pt x="260" y="100"/>
                    <a:pt x="243" y="50"/>
                  </a:cubicBezTo>
                  <a:cubicBezTo>
                    <a:pt x="243" y="50"/>
                    <a:pt x="223" y="34"/>
                    <a:pt x="223" y="13"/>
                  </a:cubicBezTo>
                  <a:cubicBezTo>
                    <a:pt x="206" y="5"/>
                    <a:pt x="186"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
            <p:cNvSpPr/>
            <p:nvPr/>
          </p:nvSpPr>
          <p:spPr>
            <a:xfrm>
              <a:off x="4481325" y="2353250"/>
              <a:ext cx="6000" cy="4750"/>
            </a:xfrm>
            <a:custGeom>
              <a:avLst/>
              <a:gdLst/>
              <a:ahLst/>
              <a:cxnLst/>
              <a:rect l="l" t="t" r="r" b="b"/>
              <a:pathLst>
                <a:path w="240" h="190" extrusionOk="0">
                  <a:moveTo>
                    <a:pt x="136" y="0"/>
                  </a:moveTo>
                  <a:cubicBezTo>
                    <a:pt x="120" y="0"/>
                    <a:pt x="103" y="16"/>
                    <a:pt x="87" y="16"/>
                  </a:cubicBezTo>
                  <a:cubicBezTo>
                    <a:pt x="54" y="33"/>
                    <a:pt x="17" y="70"/>
                    <a:pt x="0" y="103"/>
                  </a:cubicBezTo>
                  <a:cubicBezTo>
                    <a:pt x="54" y="120"/>
                    <a:pt x="103" y="153"/>
                    <a:pt x="136" y="190"/>
                  </a:cubicBezTo>
                  <a:cubicBezTo>
                    <a:pt x="157" y="173"/>
                    <a:pt x="173" y="173"/>
                    <a:pt x="190" y="153"/>
                  </a:cubicBezTo>
                  <a:cubicBezTo>
                    <a:pt x="223" y="120"/>
                    <a:pt x="239" y="87"/>
                    <a:pt x="223" y="49"/>
                  </a:cubicBezTo>
                  <a:cubicBezTo>
                    <a:pt x="223" y="16"/>
                    <a:pt x="190"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
            <p:cNvSpPr/>
            <p:nvPr/>
          </p:nvSpPr>
          <p:spPr>
            <a:xfrm>
              <a:off x="4474925" y="2318700"/>
              <a:ext cx="6425" cy="4875"/>
            </a:xfrm>
            <a:custGeom>
              <a:avLst/>
              <a:gdLst/>
              <a:ahLst/>
              <a:cxnLst/>
              <a:rect l="l" t="t" r="r" b="b"/>
              <a:pathLst>
                <a:path w="257" h="195" extrusionOk="0">
                  <a:moveTo>
                    <a:pt x="148" y="1"/>
                  </a:moveTo>
                  <a:cubicBezTo>
                    <a:pt x="133" y="1"/>
                    <a:pt x="117" y="3"/>
                    <a:pt x="104" y="9"/>
                  </a:cubicBezTo>
                  <a:cubicBezTo>
                    <a:pt x="50" y="26"/>
                    <a:pt x="34" y="59"/>
                    <a:pt x="17" y="92"/>
                  </a:cubicBezTo>
                  <a:cubicBezTo>
                    <a:pt x="1" y="112"/>
                    <a:pt x="1" y="129"/>
                    <a:pt x="1" y="145"/>
                  </a:cubicBezTo>
                  <a:cubicBezTo>
                    <a:pt x="17" y="162"/>
                    <a:pt x="17" y="178"/>
                    <a:pt x="50" y="195"/>
                  </a:cubicBezTo>
                  <a:cubicBezTo>
                    <a:pt x="67" y="195"/>
                    <a:pt x="104" y="195"/>
                    <a:pt x="137" y="178"/>
                  </a:cubicBezTo>
                  <a:cubicBezTo>
                    <a:pt x="207" y="162"/>
                    <a:pt x="256" y="92"/>
                    <a:pt x="240" y="42"/>
                  </a:cubicBezTo>
                  <a:cubicBezTo>
                    <a:pt x="228" y="18"/>
                    <a:pt x="188"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
            <p:cNvSpPr/>
            <p:nvPr/>
          </p:nvSpPr>
          <p:spPr>
            <a:xfrm>
              <a:off x="4681475" y="2489800"/>
              <a:ext cx="2625" cy="3425"/>
            </a:xfrm>
            <a:custGeom>
              <a:avLst/>
              <a:gdLst/>
              <a:ahLst/>
              <a:cxnLst/>
              <a:rect l="l" t="t" r="r" b="b"/>
              <a:pathLst>
                <a:path w="105" h="137" extrusionOk="0">
                  <a:moveTo>
                    <a:pt x="1" y="1"/>
                  </a:moveTo>
                  <a:cubicBezTo>
                    <a:pt x="17" y="50"/>
                    <a:pt x="34" y="104"/>
                    <a:pt x="50" y="137"/>
                  </a:cubicBezTo>
                  <a:lnTo>
                    <a:pt x="67" y="137"/>
                  </a:lnTo>
                  <a:lnTo>
                    <a:pt x="67" y="120"/>
                  </a:lnTo>
                  <a:cubicBezTo>
                    <a:pt x="88" y="120"/>
                    <a:pt x="88" y="104"/>
                    <a:pt x="88" y="104"/>
                  </a:cubicBezTo>
                  <a:cubicBezTo>
                    <a:pt x="104" y="50"/>
                    <a:pt x="6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
            <p:cNvSpPr/>
            <p:nvPr/>
          </p:nvSpPr>
          <p:spPr>
            <a:xfrm>
              <a:off x="4700750" y="2468775"/>
              <a:ext cx="6525" cy="4750"/>
            </a:xfrm>
            <a:custGeom>
              <a:avLst/>
              <a:gdLst/>
              <a:ahLst/>
              <a:cxnLst/>
              <a:rect l="l" t="t" r="r" b="b"/>
              <a:pathLst>
                <a:path w="261" h="190" extrusionOk="0">
                  <a:moveTo>
                    <a:pt x="104" y="1"/>
                  </a:moveTo>
                  <a:cubicBezTo>
                    <a:pt x="38" y="34"/>
                    <a:pt x="1" y="104"/>
                    <a:pt x="17" y="137"/>
                  </a:cubicBezTo>
                  <a:cubicBezTo>
                    <a:pt x="30" y="171"/>
                    <a:pt x="55" y="190"/>
                    <a:pt x="89" y="190"/>
                  </a:cubicBezTo>
                  <a:cubicBezTo>
                    <a:pt x="109" y="190"/>
                    <a:pt x="132" y="183"/>
                    <a:pt x="158" y="170"/>
                  </a:cubicBezTo>
                  <a:cubicBezTo>
                    <a:pt x="174" y="170"/>
                    <a:pt x="191" y="153"/>
                    <a:pt x="207" y="153"/>
                  </a:cubicBezTo>
                  <a:cubicBezTo>
                    <a:pt x="244" y="120"/>
                    <a:pt x="261" y="67"/>
                    <a:pt x="244" y="50"/>
                  </a:cubicBezTo>
                  <a:cubicBezTo>
                    <a:pt x="244" y="17"/>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
            <p:cNvSpPr/>
            <p:nvPr/>
          </p:nvSpPr>
          <p:spPr>
            <a:xfrm>
              <a:off x="4698175" y="2501350"/>
              <a:ext cx="6525" cy="5175"/>
            </a:xfrm>
            <a:custGeom>
              <a:avLst/>
              <a:gdLst/>
              <a:ahLst/>
              <a:cxnLst/>
              <a:rect l="l" t="t" r="r" b="b"/>
              <a:pathLst>
                <a:path w="261" h="207" extrusionOk="0">
                  <a:moveTo>
                    <a:pt x="174" y="1"/>
                  </a:moveTo>
                  <a:cubicBezTo>
                    <a:pt x="158" y="1"/>
                    <a:pt x="120" y="21"/>
                    <a:pt x="87" y="38"/>
                  </a:cubicBezTo>
                  <a:cubicBezTo>
                    <a:pt x="54" y="54"/>
                    <a:pt x="38" y="87"/>
                    <a:pt x="38" y="104"/>
                  </a:cubicBezTo>
                  <a:cubicBezTo>
                    <a:pt x="1" y="157"/>
                    <a:pt x="38" y="207"/>
                    <a:pt x="104" y="207"/>
                  </a:cubicBezTo>
                  <a:cubicBezTo>
                    <a:pt x="120" y="207"/>
                    <a:pt x="141" y="207"/>
                    <a:pt x="174" y="190"/>
                  </a:cubicBezTo>
                  <a:cubicBezTo>
                    <a:pt x="174" y="190"/>
                    <a:pt x="191" y="190"/>
                    <a:pt x="191" y="174"/>
                  </a:cubicBezTo>
                  <a:cubicBezTo>
                    <a:pt x="224" y="157"/>
                    <a:pt x="244" y="141"/>
                    <a:pt x="261" y="104"/>
                  </a:cubicBezTo>
                  <a:cubicBezTo>
                    <a:pt x="261" y="87"/>
                    <a:pt x="261" y="54"/>
                    <a:pt x="244" y="38"/>
                  </a:cubicBezTo>
                  <a:cubicBezTo>
                    <a:pt x="244" y="2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
            <p:cNvSpPr/>
            <p:nvPr/>
          </p:nvSpPr>
          <p:spPr>
            <a:xfrm>
              <a:off x="4630375" y="2272525"/>
              <a:ext cx="6000" cy="3850"/>
            </a:xfrm>
            <a:custGeom>
              <a:avLst/>
              <a:gdLst/>
              <a:ahLst/>
              <a:cxnLst/>
              <a:rect l="l" t="t" r="r" b="b"/>
              <a:pathLst>
                <a:path w="240" h="154" extrusionOk="0">
                  <a:moveTo>
                    <a:pt x="33" y="1"/>
                  </a:moveTo>
                  <a:cubicBezTo>
                    <a:pt x="33" y="17"/>
                    <a:pt x="16" y="34"/>
                    <a:pt x="0" y="50"/>
                  </a:cubicBezTo>
                  <a:cubicBezTo>
                    <a:pt x="0" y="67"/>
                    <a:pt x="0" y="104"/>
                    <a:pt x="16" y="120"/>
                  </a:cubicBezTo>
                  <a:cubicBezTo>
                    <a:pt x="33" y="137"/>
                    <a:pt x="49" y="153"/>
                    <a:pt x="87" y="153"/>
                  </a:cubicBezTo>
                  <a:cubicBezTo>
                    <a:pt x="103" y="153"/>
                    <a:pt x="120" y="137"/>
                    <a:pt x="153" y="137"/>
                  </a:cubicBezTo>
                  <a:lnTo>
                    <a:pt x="173" y="120"/>
                  </a:lnTo>
                  <a:cubicBezTo>
                    <a:pt x="206" y="104"/>
                    <a:pt x="223" y="67"/>
                    <a:pt x="239" y="50"/>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
            <p:cNvSpPr/>
            <p:nvPr/>
          </p:nvSpPr>
          <p:spPr>
            <a:xfrm>
              <a:off x="4797850" y="2270375"/>
              <a:ext cx="6000" cy="2350"/>
            </a:xfrm>
            <a:custGeom>
              <a:avLst/>
              <a:gdLst/>
              <a:ahLst/>
              <a:cxnLst/>
              <a:rect l="l" t="t" r="r" b="b"/>
              <a:pathLst>
                <a:path w="240" h="94" extrusionOk="0">
                  <a:moveTo>
                    <a:pt x="1" y="0"/>
                  </a:moveTo>
                  <a:lnTo>
                    <a:pt x="1" y="50"/>
                  </a:lnTo>
                  <a:cubicBezTo>
                    <a:pt x="13" y="77"/>
                    <a:pt x="54" y="93"/>
                    <a:pt x="101" y="93"/>
                  </a:cubicBezTo>
                  <a:cubicBezTo>
                    <a:pt x="118" y="93"/>
                    <a:pt x="136" y="91"/>
                    <a:pt x="153" y="87"/>
                  </a:cubicBezTo>
                  <a:cubicBezTo>
                    <a:pt x="190" y="66"/>
                    <a:pt x="223" y="33"/>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
            <p:cNvSpPr/>
            <p:nvPr/>
          </p:nvSpPr>
          <p:spPr>
            <a:xfrm>
              <a:off x="4894950" y="2269450"/>
              <a:ext cx="6000" cy="2350"/>
            </a:xfrm>
            <a:custGeom>
              <a:avLst/>
              <a:gdLst/>
              <a:ahLst/>
              <a:cxnLst/>
              <a:rect l="l" t="t" r="r" b="b"/>
              <a:pathLst>
                <a:path w="240" h="94" extrusionOk="0">
                  <a:moveTo>
                    <a:pt x="0" y="0"/>
                  </a:moveTo>
                  <a:lnTo>
                    <a:pt x="0" y="21"/>
                  </a:lnTo>
                  <a:cubicBezTo>
                    <a:pt x="0" y="54"/>
                    <a:pt x="17" y="70"/>
                    <a:pt x="33" y="87"/>
                  </a:cubicBezTo>
                  <a:cubicBezTo>
                    <a:pt x="44" y="87"/>
                    <a:pt x="63" y="94"/>
                    <a:pt x="85" y="94"/>
                  </a:cubicBezTo>
                  <a:cubicBezTo>
                    <a:pt x="96" y="94"/>
                    <a:pt x="108" y="92"/>
                    <a:pt x="120" y="87"/>
                  </a:cubicBezTo>
                  <a:lnTo>
                    <a:pt x="137" y="87"/>
                  </a:lnTo>
                  <a:cubicBezTo>
                    <a:pt x="170" y="70"/>
                    <a:pt x="186" y="54"/>
                    <a:pt x="207" y="37"/>
                  </a:cubicBezTo>
                  <a:cubicBezTo>
                    <a:pt x="223" y="37"/>
                    <a:pt x="223" y="21"/>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
            <p:cNvSpPr/>
            <p:nvPr/>
          </p:nvSpPr>
          <p:spPr>
            <a:xfrm>
              <a:off x="4918975" y="2303450"/>
              <a:ext cx="6400" cy="5175"/>
            </a:xfrm>
            <a:custGeom>
              <a:avLst/>
              <a:gdLst/>
              <a:ahLst/>
              <a:cxnLst/>
              <a:rect l="l" t="t" r="r" b="b"/>
              <a:pathLst>
                <a:path w="256" h="207" extrusionOk="0">
                  <a:moveTo>
                    <a:pt x="153" y="1"/>
                  </a:moveTo>
                  <a:cubicBezTo>
                    <a:pt x="120" y="1"/>
                    <a:pt x="87" y="17"/>
                    <a:pt x="70" y="34"/>
                  </a:cubicBezTo>
                  <a:cubicBezTo>
                    <a:pt x="33" y="50"/>
                    <a:pt x="17" y="67"/>
                    <a:pt x="0" y="104"/>
                  </a:cubicBezTo>
                  <a:cubicBezTo>
                    <a:pt x="0" y="137"/>
                    <a:pt x="0" y="153"/>
                    <a:pt x="17" y="170"/>
                  </a:cubicBezTo>
                  <a:cubicBezTo>
                    <a:pt x="33" y="186"/>
                    <a:pt x="50" y="207"/>
                    <a:pt x="87" y="207"/>
                  </a:cubicBezTo>
                  <a:cubicBezTo>
                    <a:pt x="103" y="207"/>
                    <a:pt x="120" y="186"/>
                    <a:pt x="136" y="186"/>
                  </a:cubicBezTo>
                  <a:cubicBezTo>
                    <a:pt x="153" y="186"/>
                    <a:pt x="173" y="170"/>
                    <a:pt x="173" y="170"/>
                  </a:cubicBezTo>
                  <a:cubicBezTo>
                    <a:pt x="206" y="153"/>
                    <a:pt x="223" y="120"/>
                    <a:pt x="239" y="104"/>
                  </a:cubicBezTo>
                  <a:cubicBezTo>
                    <a:pt x="256" y="50"/>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
            <p:cNvSpPr/>
            <p:nvPr/>
          </p:nvSpPr>
          <p:spPr>
            <a:xfrm>
              <a:off x="4612725" y="2317975"/>
              <a:ext cx="6525" cy="5200"/>
            </a:xfrm>
            <a:custGeom>
              <a:avLst/>
              <a:gdLst/>
              <a:ahLst/>
              <a:cxnLst/>
              <a:rect l="l" t="t" r="r" b="b"/>
              <a:pathLst>
                <a:path w="261" h="208" extrusionOk="0">
                  <a:moveTo>
                    <a:pt x="137" y="1"/>
                  </a:moveTo>
                  <a:cubicBezTo>
                    <a:pt x="104" y="17"/>
                    <a:pt x="71" y="38"/>
                    <a:pt x="55" y="55"/>
                  </a:cubicBezTo>
                  <a:cubicBezTo>
                    <a:pt x="1" y="104"/>
                    <a:pt x="1" y="158"/>
                    <a:pt x="55" y="191"/>
                  </a:cubicBezTo>
                  <a:cubicBezTo>
                    <a:pt x="71" y="207"/>
                    <a:pt x="88" y="207"/>
                    <a:pt x="121" y="207"/>
                  </a:cubicBezTo>
                  <a:cubicBezTo>
                    <a:pt x="137" y="191"/>
                    <a:pt x="158" y="191"/>
                    <a:pt x="158" y="191"/>
                  </a:cubicBezTo>
                  <a:cubicBezTo>
                    <a:pt x="174" y="174"/>
                    <a:pt x="191" y="174"/>
                    <a:pt x="207" y="158"/>
                  </a:cubicBezTo>
                  <a:cubicBezTo>
                    <a:pt x="261" y="104"/>
                    <a:pt x="261" y="55"/>
                    <a:pt x="224"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
            <p:cNvSpPr/>
            <p:nvPr/>
          </p:nvSpPr>
          <p:spPr>
            <a:xfrm>
              <a:off x="4616650" y="2281900"/>
              <a:ext cx="6425" cy="4775"/>
            </a:xfrm>
            <a:custGeom>
              <a:avLst/>
              <a:gdLst/>
              <a:ahLst/>
              <a:cxnLst/>
              <a:rect l="l" t="t" r="r" b="b"/>
              <a:pathLst>
                <a:path w="257" h="191" extrusionOk="0">
                  <a:moveTo>
                    <a:pt x="153" y="1"/>
                  </a:moveTo>
                  <a:cubicBezTo>
                    <a:pt x="137" y="1"/>
                    <a:pt x="104" y="1"/>
                    <a:pt x="67" y="17"/>
                  </a:cubicBezTo>
                  <a:cubicBezTo>
                    <a:pt x="34" y="38"/>
                    <a:pt x="17" y="71"/>
                    <a:pt x="17" y="88"/>
                  </a:cubicBezTo>
                  <a:cubicBezTo>
                    <a:pt x="1" y="141"/>
                    <a:pt x="17" y="174"/>
                    <a:pt x="50" y="191"/>
                  </a:cubicBezTo>
                  <a:lnTo>
                    <a:pt x="83" y="191"/>
                  </a:lnTo>
                  <a:cubicBezTo>
                    <a:pt x="104" y="191"/>
                    <a:pt x="120" y="191"/>
                    <a:pt x="153" y="174"/>
                  </a:cubicBezTo>
                  <a:cubicBezTo>
                    <a:pt x="170" y="174"/>
                    <a:pt x="207" y="141"/>
                    <a:pt x="223" y="121"/>
                  </a:cubicBezTo>
                  <a:cubicBezTo>
                    <a:pt x="223" y="104"/>
                    <a:pt x="240" y="104"/>
                    <a:pt x="240" y="88"/>
                  </a:cubicBezTo>
                  <a:cubicBezTo>
                    <a:pt x="256" y="38"/>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
            <p:cNvSpPr/>
            <p:nvPr/>
          </p:nvSpPr>
          <p:spPr>
            <a:xfrm>
              <a:off x="4915575" y="2336275"/>
              <a:ext cx="6000" cy="4925"/>
            </a:xfrm>
            <a:custGeom>
              <a:avLst/>
              <a:gdLst/>
              <a:ahLst/>
              <a:cxnLst/>
              <a:rect l="l" t="t" r="r" b="b"/>
              <a:pathLst>
                <a:path w="240" h="197" extrusionOk="0">
                  <a:moveTo>
                    <a:pt x="161" y="1"/>
                  </a:moveTo>
                  <a:cubicBezTo>
                    <a:pt x="117" y="1"/>
                    <a:pt x="70" y="17"/>
                    <a:pt x="33" y="44"/>
                  </a:cubicBezTo>
                  <a:cubicBezTo>
                    <a:pt x="17" y="77"/>
                    <a:pt x="0" y="94"/>
                    <a:pt x="0" y="131"/>
                  </a:cubicBezTo>
                  <a:cubicBezTo>
                    <a:pt x="0" y="147"/>
                    <a:pt x="0" y="164"/>
                    <a:pt x="17" y="180"/>
                  </a:cubicBezTo>
                  <a:cubicBezTo>
                    <a:pt x="50" y="197"/>
                    <a:pt x="66" y="197"/>
                    <a:pt x="103" y="197"/>
                  </a:cubicBezTo>
                  <a:cubicBezTo>
                    <a:pt x="120" y="197"/>
                    <a:pt x="120" y="180"/>
                    <a:pt x="136" y="180"/>
                  </a:cubicBezTo>
                  <a:cubicBezTo>
                    <a:pt x="153" y="180"/>
                    <a:pt x="169" y="164"/>
                    <a:pt x="186" y="147"/>
                  </a:cubicBezTo>
                  <a:cubicBezTo>
                    <a:pt x="239" y="94"/>
                    <a:pt x="239" y="44"/>
                    <a:pt x="206" y="7"/>
                  </a:cubicBezTo>
                  <a:cubicBezTo>
                    <a:pt x="192" y="3"/>
                    <a:pt x="17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
            <p:cNvSpPr/>
            <p:nvPr/>
          </p:nvSpPr>
          <p:spPr>
            <a:xfrm>
              <a:off x="4781050" y="2270775"/>
              <a:ext cx="6925" cy="4775"/>
            </a:xfrm>
            <a:custGeom>
              <a:avLst/>
              <a:gdLst/>
              <a:ahLst/>
              <a:cxnLst/>
              <a:rect l="l" t="t" r="r" b="b"/>
              <a:pathLst>
                <a:path w="277" h="191" extrusionOk="0">
                  <a:moveTo>
                    <a:pt x="157" y="1"/>
                  </a:moveTo>
                  <a:cubicBezTo>
                    <a:pt x="124" y="1"/>
                    <a:pt x="104" y="1"/>
                    <a:pt x="87" y="17"/>
                  </a:cubicBezTo>
                  <a:cubicBezTo>
                    <a:pt x="54" y="34"/>
                    <a:pt x="38" y="71"/>
                    <a:pt x="21" y="87"/>
                  </a:cubicBezTo>
                  <a:cubicBezTo>
                    <a:pt x="1" y="153"/>
                    <a:pt x="38" y="190"/>
                    <a:pt x="104" y="190"/>
                  </a:cubicBezTo>
                  <a:cubicBezTo>
                    <a:pt x="124" y="190"/>
                    <a:pt x="141" y="190"/>
                    <a:pt x="157" y="174"/>
                  </a:cubicBezTo>
                  <a:cubicBezTo>
                    <a:pt x="174" y="174"/>
                    <a:pt x="190" y="174"/>
                    <a:pt x="190" y="153"/>
                  </a:cubicBezTo>
                  <a:cubicBezTo>
                    <a:pt x="227" y="137"/>
                    <a:pt x="244" y="120"/>
                    <a:pt x="260" y="87"/>
                  </a:cubicBezTo>
                  <a:cubicBezTo>
                    <a:pt x="277" y="50"/>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
            <p:cNvSpPr/>
            <p:nvPr/>
          </p:nvSpPr>
          <p:spPr>
            <a:xfrm>
              <a:off x="4736425" y="2537425"/>
              <a:ext cx="6525" cy="5075"/>
            </a:xfrm>
            <a:custGeom>
              <a:avLst/>
              <a:gdLst/>
              <a:ahLst/>
              <a:cxnLst/>
              <a:rect l="l" t="t" r="r" b="b"/>
              <a:pathLst>
                <a:path w="261" h="203" extrusionOk="0">
                  <a:moveTo>
                    <a:pt x="137" y="1"/>
                  </a:moveTo>
                  <a:cubicBezTo>
                    <a:pt x="104" y="21"/>
                    <a:pt x="87" y="38"/>
                    <a:pt x="54" y="54"/>
                  </a:cubicBezTo>
                  <a:cubicBezTo>
                    <a:pt x="0" y="104"/>
                    <a:pt x="0" y="157"/>
                    <a:pt x="54" y="190"/>
                  </a:cubicBezTo>
                  <a:cubicBezTo>
                    <a:pt x="62" y="199"/>
                    <a:pt x="75" y="203"/>
                    <a:pt x="87" y="203"/>
                  </a:cubicBezTo>
                  <a:cubicBezTo>
                    <a:pt x="99" y="203"/>
                    <a:pt x="112" y="199"/>
                    <a:pt x="120" y="190"/>
                  </a:cubicBezTo>
                  <a:lnTo>
                    <a:pt x="157" y="190"/>
                  </a:lnTo>
                  <a:cubicBezTo>
                    <a:pt x="174" y="174"/>
                    <a:pt x="207" y="174"/>
                    <a:pt x="207" y="157"/>
                  </a:cubicBezTo>
                  <a:cubicBezTo>
                    <a:pt x="240" y="124"/>
                    <a:pt x="260" y="104"/>
                    <a:pt x="260" y="71"/>
                  </a:cubicBezTo>
                  <a:cubicBezTo>
                    <a:pt x="260" y="54"/>
                    <a:pt x="240" y="38"/>
                    <a:pt x="223" y="21"/>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
            <p:cNvSpPr/>
            <p:nvPr/>
          </p:nvSpPr>
          <p:spPr>
            <a:xfrm>
              <a:off x="4907325" y="2269950"/>
              <a:ext cx="6500" cy="4675"/>
            </a:xfrm>
            <a:custGeom>
              <a:avLst/>
              <a:gdLst/>
              <a:ahLst/>
              <a:cxnLst/>
              <a:rect l="l" t="t" r="r" b="b"/>
              <a:pathLst>
                <a:path w="260" h="187" extrusionOk="0">
                  <a:moveTo>
                    <a:pt x="157" y="1"/>
                  </a:moveTo>
                  <a:cubicBezTo>
                    <a:pt x="140" y="1"/>
                    <a:pt x="103" y="1"/>
                    <a:pt x="70" y="17"/>
                  </a:cubicBezTo>
                  <a:cubicBezTo>
                    <a:pt x="54" y="34"/>
                    <a:pt x="21" y="67"/>
                    <a:pt x="21" y="83"/>
                  </a:cubicBezTo>
                  <a:cubicBezTo>
                    <a:pt x="0" y="120"/>
                    <a:pt x="0" y="137"/>
                    <a:pt x="21" y="170"/>
                  </a:cubicBezTo>
                  <a:cubicBezTo>
                    <a:pt x="37" y="186"/>
                    <a:pt x="54" y="186"/>
                    <a:pt x="87" y="186"/>
                  </a:cubicBezTo>
                  <a:cubicBezTo>
                    <a:pt x="103" y="186"/>
                    <a:pt x="140" y="186"/>
                    <a:pt x="157" y="170"/>
                  </a:cubicBezTo>
                  <a:cubicBezTo>
                    <a:pt x="157" y="170"/>
                    <a:pt x="173" y="170"/>
                    <a:pt x="173" y="153"/>
                  </a:cubicBezTo>
                  <a:cubicBezTo>
                    <a:pt x="206" y="137"/>
                    <a:pt x="227" y="120"/>
                    <a:pt x="243" y="83"/>
                  </a:cubicBezTo>
                  <a:cubicBezTo>
                    <a:pt x="260" y="3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
            <p:cNvSpPr/>
            <p:nvPr/>
          </p:nvSpPr>
          <p:spPr>
            <a:xfrm>
              <a:off x="4904750" y="2314175"/>
              <a:ext cx="6925" cy="4775"/>
            </a:xfrm>
            <a:custGeom>
              <a:avLst/>
              <a:gdLst/>
              <a:ahLst/>
              <a:cxnLst/>
              <a:rect l="l" t="t" r="r" b="b"/>
              <a:pathLst>
                <a:path w="277" h="191" extrusionOk="0">
                  <a:moveTo>
                    <a:pt x="173" y="0"/>
                  </a:moveTo>
                  <a:cubicBezTo>
                    <a:pt x="140" y="0"/>
                    <a:pt x="124" y="0"/>
                    <a:pt x="87" y="17"/>
                  </a:cubicBezTo>
                  <a:cubicBezTo>
                    <a:pt x="54" y="50"/>
                    <a:pt x="37" y="66"/>
                    <a:pt x="21" y="103"/>
                  </a:cubicBezTo>
                  <a:cubicBezTo>
                    <a:pt x="0" y="136"/>
                    <a:pt x="37" y="169"/>
                    <a:pt x="70" y="190"/>
                  </a:cubicBezTo>
                  <a:lnTo>
                    <a:pt x="103" y="190"/>
                  </a:lnTo>
                  <a:cubicBezTo>
                    <a:pt x="124" y="190"/>
                    <a:pt x="140" y="190"/>
                    <a:pt x="157" y="169"/>
                  </a:cubicBezTo>
                  <a:cubicBezTo>
                    <a:pt x="190" y="169"/>
                    <a:pt x="227" y="136"/>
                    <a:pt x="243" y="120"/>
                  </a:cubicBezTo>
                  <a:cubicBezTo>
                    <a:pt x="243" y="103"/>
                    <a:pt x="243" y="103"/>
                    <a:pt x="260" y="87"/>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
            <p:cNvSpPr/>
            <p:nvPr/>
          </p:nvSpPr>
          <p:spPr>
            <a:xfrm>
              <a:off x="4901350" y="2350350"/>
              <a:ext cx="6500" cy="5075"/>
            </a:xfrm>
            <a:custGeom>
              <a:avLst/>
              <a:gdLst/>
              <a:ahLst/>
              <a:cxnLst/>
              <a:rect l="l" t="t" r="r" b="b"/>
              <a:pathLst>
                <a:path w="260" h="203" extrusionOk="0">
                  <a:moveTo>
                    <a:pt x="181" y="1"/>
                  </a:moveTo>
                  <a:cubicBezTo>
                    <a:pt x="168" y="1"/>
                    <a:pt x="155" y="5"/>
                    <a:pt x="136" y="13"/>
                  </a:cubicBezTo>
                  <a:cubicBezTo>
                    <a:pt x="103" y="13"/>
                    <a:pt x="70" y="29"/>
                    <a:pt x="54" y="46"/>
                  </a:cubicBezTo>
                  <a:cubicBezTo>
                    <a:pt x="0" y="100"/>
                    <a:pt x="0" y="165"/>
                    <a:pt x="33" y="186"/>
                  </a:cubicBezTo>
                  <a:cubicBezTo>
                    <a:pt x="70" y="203"/>
                    <a:pt x="87" y="203"/>
                    <a:pt x="120" y="203"/>
                  </a:cubicBezTo>
                  <a:cubicBezTo>
                    <a:pt x="136" y="203"/>
                    <a:pt x="136" y="186"/>
                    <a:pt x="157" y="186"/>
                  </a:cubicBezTo>
                  <a:cubicBezTo>
                    <a:pt x="173" y="186"/>
                    <a:pt x="190" y="165"/>
                    <a:pt x="206" y="149"/>
                  </a:cubicBezTo>
                  <a:cubicBezTo>
                    <a:pt x="260" y="100"/>
                    <a:pt x="260" y="46"/>
                    <a:pt x="223" y="13"/>
                  </a:cubicBezTo>
                  <a:cubicBezTo>
                    <a:pt x="206" y="5"/>
                    <a:pt x="19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
            <p:cNvSpPr/>
            <p:nvPr/>
          </p:nvSpPr>
          <p:spPr>
            <a:xfrm>
              <a:off x="4914625" y="2350650"/>
              <a:ext cx="6950" cy="5200"/>
            </a:xfrm>
            <a:custGeom>
              <a:avLst/>
              <a:gdLst/>
              <a:ahLst/>
              <a:cxnLst/>
              <a:rect l="l" t="t" r="r" b="b"/>
              <a:pathLst>
                <a:path w="278" h="208" extrusionOk="0">
                  <a:moveTo>
                    <a:pt x="174" y="1"/>
                  </a:moveTo>
                  <a:cubicBezTo>
                    <a:pt x="141" y="1"/>
                    <a:pt x="104" y="17"/>
                    <a:pt x="88" y="34"/>
                  </a:cubicBezTo>
                  <a:cubicBezTo>
                    <a:pt x="55" y="50"/>
                    <a:pt x="38" y="71"/>
                    <a:pt x="17" y="104"/>
                  </a:cubicBezTo>
                  <a:cubicBezTo>
                    <a:pt x="1" y="153"/>
                    <a:pt x="38" y="207"/>
                    <a:pt x="104" y="207"/>
                  </a:cubicBezTo>
                  <a:cubicBezTo>
                    <a:pt x="121" y="207"/>
                    <a:pt x="141" y="191"/>
                    <a:pt x="158" y="191"/>
                  </a:cubicBezTo>
                  <a:cubicBezTo>
                    <a:pt x="174" y="191"/>
                    <a:pt x="174" y="174"/>
                    <a:pt x="191" y="174"/>
                  </a:cubicBezTo>
                  <a:cubicBezTo>
                    <a:pt x="224" y="153"/>
                    <a:pt x="244" y="120"/>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
            <p:cNvSpPr/>
            <p:nvPr/>
          </p:nvSpPr>
          <p:spPr>
            <a:xfrm>
              <a:off x="4909475" y="2281900"/>
              <a:ext cx="6525" cy="4950"/>
            </a:xfrm>
            <a:custGeom>
              <a:avLst/>
              <a:gdLst/>
              <a:ahLst/>
              <a:cxnLst/>
              <a:rect l="l" t="t" r="r" b="b"/>
              <a:pathLst>
                <a:path w="261" h="198" extrusionOk="0">
                  <a:moveTo>
                    <a:pt x="166" y="0"/>
                  </a:moveTo>
                  <a:cubicBezTo>
                    <a:pt x="128" y="0"/>
                    <a:pt x="87" y="20"/>
                    <a:pt x="54" y="55"/>
                  </a:cubicBezTo>
                  <a:cubicBezTo>
                    <a:pt x="1" y="104"/>
                    <a:pt x="1" y="158"/>
                    <a:pt x="54" y="191"/>
                  </a:cubicBezTo>
                  <a:cubicBezTo>
                    <a:pt x="65" y="191"/>
                    <a:pt x="84" y="198"/>
                    <a:pt x="100" y="198"/>
                  </a:cubicBezTo>
                  <a:cubicBezTo>
                    <a:pt x="108" y="198"/>
                    <a:pt x="115" y="196"/>
                    <a:pt x="120" y="191"/>
                  </a:cubicBezTo>
                  <a:lnTo>
                    <a:pt x="157" y="191"/>
                  </a:lnTo>
                  <a:cubicBezTo>
                    <a:pt x="174" y="174"/>
                    <a:pt x="190" y="158"/>
                    <a:pt x="207" y="141"/>
                  </a:cubicBezTo>
                  <a:cubicBezTo>
                    <a:pt x="261" y="104"/>
                    <a:pt x="261" y="38"/>
                    <a:pt x="223" y="17"/>
                  </a:cubicBezTo>
                  <a:cubicBezTo>
                    <a:pt x="206" y="6"/>
                    <a:pt x="18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
            <p:cNvSpPr/>
            <p:nvPr/>
          </p:nvSpPr>
          <p:spPr>
            <a:xfrm>
              <a:off x="4915050" y="2291400"/>
              <a:ext cx="6925" cy="4750"/>
            </a:xfrm>
            <a:custGeom>
              <a:avLst/>
              <a:gdLst/>
              <a:ahLst/>
              <a:cxnLst/>
              <a:rect l="l" t="t" r="r" b="b"/>
              <a:pathLst>
                <a:path w="277" h="190" extrusionOk="0">
                  <a:moveTo>
                    <a:pt x="174" y="0"/>
                  </a:moveTo>
                  <a:cubicBezTo>
                    <a:pt x="141" y="0"/>
                    <a:pt x="104" y="0"/>
                    <a:pt x="87" y="17"/>
                  </a:cubicBezTo>
                  <a:cubicBezTo>
                    <a:pt x="54" y="33"/>
                    <a:pt x="38" y="70"/>
                    <a:pt x="21" y="87"/>
                  </a:cubicBezTo>
                  <a:cubicBezTo>
                    <a:pt x="0" y="153"/>
                    <a:pt x="38" y="190"/>
                    <a:pt x="104" y="190"/>
                  </a:cubicBezTo>
                  <a:cubicBezTo>
                    <a:pt x="124" y="190"/>
                    <a:pt x="141" y="190"/>
                    <a:pt x="157" y="173"/>
                  </a:cubicBezTo>
                  <a:cubicBezTo>
                    <a:pt x="174" y="173"/>
                    <a:pt x="174" y="173"/>
                    <a:pt x="190" y="153"/>
                  </a:cubicBezTo>
                  <a:cubicBezTo>
                    <a:pt x="227" y="136"/>
                    <a:pt x="244" y="120"/>
                    <a:pt x="244" y="87"/>
                  </a:cubicBezTo>
                  <a:cubicBezTo>
                    <a:pt x="277" y="33"/>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
            <p:cNvSpPr/>
            <p:nvPr/>
          </p:nvSpPr>
          <p:spPr>
            <a:xfrm>
              <a:off x="4569750" y="2285100"/>
              <a:ext cx="6525" cy="5050"/>
            </a:xfrm>
            <a:custGeom>
              <a:avLst/>
              <a:gdLst/>
              <a:ahLst/>
              <a:cxnLst/>
              <a:rect l="l" t="t" r="r" b="b"/>
              <a:pathLst>
                <a:path w="261" h="202" extrusionOk="0">
                  <a:moveTo>
                    <a:pt x="176" y="0"/>
                  </a:moveTo>
                  <a:cubicBezTo>
                    <a:pt x="155" y="0"/>
                    <a:pt x="131" y="5"/>
                    <a:pt x="104" y="13"/>
                  </a:cubicBezTo>
                  <a:cubicBezTo>
                    <a:pt x="38" y="46"/>
                    <a:pt x="1" y="96"/>
                    <a:pt x="21" y="149"/>
                  </a:cubicBezTo>
                  <a:cubicBezTo>
                    <a:pt x="21" y="181"/>
                    <a:pt x="49" y="201"/>
                    <a:pt x="88" y="201"/>
                  </a:cubicBezTo>
                  <a:cubicBezTo>
                    <a:pt x="109" y="201"/>
                    <a:pt x="133" y="195"/>
                    <a:pt x="157" y="182"/>
                  </a:cubicBezTo>
                  <a:cubicBezTo>
                    <a:pt x="227" y="149"/>
                    <a:pt x="260" y="96"/>
                    <a:pt x="244" y="46"/>
                  </a:cubicBezTo>
                  <a:cubicBezTo>
                    <a:pt x="234" y="13"/>
                    <a:pt x="209"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
            <p:cNvSpPr/>
            <p:nvPr/>
          </p:nvSpPr>
          <p:spPr>
            <a:xfrm>
              <a:off x="4557375" y="2283225"/>
              <a:ext cx="6425" cy="5100"/>
            </a:xfrm>
            <a:custGeom>
              <a:avLst/>
              <a:gdLst/>
              <a:ahLst/>
              <a:cxnLst/>
              <a:rect l="l" t="t" r="r" b="b"/>
              <a:pathLst>
                <a:path w="257" h="204" extrusionOk="0">
                  <a:moveTo>
                    <a:pt x="168" y="1"/>
                  </a:moveTo>
                  <a:cubicBezTo>
                    <a:pt x="149" y="1"/>
                    <a:pt x="127" y="6"/>
                    <a:pt x="104" y="18"/>
                  </a:cubicBezTo>
                  <a:cubicBezTo>
                    <a:pt x="67" y="35"/>
                    <a:pt x="34" y="51"/>
                    <a:pt x="17" y="88"/>
                  </a:cubicBezTo>
                  <a:cubicBezTo>
                    <a:pt x="1" y="105"/>
                    <a:pt x="1" y="121"/>
                    <a:pt x="17" y="154"/>
                  </a:cubicBezTo>
                  <a:cubicBezTo>
                    <a:pt x="17" y="171"/>
                    <a:pt x="34" y="191"/>
                    <a:pt x="50" y="191"/>
                  </a:cubicBezTo>
                  <a:cubicBezTo>
                    <a:pt x="67" y="199"/>
                    <a:pt x="84" y="204"/>
                    <a:pt x="102" y="204"/>
                  </a:cubicBezTo>
                  <a:cubicBezTo>
                    <a:pt x="120" y="204"/>
                    <a:pt x="137" y="199"/>
                    <a:pt x="154" y="191"/>
                  </a:cubicBezTo>
                  <a:cubicBezTo>
                    <a:pt x="224" y="154"/>
                    <a:pt x="257" y="105"/>
                    <a:pt x="240" y="51"/>
                  </a:cubicBezTo>
                  <a:cubicBezTo>
                    <a:pt x="229" y="19"/>
                    <a:pt x="20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
            <p:cNvSpPr/>
            <p:nvPr/>
          </p:nvSpPr>
          <p:spPr>
            <a:xfrm>
              <a:off x="4562025" y="2307775"/>
              <a:ext cx="6525" cy="5100"/>
            </a:xfrm>
            <a:custGeom>
              <a:avLst/>
              <a:gdLst/>
              <a:ahLst/>
              <a:cxnLst/>
              <a:rect l="l" t="t" r="r" b="b"/>
              <a:pathLst>
                <a:path w="261" h="204" extrusionOk="0">
                  <a:moveTo>
                    <a:pt x="172" y="1"/>
                  </a:moveTo>
                  <a:cubicBezTo>
                    <a:pt x="152" y="1"/>
                    <a:pt x="130" y="5"/>
                    <a:pt x="104" y="13"/>
                  </a:cubicBezTo>
                  <a:cubicBezTo>
                    <a:pt x="54" y="50"/>
                    <a:pt x="21" y="83"/>
                    <a:pt x="21" y="116"/>
                  </a:cubicBezTo>
                  <a:cubicBezTo>
                    <a:pt x="1" y="137"/>
                    <a:pt x="1" y="137"/>
                    <a:pt x="21" y="153"/>
                  </a:cubicBezTo>
                  <a:cubicBezTo>
                    <a:pt x="21" y="185"/>
                    <a:pt x="49" y="203"/>
                    <a:pt x="87" y="203"/>
                  </a:cubicBezTo>
                  <a:cubicBezTo>
                    <a:pt x="108" y="203"/>
                    <a:pt x="132" y="198"/>
                    <a:pt x="157" y="186"/>
                  </a:cubicBezTo>
                  <a:cubicBezTo>
                    <a:pt x="227" y="170"/>
                    <a:pt x="260" y="100"/>
                    <a:pt x="244" y="50"/>
                  </a:cubicBezTo>
                  <a:cubicBezTo>
                    <a:pt x="244" y="50"/>
                    <a:pt x="227" y="34"/>
                    <a:pt x="227" y="13"/>
                  </a:cubicBezTo>
                  <a:cubicBezTo>
                    <a:pt x="209"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
            <p:cNvSpPr/>
            <p:nvPr/>
          </p:nvSpPr>
          <p:spPr>
            <a:xfrm>
              <a:off x="4563375" y="2317825"/>
              <a:ext cx="6400" cy="4950"/>
            </a:xfrm>
            <a:custGeom>
              <a:avLst/>
              <a:gdLst/>
              <a:ahLst/>
              <a:cxnLst/>
              <a:rect l="l" t="t" r="r" b="b"/>
              <a:pathLst>
                <a:path w="256" h="198" extrusionOk="0">
                  <a:moveTo>
                    <a:pt x="191" y="1"/>
                  </a:moveTo>
                  <a:cubicBezTo>
                    <a:pt x="179" y="1"/>
                    <a:pt x="167" y="3"/>
                    <a:pt x="153" y="7"/>
                  </a:cubicBezTo>
                  <a:lnTo>
                    <a:pt x="103" y="7"/>
                  </a:lnTo>
                  <a:cubicBezTo>
                    <a:pt x="50" y="44"/>
                    <a:pt x="0" y="94"/>
                    <a:pt x="17" y="147"/>
                  </a:cubicBezTo>
                  <a:cubicBezTo>
                    <a:pt x="27" y="179"/>
                    <a:pt x="53" y="197"/>
                    <a:pt x="88" y="197"/>
                  </a:cubicBezTo>
                  <a:cubicBezTo>
                    <a:pt x="107" y="197"/>
                    <a:pt x="129" y="192"/>
                    <a:pt x="153" y="180"/>
                  </a:cubicBezTo>
                  <a:cubicBezTo>
                    <a:pt x="173" y="180"/>
                    <a:pt x="190" y="164"/>
                    <a:pt x="206" y="147"/>
                  </a:cubicBezTo>
                  <a:cubicBezTo>
                    <a:pt x="239" y="127"/>
                    <a:pt x="256" y="77"/>
                    <a:pt x="256" y="44"/>
                  </a:cubicBezTo>
                  <a:cubicBezTo>
                    <a:pt x="244" y="17"/>
                    <a:pt x="22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
            <p:cNvSpPr/>
            <p:nvPr/>
          </p:nvSpPr>
          <p:spPr>
            <a:xfrm>
              <a:off x="4566775" y="2330050"/>
              <a:ext cx="6500" cy="4925"/>
            </a:xfrm>
            <a:custGeom>
              <a:avLst/>
              <a:gdLst/>
              <a:ahLst/>
              <a:cxnLst/>
              <a:rect l="l" t="t" r="r" b="b"/>
              <a:pathLst>
                <a:path w="260" h="197" extrusionOk="0">
                  <a:moveTo>
                    <a:pt x="173" y="0"/>
                  </a:moveTo>
                  <a:cubicBezTo>
                    <a:pt x="157" y="0"/>
                    <a:pt x="140" y="0"/>
                    <a:pt x="120" y="17"/>
                  </a:cubicBezTo>
                  <a:cubicBezTo>
                    <a:pt x="54" y="33"/>
                    <a:pt x="0" y="103"/>
                    <a:pt x="17" y="153"/>
                  </a:cubicBezTo>
                  <a:cubicBezTo>
                    <a:pt x="32" y="180"/>
                    <a:pt x="72" y="196"/>
                    <a:pt x="113" y="196"/>
                  </a:cubicBezTo>
                  <a:cubicBezTo>
                    <a:pt x="128" y="196"/>
                    <a:pt x="143" y="194"/>
                    <a:pt x="157" y="190"/>
                  </a:cubicBezTo>
                  <a:cubicBezTo>
                    <a:pt x="190" y="174"/>
                    <a:pt x="206" y="174"/>
                    <a:pt x="206" y="153"/>
                  </a:cubicBezTo>
                  <a:cubicBezTo>
                    <a:pt x="243" y="120"/>
                    <a:pt x="260" y="87"/>
                    <a:pt x="260" y="50"/>
                  </a:cubicBezTo>
                  <a:cubicBezTo>
                    <a:pt x="243"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
            <p:cNvSpPr/>
            <p:nvPr/>
          </p:nvSpPr>
          <p:spPr>
            <a:xfrm>
              <a:off x="4556875" y="2296125"/>
              <a:ext cx="6525" cy="4750"/>
            </a:xfrm>
            <a:custGeom>
              <a:avLst/>
              <a:gdLst/>
              <a:ahLst/>
              <a:cxnLst/>
              <a:rect l="l" t="t" r="r" b="b"/>
              <a:pathLst>
                <a:path w="261" h="190" extrusionOk="0">
                  <a:moveTo>
                    <a:pt x="157" y="1"/>
                  </a:moveTo>
                  <a:cubicBezTo>
                    <a:pt x="141" y="1"/>
                    <a:pt x="124" y="1"/>
                    <a:pt x="103" y="17"/>
                  </a:cubicBezTo>
                  <a:cubicBezTo>
                    <a:pt x="54" y="34"/>
                    <a:pt x="0" y="104"/>
                    <a:pt x="21" y="137"/>
                  </a:cubicBezTo>
                  <a:cubicBezTo>
                    <a:pt x="31" y="171"/>
                    <a:pt x="55" y="190"/>
                    <a:pt x="89" y="190"/>
                  </a:cubicBezTo>
                  <a:cubicBezTo>
                    <a:pt x="108" y="190"/>
                    <a:pt x="131" y="184"/>
                    <a:pt x="157" y="170"/>
                  </a:cubicBezTo>
                  <a:cubicBezTo>
                    <a:pt x="174" y="170"/>
                    <a:pt x="190" y="153"/>
                    <a:pt x="207" y="153"/>
                  </a:cubicBezTo>
                  <a:cubicBezTo>
                    <a:pt x="244" y="120"/>
                    <a:pt x="260" y="67"/>
                    <a:pt x="260" y="50"/>
                  </a:cubicBezTo>
                  <a:cubicBezTo>
                    <a:pt x="244"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
            <p:cNvSpPr/>
            <p:nvPr/>
          </p:nvSpPr>
          <p:spPr>
            <a:xfrm>
              <a:off x="4549650" y="2318675"/>
              <a:ext cx="6425" cy="4900"/>
            </a:xfrm>
            <a:custGeom>
              <a:avLst/>
              <a:gdLst/>
              <a:ahLst/>
              <a:cxnLst/>
              <a:rect l="l" t="t" r="r" b="b"/>
              <a:pathLst>
                <a:path w="257" h="196" extrusionOk="0">
                  <a:moveTo>
                    <a:pt x="170" y="1"/>
                  </a:moveTo>
                  <a:cubicBezTo>
                    <a:pt x="159" y="1"/>
                    <a:pt x="148" y="3"/>
                    <a:pt x="137" y="10"/>
                  </a:cubicBezTo>
                  <a:cubicBezTo>
                    <a:pt x="104" y="10"/>
                    <a:pt x="67" y="27"/>
                    <a:pt x="50" y="60"/>
                  </a:cubicBezTo>
                  <a:cubicBezTo>
                    <a:pt x="1" y="93"/>
                    <a:pt x="1" y="163"/>
                    <a:pt x="34" y="179"/>
                  </a:cubicBezTo>
                  <a:cubicBezTo>
                    <a:pt x="67" y="196"/>
                    <a:pt x="83" y="196"/>
                    <a:pt x="120" y="196"/>
                  </a:cubicBezTo>
                  <a:cubicBezTo>
                    <a:pt x="137" y="196"/>
                    <a:pt x="137" y="196"/>
                    <a:pt x="153" y="179"/>
                  </a:cubicBezTo>
                  <a:cubicBezTo>
                    <a:pt x="170" y="179"/>
                    <a:pt x="186" y="163"/>
                    <a:pt x="207" y="146"/>
                  </a:cubicBezTo>
                  <a:cubicBezTo>
                    <a:pt x="240" y="130"/>
                    <a:pt x="240" y="93"/>
                    <a:pt x="256" y="76"/>
                  </a:cubicBezTo>
                  <a:cubicBezTo>
                    <a:pt x="256" y="43"/>
                    <a:pt x="240" y="27"/>
                    <a:pt x="223" y="10"/>
                  </a:cubicBezTo>
                  <a:cubicBezTo>
                    <a:pt x="212" y="10"/>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
            <p:cNvSpPr/>
            <p:nvPr/>
          </p:nvSpPr>
          <p:spPr>
            <a:xfrm>
              <a:off x="4608000" y="2306450"/>
              <a:ext cx="6525" cy="5175"/>
            </a:xfrm>
            <a:custGeom>
              <a:avLst/>
              <a:gdLst/>
              <a:ahLst/>
              <a:cxnLst/>
              <a:rect l="l" t="t" r="r" b="b"/>
              <a:pathLst>
                <a:path w="261" h="207" extrusionOk="0">
                  <a:moveTo>
                    <a:pt x="173" y="0"/>
                  </a:moveTo>
                  <a:cubicBezTo>
                    <a:pt x="157" y="0"/>
                    <a:pt x="120" y="17"/>
                    <a:pt x="87" y="33"/>
                  </a:cubicBezTo>
                  <a:cubicBezTo>
                    <a:pt x="54" y="50"/>
                    <a:pt x="37" y="87"/>
                    <a:pt x="37" y="103"/>
                  </a:cubicBezTo>
                  <a:cubicBezTo>
                    <a:pt x="0" y="153"/>
                    <a:pt x="37" y="206"/>
                    <a:pt x="103" y="206"/>
                  </a:cubicBezTo>
                  <a:cubicBezTo>
                    <a:pt x="120" y="206"/>
                    <a:pt x="157" y="206"/>
                    <a:pt x="173" y="190"/>
                  </a:cubicBezTo>
                  <a:cubicBezTo>
                    <a:pt x="173" y="190"/>
                    <a:pt x="190" y="190"/>
                    <a:pt x="190" y="169"/>
                  </a:cubicBezTo>
                  <a:cubicBezTo>
                    <a:pt x="223" y="153"/>
                    <a:pt x="244" y="136"/>
                    <a:pt x="260" y="103"/>
                  </a:cubicBezTo>
                  <a:cubicBezTo>
                    <a:pt x="260" y="87"/>
                    <a:pt x="260" y="50"/>
                    <a:pt x="244" y="33"/>
                  </a:cubicBezTo>
                  <a:cubicBezTo>
                    <a:pt x="244" y="17"/>
                    <a:pt x="206"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
            <p:cNvSpPr/>
            <p:nvPr/>
          </p:nvSpPr>
          <p:spPr>
            <a:xfrm>
              <a:off x="4554800" y="2328700"/>
              <a:ext cx="6425" cy="5175"/>
            </a:xfrm>
            <a:custGeom>
              <a:avLst/>
              <a:gdLst/>
              <a:ahLst/>
              <a:cxnLst/>
              <a:rect l="l" t="t" r="r" b="b"/>
              <a:pathLst>
                <a:path w="257" h="207" extrusionOk="0">
                  <a:moveTo>
                    <a:pt x="170" y="1"/>
                  </a:moveTo>
                  <a:cubicBezTo>
                    <a:pt x="137" y="1"/>
                    <a:pt x="104" y="21"/>
                    <a:pt x="67" y="38"/>
                  </a:cubicBezTo>
                  <a:cubicBezTo>
                    <a:pt x="50" y="54"/>
                    <a:pt x="17" y="87"/>
                    <a:pt x="17" y="104"/>
                  </a:cubicBezTo>
                  <a:cubicBezTo>
                    <a:pt x="1" y="157"/>
                    <a:pt x="34" y="207"/>
                    <a:pt x="83" y="207"/>
                  </a:cubicBezTo>
                  <a:cubicBezTo>
                    <a:pt x="104" y="207"/>
                    <a:pt x="137" y="207"/>
                    <a:pt x="153" y="190"/>
                  </a:cubicBezTo>
                  <a:cubicBezTo>
                    <a:pt x="153" y="190"/>
                    <a:pt x="170" y="190"/>
                    <a:pt x="186" y="174"/>
                  </a:cubicBezTo>
                  <a:cubicBezTo>
                    <a:pt x="207" y="157"/>
                    <a:pt x="224" y="141"/>
                    <a:pt x="240" y="104"/>
                  </a:cubicBezTo>
                  <a:cubicBezTo>
                    <a:pt x="257" y="87"/>
                    <a:pt x="240" y="54"/>
                    <a:pt x="240" y="38"/>
                  </a:cubicBezTo>
                  <a:cubicBezTo>
                    <a:pt x="224" y="21"/>
                    <a:pt x="18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
            <p:cNvSpPr/>
            <p:nvPr/>
          </p:nvSpPr>
          <p:spPr>
            <a:xfrm>
              <a:off x="4599850" y="2283675"/>
              <a:ext cx="6925" cy="5075"/>
            </a:xfrm>
            <a:custGeom>
              <a:avLst/>
              <a:gdLst/>
              <a:ahLst/>
              <a:cxnLst/>
              <a:rect l="l" t="t" r="r" b="b"/>
              <a:pathLst>
                <a:path w="277" h="203" extrusionOk="0">
                  <a:moveTo>
                    <a:pt x="137" y="0"/>
                  </a:moveTo>
                  <a:cubicBezTo>
                    <a:pt x="120" y="17"/>
                    <a:pt x="87" y="33"/>
                    <a:pt x="54" y="50"/>
                  </a:cubicBezTo>
                  <a:cubicBezTo>
                    <a:pt x="17" y="103"/>
                    <a:pt x="1" y="153"/>
                    <a:pt x="54" y="190"/>
                  </a:cubicBezTo>
                  <a:cubicBezTo>
                    <a:pt x="62" y="198"/>
                    <a:pt x="75" y="202"/>
                    <a:pt x="89" y="202"/>
                  </a:cubicBezTo>
                  <a:cubicBezTo>
                    <a:pt x="104" y="202"/>
                    <a:pt x="120" y="198"/>
                    <a:pt x="137" y="190"/>
                  </a:cubicBezTo>
                  <a:lnTo>
                    <a:pt x="174" y="190"/>
                  </a:lnTo>
                  <a:cubicBezTo>
                    <a:pt x="190" y="173"/>
                    <a:pt x="207" y="173"/>
                    <a:pt x="223" y="153"/>
                  </a:cubicBezTo>
                  <a:cubicBezTo>
                    <a:pt x="277" y="103"/>
                    <a:pt x="277"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
            <p:cNvSpPr/>
            <p:nvPr/>
          </p:nvSpPr>
          <p:spPr>
            <a:xfrm>
              <a:off x="4597275" y="2317150"/>
              <a:ext cx="6525" cy="4775"/>
            </a:xfrm>
            <a:custGeom>
              <a:avLst/>
              <a:gdLst/>
              <a:ahLst/>
              <a:cxnLst/>
              <a:rect l="l" t="t" r="r" b="b"/>
              <a:pathLst>
                <a:path w="261" h="191" extrusionOk="0">
                  <a:moveTo>
                    <a:pt x="174" y="1"/>
                  </a:moveTo>
                  <a:cubicBezTo>
                    <a:pt x="137" y="1"/>
                    <a:pt x="104" y="1"/>
                    <a:pt x="87" y="17"/>
                  </a:cubicBezTo>
                  <a:cubicBezTo>
                    <a:pt x="54" y="50"/>
                    <a:pt x="34" y="71"/>
                    <a:pt x="17" y="104"/>
                  </a:cubicBezTo>
                  <a:cubicBezTo>
                    <a:pt x="1" y="154"/>
                    <a:pt x="34" y="191"/>
                    <a:pt x="104" y="191"/>
                  </a:cubicBezTo>
                  <a:cubicBezTo>
                    <a:pt x="120" y="191"/>
                    <a:pt x="137" y="191"/>
                    <a:pt x="157" y="174"/>
                  </a:cubicBezTo>
                  <a:lnTo>
                    <a:pt x="190" y="174"/>
                  </a:lnTo>
                  <a:cubicBezTo>
                    <a:pt x="223" y="137"/>
                    <a:pt x="240" y="121"/>
                    <a:pt x="260" y="88"/>
                  </a:cubicBezTo>
                  <a:cubicBezTo>
                    <a:pt x="260" y="71"/>
                    <a:pt x="260"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
            <p:cNvSpPr/>
            <p:nvPr/>
          </p:nvSpPr>
          <p:spPr>
            <a:xfrm>
              <a:off x="4547900" y="2306850"/>
              <a:ext cx="6425" cy="4775"/>
            </a:xfrm>
            <a:custGeom>
              <a:avLst/>
              <a:gdLst/>
              <a:ahLst/>
              <a:cxnLst/>
              <a:rect l="l" t="t" r="r" b="b"/>
              <a:pathLst>
                <a:path w="257" h="191" extrusionOk="0">
                  <a:moveTo>
                    <a:pt x="153" y="1"/>
                  </a:moveTo>
                  <a:cubicBezTo>
                    <a:pt x="120" y="1"/>
                    <a:pt x="87" y="1"/>
                    <a:pt x="71" y="17"/>
                  </a:cubicBezTo>
                  <a:cubicBezTo>
                    <a:pt x="34" y="50"/>
                    <a:pt x="17" y="71"/>
                    <a:pt x="1" y="104"/>
                  </a:cubicBezTo>
                  <a:cubicBezTo>
                    <a:pt x="1" y="120"/>
                    <a:pt x="1" y="137"/>
                    <a:pt x="17" y="174"/>
                  </a:cubicBezTo>
                  <a:cubicBezTo>
                    <a:pt x="17" y="190"/>
                    <a:pt x="50" y="190"/>
                    <a:pt x="87" y="190"/>
                  </a:cubicBezTo>
                  <a:cubicBezTo>
                    <a:pt x="104" y="190"/>
                    <a:pt x="120" y="190"/>
                    <a:pt x="137" y="174"/>
                  </a:cubicBezTo>
                  <a:cubicBezTo>
                    <a:pt x="153" y="174"/>
                    <a:pt x="153" y="174"/>
                    <a:pt x="174" y="153"/>
                  </a:cubicBezTo>
                  <a:cubicBezTo>
                    <a:pt x="207" y="137"/>
                    <a:pt x="223" y="120"/>
                    <a:pt x="223" y="87"/>
                  </a:cubicBezTo>
                  <a:cubicBezTo>
                    <a:pt x="256" y="34"/>
                    <a:pt x="22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
            <p:cNvSpPr/>
            <p:nvPr/>
          </p:nvSpPr>
          <p:spPr>
            <a:xfrm>
              <a:off x="4603250" y="2294800"/>
              <a:ext cx="6525" cy="4750"/>
            </a:xfrm>
            <a:custGeom>
              <a:avLst/>
              <a:gdLst/>
              <a:ahLst/>
              <a:cxnLst/>
              <a:rect l="l" t="t" r="r" b="b"/>
              <a:pathLst>
                <a:path w="261" h="190" extrusionOk="0">
                  <a:moveTo>
                    <a:pt x="174" y="0"/>
                  </a:moveTo>
                  <a:cubicBezTo>
                    <a:pt x="141" y="0"/>
                    <a:pt x="104" y="0"/>
                    <a:pt x="71" y="37"/>
                  </a:cubicBezTo>
                  <a:cubicBezTo>
                    <a:pt x="54" y="54"/>
                    <a:pt x="21" y="70"/>
                    <a:pt x="21" y="103"/>
                  </a:cubicBezTo>
                  <a:cubicBezTo>
                    <a:pt x="1" y="157"/>
                    <a:pt x="38" y="190"/>
                    <a:pt x="87" y="190"/>
                  </a:cubicBezTo>
                  <a:cubicBezTo>
                    <a:pt x="104" y="190"/>
                    <a:pt x="141" y="190"/>
                    <a:pt x="157" y="173"/>
                  </a:cubicBezTo>
                  <a:lnTo>
                    <a:pt x="190" y="173"/>
                  </a:lnTo>
                  <a:cubicBezTo>
                    <a:pt x="207" y="140"/>
                    <a:pt x="227" y="120"/>
                    <a:pt x="244" y="87"/>
                  </a:cubicBezTo>
                  <a:cubicBezTo>
                    <a:pt x="260" y="37"/>
                    <a:pt x="22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
            <p:cNvSpPr/>
            <p:nvPr/>
          </p:nvSpPr>
          <p:spPr>
            <a:xfrm>
              <a:off x="4580075" y="2272950"/>
              <a:ext cx="6500" cy="5000"/>
            </a:xfrm>
            <a:custGeom>
              <a:avLst/>
              <a:gdLst/>
              <a:ahLst/>
              <a:cxnLst/>
              <a:rect l="l" t="t" r="r" b="b"/>
              <a:pathLst>
                <a:path w="260" h="200" extrusionOk="0">
                  <a:moveTo>
                    <a:pt x="157" y="0"/>
                  </a:moveTo>
                  <a:cubicBezTo>
                    <a:pt x="140" y="0"/>
                    <a:pt x="124" y="17"/>
                    <a:pt x="103" y="17"/>
                  </a:cubicBezTo>
                  <a:cubicBezTo>
                    <a:pt x="54" y="50"/>
                    <a:pt x="0" y="103"/>
                    <a:pt x="21" y="153"/>
                  </a:cubicBezTo>
                  <a:cubicBezTo>
                    <a:pt x="31" y="187"/>
                    <a:pt x="56" y="200"/>
                    <a:pt x="90" y="200"/>
                  </a:cubicBezTo>
                  <a:cubicBezTo>
                    <a:pt x="109" y="200"/>
                    <a:pt x="132" y="196"/>
                    <a:pt x="157" y="190"/>
                  </a:cubicBezTo>
                  <a:cubicBezTo>
                    <a:pt x="227" y="153"/>
                    <a:pt x="260" y="103"/>
                    <a:pt x="260" y="50"/>
                  </a:cubicBezTo>
                  <a:cubicBezTo>
                    <a:pt x="243" y="17"/>
                    <a:pt x="227" y="17"/>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
            <p:cNvSpPr/>
            <p:nvPr/>
          </p:nvSpPr>
          <p:spPr>
            <a:xfrm>
              <a:off x="4592525" y="2306850"/>
              <a:ext cx="6525" cy="4775"/>
            </a:xfrm>
            <a:custGeom>
              <a:avLst/>
              <a:gdLst/>
              <a:ahLst/>
              <a:cxnLst/>
              <a:rect l="l" t="t" r="r" b="b"/>
              <a:pathLst>
                <a:path w="261" h="191" extrusionOk="0">
                  <a:moveTo>
                    <a:pt x="141" y="1"/>
                  </a:moveTo>
                  <a:cubicBezTo>
                    <a:pt x="104" y="1"/>
                    <a:pt x="71" y="17"/>
                    <a:pt x="54" y="50"/>
                  </a:cubicBezTo>
                  <a:cubicBezTo>
                    <a:pt x="1" y="87"/>
                    <a:pt x="1" y="153"/>
                    <a:pt x="54" y="174"/>
                  </a:cubicBezTo>
                  <a:cubicBezTo>
                    <a:pt x="71" y="190"/>
                    <a:pt x="87" y="190"/>
                    <a:pt x="120" y="190"/>
                  </a:cubicBezTo>
                  <a:cubicBezTo>
                    <a:pt x="141" y="190"/>
                    <a:pt x="158" y="190"/>
                    <a:pt x="158" y="174"/>
                  </a:cubicBezTo>
                  <a:cubicBezTo>
                    <a:pt x="174" y="174"/>
                    <a:pt x="191" y="153"/>
                    <a:pt x="207" y="137"/>
                  </a:cubicBezTo>
                  <a:cubicBezTo>
                    <a:pt x="244" y="120"/>
                    <a:pt x="261" y="87"/>
                    <a:pt x="261" y="71"/>
                  </a:cubicBezTo>
                  <a:cubicBezTo>
                    <a:pt x="261" y="34"/>
                    <a:pt x="244" y="17"/>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
            <p:cNvSpPr/>
            <p:nvPr/>
          </p:nvSpPr>
          <p:spPr>
            <a:xfrm>
              <a:off x="4963600" y="2303450"/>
              <a:ext cx="6525" cy="5050"/>
            </a:xfrm>
            <a:custGeom>
              <a:avLst/>
              <a:gdLst/>
              <a:ahLst/>
              <a:cxnLst/>
              <a:rect l="l" t="t" r="r" b="b"/>
              <a:pathLst>
                <a:path w="261" h="202" extrusionOk="0">
                  <a:moveTo>
                    <a:pt x="141" y="1"/>
                  </a:moveTo>
                  <a:cubicBezTo>
                    <a:pt x="103" y="17"/>
                    <a:pt x="87" y="34"/>
                    <a:pt x="54" y="50"/>
                  </a:cubicBezTo>
                  <a:cubicBezTo>
                    <a:pt x="0" y="104"/>
                    <a:pt x="0" y="153"/>
                    <a:pt x="54" y="186"/>
                  </a:cubicBezTo>
                  <a:cubicBezTo>
                    <a:pt x="62" y="196"/>
                    <a:pt x="75" y="202"/>
                    <a:pt x="87" y="202"/>
                  </a:cubicBezTo>
                  <a:cubicBezTo>
                    <a:pt x="99" y="202"/>
                    <a:pt x="112" y="196"/>
                    <a:pt x="120" y="186"/>
                  </a:cubicBezTo>
                  <a:lnTo>
                    <a:pt x="157" y="186"/>
                  </a:lnTo>
                  <a:cubicBezTo>
                    <a:pt x="174" y="170"/>
                    <a:pt x="206" y="170"/>
                    <a:pt x="206" y="153"/>
                  </a:cubicBezTo>
                  <a:cubicBezTo>
                    <a:pt x="244" y="120"/>
                    <a:pt x="260" y="104"/>
                    <a:pt x="260" y="67"/>
                  </a:cubicBezTo>
                  <a:cubicBezTo>
                    <a:pt x="260" y="50"/>
                    <a:pt x="244" y="34"/>
                    <a:pt x="223" y="17"/>
                  </a:cubicBezTo>
                  <a:cubicBezTo>
                    <a:pt x="206"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
            <p:cNvSpPr/>
            <p:nvPr/>
          </p:nvSpPr>
          <p:spPr>
            <a:xfrm>
              <a:off x="4523900" y="2273775"/>
              <a:ext cx="5175" cy="1350"/>
            </a:xfrm>
            <a:custGeom>
              <a:avLst/>
              <a:gdLst/>
              <a:ahLst/>
              <a:cxnLst/>
              <a:rect l="l" t="t" r="r" b="b"/>
              <a:pathLst>
                <a:path w="207" h="54" extrusionOk="0">
                  <a:moveTo>
                    <a:pt x="0" y="0"/>
                  </a:moveTo>
                  <a:cubicBezTo>
                    <a:pt x="0" y="17"/>
                    <a:pt x="17" y="33"/>
                    <a:pt x="33" y="33"/>
                  </a:cubicBezTo>
                  <a:cubicBezTo>
                    <a:pt x="50" y="54"/>
                    <a:pt x="83" y="54"/>
                    <a:pt x="120" y="54"/>
                  </a:cubicBezTo>
                  <a:lnTo>
                    <a:pt x="136" y="33"/>
                  </a:lnTo>
                  <a:cubicBezTo>
                    <a:pt x="169" y="33"/>
                    <a:pt x="186" y="1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
            <p:cNvSpPr/>
            <p:nvPr/>
          </p:nvSpPr>
          <p:spPr>
            <a:xfrm>
              <a:off x="4551725" y="2273350"/>
              <a:ext cx="6500" cy="3425"/>
            </a:xfrm>
            <a:custGeom>
              <a:avLst/>
              <a:gdLst/>
              <a:ahLst/>
              <a:cxnLst/>
              <a:rect l="l" t="t" r="r" b="b"/>
              <a:pathLst>
                <a:path w="260" h="137" extrusionOk="0">
                  <a:moveTo>
                    <a:pt x="54" y="1"/>
                  </a:moveTo>
                  <a:cubicBezTo>
                    <a:pt x="37" y="17"/>
                    <a:pt x="37" y="34"/>
                    <a:pt x="21" y="50"/>
                  </a:cubicBezTo>
                  <a:cubicBezTo>
                    <a:pt x="0" y="104"/>
                    <a:pt x="37" y="137"/>
                    <a:pt x="103" y="137"/>
                  </a:cubicBezTo>
                  <a:lnTo>
                    <a:pt x="157" y="137"/>
                  </a:lnTo>
                  <a:cubicBezTo>
                    <a:pt x="173" y="120"/>
                    <a:pt x="190" y="120"/>
                    <a:pt x="190" y="120"/>
                  </a:cubicBezTo>
                  <a:cubicBezTo>
                    <a:pt x="227" y="104"/>
                    <a:pt x="243" y="71"/>
                    <a:pt x="260" y="50"/>
                  </a:cubicBezTo>
                  <a:lnTo>
                    <a:pt x="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
            <p:cNvSpPr/>
            <p:nvPr/>
          </p:nvSpPr>
          <p:spPr>
            <a:xfrm>
              <a:off x="4567175" y="2273350"/>
              <a:ext cx="6525" cy="2200"/>
            </a:xfrm>
            <a:custGeom>
              <a:avLst/>
              <a:gdLst/>
              <a:ahLst/>
              <a:cxnLst/>
              <a:rect l="l" t="t" r="r" b="b"/>
              <a:pathLst>
                <a:path w="261" h="88" extrusionOk="0">
                  <a:moveTo>
                    <a:pt x="21" y="1"/>
                  </a:moveTo>
                  <a:cubicBezTo>
                    <a:pt x="1" y="50"/>
                    <a:pt x="38" y="87"/>
                    <a:pt x="104" y="87"/>
                  </a:cubicBezTo>
                  <a:lnTo>
                    <a:pt x="174" y="87"/>
                  </a:lnTo>
                  <a:cubicBezTo>
                    <a:pt x="174" y="71"/>
                    <a:pt x="190" y="71"/>
                    <a:pt x="190" y="71"/>
                  </a:cubicBezTo>
                  <a:cubicBezTo>
                    <a:pt x="227" y="50"/>
                    <a:pt x="244" y="17"/>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
            <p:cNvSpPr/>
            <p:nvPr/>
          </p:nvSpPr>
          <p:spPr>
            <a:xfrm>
              <a:off x="4595525" y="2272950"/>
              <a:ext cx="6525" cy="4250"/>
            </a:xfrm>
            <a:custGeom>
              <a:avLst/>
              <a:gdLst/>
              <a:ahLst/>
              <a:cxnLst/>
              <a:rect l="l" t="t" r="r" b="b"/>
              <a:pathLst>
                <a:path w="261" h="170" extrusionOk="0">
                  <a:moveTo>
                    <a:pt x="87" y="0"/>
                  </a:moveTo>
                  <a:cubicBezTo>
                    <a:pt x="54" y="17"/>
                    <a:pt x="38" y="50"/>
                    <a:pt x="21" y="66"/>
                  </a:cubicBezTo>
                  <a:cubicBezTo>
                    <a:pt x="0" y="120"/>
                    <a:pt x="38" y="169"/>
                    <a:pt x="104" y="169"/>
                  </a:cubicBezTo>
                  <a:cubicBezTo>
                    <a:pt x="124" y="169"/>
                    <a:pt x="141" y="169"/>
                    <a:pt x="157" y="153"/>
                  </a:cubicBezTo>
                  <a:cubicBezTo>
                    <a:pt x="174" y="153"/>
                    <a:pt x="190" y="136"/>
                    <a:pt x="190" y="136"/>
                  </a:cubicBezTo>
                  <a:cubicBezTo>
                    <a:pt x="227" y="120"/>
                    <a:pt x="244" y="103"/>
                    <a:pt x="260" y="66"/>
                  </a:cubicBezTo>
                  <a:cubicBezTo>
                    <a:pt x="260" y="33"/>
                    <a:pt x="260" y="17"/>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
            <p:cNvSpPr/>
            <p:nvPr/>
          </p:nvSpPr>
          <p:spPr>
            <a:xfrm>
              <a:off x="4852375" y="2455475"/>
              <a:ext cx="6925" cy="5200"/>
            </a:xfrm>
            <a:custGeom>
              <a:avLst/>
              <a:gdLst/>
              <a:ahLst/>
              <a:cxnLst/>
              <a:rect l="l" t="t" r="r" b="b"/>
              <a:pathLst>
                <a:path w="277" h="208" extrusionOk="0">
                  <a:moveTo>
                    <a:pt x="174" y="1"/>
                  </a:moveTo>
                  <a:cubicBezTo>
                    <a:pt x="137" y="1"/>
                    <a:pt x="120" y="17"/>
                    <a:pt x="87" y="34"/>
                  </a:cubicBezTo>
                  <a:cubicBezTo>
                    <a:pt x="54" y="50"/>
                    <a:pt x="34" y="83"/>
                    <a:pt x="17" y="104"/>
                  </a:cubicBezTo>
                  <a:cubicBezTo>
                    <a:pt x="1" y="153"/>
                    <a:pt x="34" y="207"/>
                    <a:pt x="104" y="207"/>
                  </a:cubicBezTo>
                  <a:cubicBezTo>
                    <a:pt x="120" y="207"/>
                    <a:pt x="137" y="186"/>
                    <a:pt x="157" y="186"/>
                  </a:cubicBezTo>
                  <a:cubicBezTo>
                    <a:pt x="174" y="186"/>
                    <a:pt x="190" y="170"/>
                    <a:pt x="190" y="170"/>
                  </a:cubicBezTo>
                  <a:cubicBezTo>
                    <a:pt x="223" y="153"/>
                    <a:pt x="240" y="137"/>
                    <a:pt x="260" y="104"/>
                  </a:cubicBezTo>
                  <a:cubicBezTo>
                    <a:pt x="277" y="50"/>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
            <p:cNvSpPr/>
            <p:nvPr/>
          </p:nvSpPr>
          <p:spPr>
            <a:xfrm>
              <a:off x="4750125" y="2525625"/>
              <a:ext cx="6525" cy="5025"/>
            </a:xfrm>
            <a:custGeom>
              <a:avLst/>
              <a:gdLst/>
              <a:ahLst/>
              <a:cxnLst/>
              <a:rect l="l" t="t" r="r" b="b"/>
              <a:pathLst>
                <a:path w="261" h="201" extrusionOk="0">
                  <a:moveTo>
                    <a:pt x="166" y="1"/>
                  </a:moveTo>
                  <a:cubicBezTo>
                    <a:pt x="145" y="1"/>
                    <a:pt x="124" y="5"/>
                    <a:pt x="104" y="11"/>
                  </a:cubicBezTo>
                  <a:cubicBezTo>
                    <a:pt x="38" y="44"/>
                    <a:pt x="1" y="97"/>
                    <a:pt x="1" y="147"/>
                  </a:cubicBezTo>
                  <a:cubicBezTo>
                    <a:pt x="14" y="182"/>
                    <a:pt x="47" y="201"/>
                    <a:pt x="87" y="201"/>
                  </a:cubicBezTo>
                  <a:cubicBezTo>
                    <a:pt x="109" y="201"/>
                    <a:pt x="133" y="196"/>
                    <a:pt x="157" y="184"/>
                  </a:cubicBezTo>
                  <a:cubicBezTo>
                    <a:pt x="207" y="147"/>
                    <a:pt x="261" y="97"/>
                    <a:pt x="244" y="44"/>
                  </a:cubicBezTo>
                  <a:cubicBezTo>
                    <a:pt x="234" y="12"/>
                    <a:pt x="202"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
            <p:cNvSpPr/>
            <p:nvPr/>
          </p:nvSpPr>
          <p:spPr>
            <a:xfrm>
              <a:off x="4749725" y="2537950"/>
              <a:ext cx="6100" cy="4650"/>
            </a:xfrm>
            <a:custGeom>
              <a:avLst/>
              <a:gdLst/>
              <a:ahLst/>
              <a:cxnLst/>
              <a:rect l="l" t="t" r="r" b="b"/>
              <a:pathLst>
                <a:path w="244" h="186" extrusionOk="0">
                  <a:moveTo>
                    <a:pt x="157" y="0"/>
                  </a:moveTo>
                  <a:cubicBezTo>
                    <a:pt x="120" y="0"/>
                    <a:pt x="87" y="17"/>
                    <a:pt x="70" y="33"/>
                  </a:cubicBezTo>
                  <a:cubicBezTo>
                    <a:pt x="37" y="50"/>
                    <a:pt x="17" y="66"/>
                    <a:pt x="0" y="103"/>
                  </a:cubicBezTo>
                  <a:cubicBezTo>
                    <a:pt x="0" y="136"/>
                    <a:pt x="0" y="153"/>
                    <a:pt x="17" y="169"/>
                  </a:cubicBezTo>
                  <a:cubicBezTo>
                    <a:pt x="37" y="186"/>
                    <a:pt x="54" y="186"/>
                    <a:pt x="87" y="186"/>
                  </a:cubicBezTo>
                  <a:lnTo>
                    <a:pt x="141" y="186"/>
                  </a:lnTo>
                  <a:cubicBezTo>
                    <a:pt x="190" y="169"/>
                    <a:pt x="223" y="136"/>
                    <a:pt x="244" y="103"/>
                  </a:cubicBezTo>
                  <a:lnTo>
                    <a:pt x="244" y="83"/>
                  </a:lnTo>
                  <a:cubicBezTo>
                    <a:pt x="244" y="33"/>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
            <p:cNvSpPr/>
            <p:nvPr/>
          </p:nvSpPr>
          <p:spPr>
            <a:xfrm>
              <a:off x="4889275" y="2374675"/>
              <a:ext cx="4775" cy="4350"/>
            </a:xfrm>
            <a:custGeom>
              <a:avLst/>
              <a:gdLst/>
              <a:ahLst/>
              <a:cxnLst/>
              <a:rect l="l" t="t" r="r" b="b"/>
              <a:pathLst>
                <a:path w="191" h="174" extrusionOk="0">
                  <a:moveTo>
                    <a:pt x="190" y="1"/>
                  </a:moveTo>
                  <a:cubicBezTo>
                    <a:pt x="174" y="1"/>
                    <a:pt x="141" y="1"/>
                    <a:pt x="104" y="17"/>
                  </a:cubicBezTo>
                  <a:cubicBezTo>
                    <a:pt x="38" y="38"/>
                    <a:pt x="1" y="104"/>
                    <a:pt x="1" y="141"/>
                  </a:cubicBezTo>
                  <a:cubicBezTo>
                    <a:pt x="21" y="157"/>
                    <a:pt x="21" y="157"/>
                    <a:pt x="21" y="174"/>
                  </a:cubicBezTo>
                  <a:cubicBezTo>
                    <a:pt x="71" y="104"/>
                    <a:pt x="141" y="54"/>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
            <p:cNvSpPr/>
            <p:nvPr/>
          </p:nvSpPr>
          <p:spPr>
            <a:xfrm>
              <a:off x="4612325" y="2272525"/>
              <a:ext cx="5600" cy="1700"/>
            </a:xfrm>
            <a:custGeom>
              <a:avLst/>
              <a:gdLst/>
              <a:ahLst/>
              <a:cxnLst/>
              <a:rect l="l" t="t" r="r" b="b"/>
              <a:pathLst>
                <a:path w="224" h="68" extrusionOk="0">
                  <a:moveTo>
                    <a:pt x="223" y="1"/>
                  </a:moveTo>
                  <a:cubicBezTo>
                    <a:pt x="137" y="1"/>
                    <a:pt x="71" y="1"/>
                    <a:pt x="0" y="17"/>
                  </a:cubicBezTo>
                  <a:cubicBezTo>
                    <a:pt x="11" y="49"/>
                    <a:pt x="44" y="67"/>
                    <a:pt x="84" y="67"/>
                  </a:cubicBezTo>
                  <a:cubicBezTo>
                    <a:pt x="106" y="67"/>
                    <a:pt x="130" y="62"/>
                    <a:pt x="153" y="50"/>
                  </a:cubicBezTo>
                  <a:cubicBezTo>
                    <a:pt x="174" y="50"/>
                    <a:pt x="207" y="34"/>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
            <p:cNvSpPr/>
            <p:nvPr/>
          </p:nvSpPr>
          <p:spPr>
            <a:xfrm>
              <a:off x="4853200" y="2441100"/>
              <a:ext cx="6100" cy="4925"/>
            </a:xfrm>
            <a:custGeom>
              <a:avLst/>
              <a:gdLst/>
              <a:ahLst/>
              <a:cxnLst/>
              <a:rect l="l" t="t" r="r" b="b"/>
              <a:pathLst>
                <a:path w="244" h="197" extrusionOk="0">
                  <a:moveTo>
                    <a:pt x="167" y="1"/>
                  </a:moveTo>
                  <a:cubicBezTo>
                    <a:pt x="124" y="1"/>
                    <a:pt x="75" y="20"/>
                    <a:pt x="38" y="61"/>
                  </a:cubicBezTo>
                  <a:cubicBezTo>
                    <a:pt x="21" y="77"/>
                    <a:pt x="1" y="94"/>
                    <a:pt x="1" y="127"/>
                  </a:cubicBezTo>
                  <a:cubicBezTo>
                    <a:pt x="1" y="143"/>
                    <a:pt x="1" y="180"/>
                    <a:pt x="38" y="180"/>
                  </a:cubicBezTo>
                  <a:cubicBezTo>
                    <a:pt x="54" y="197"/>
                    <a:pt x="87" y="197"/>
                    <a:pt x="104" y="197"/>
                  </a:cubicBezTo>
                  <a:cubicBezTo>
                    <a:pt x="124" y="197"/>
                    <a:pt x="141" y="197"/>
                    <a:pt x="141" y="180"/>
                  </a:cubicBezTo>
                  <a:cubicBezTo>
                    <a:pt x="157" y="180"/>
                    <a:pt x="190" y="164"/>
                    <a:pt x="190" y="143"/>
                  </a:cubicBezTo>
                  <a:cubicBezTo>
                    <a:pt x="244" y="94"/>
                    <a:pt x="244" y="40"/>
                    <a:pt x="207" y="7"/>
                  </a:cubicBezTo>
                  <a:cubicBezTo>
                    <a:pt x="195" y="3"/>
                    <a:pt x="18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
            <p:cNvSpPr/>
            <p:nvPr/>
          </p:nvSpPr>
          <p:spPr>
            <a:xfrm>
              <a:off x="4860925" y="2373850"/>
              <a:ext cx="6525" cy="4775"/>
            </a:xfrm>
            <a:custGeom>
              <a:avLst/>
              <a:gdLst/>
              <a:ahLst/>
              <a:cxnLst/>
              <a:rect l="l" t="t" r="r" b="b"/>
              <a:pathLst>
                <a:path w="261" h="191" extrusionOk="0">
                  <a:moveTo>
                    <a:pt x="158" y="1"/>
                  </a:moveTo>
                  <a:cubicBezTo>
                    <a:pt x="141" y="1"/>
                    <a:pt x="104" y="1"/>
                    <a:pt x="88" y="17"/>
                  </a:cubicBezTo>
                  <a:cubicBezTo>
                    <a:pt x="55" y="34"/>
                    <a:pt x="22" y="71"/>
                    <a:pt x="22" y="87"/>
                  </a:cubicBezTo>
                  <a:cubicBezTo>
                    <a:pt x="1" y="153"/>
                    <a:pt x="38" y="190"/>
                    <a:pt x="88" y="190"/>
                  </a:cubicBezTo>
                  <a:lnTo>
                    <a:pt x="141" y="190"/>
                  </a:lnTo>
                  <a:cubicBezTo>
                    <a:pt x="141" y="190"/>
                    <a:pt x="141" y="174"/>
                    <a:pt x="158" y="174"/>
                  </a:cubicBezTo>
                  <a:cubicBezTo>
                    <a:pt x="158" y="174"/>
                    <a:pt x="174" y="174"/>
                    <a:pt x="191" y="153"/>
                  </a:cubicBezTo>
                  <a:cubicBezTo>
                    <a:pt x="207" y="137"/>
                    <a:pt x="228" y="120"/>
                    <a:pt x="244" y="87"/>
                  </a:cubicBezTo>
                  <a:cubicBezTo>
                    <a:pt x="261" y="71"/>
                    <a:pt x="244" y="34"/>
                    <a:pt x="244" y="17"/>
                  </a:cubicBezTo>
                  <a:cubicBezTo>
                    <a:pt x="228" y="1"/>
                    <a:pt x="191"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
            <p:cNvSpPr/>
            <p:nvPr/>
          </p:nvSpPr>
          <p:spPr>
            <a:xfrm>
              <a:off x="4858350" y="2420225"/>
              <a:ext cx="6525" cy="5200"/>
            </a:xfrm>
            <a:custGeom>
              <a:avLst/>
              <a:gdLst/>
              <a:ahLst/>
              <a:cxnLst/>
              <a:rect l="l" t="t" r="r" b="b"/>
              <a:pathLst>
                <a:path w="261" h="208" extrusionOk="0">
                  <a:moveTo>
                    <a:pt x="141" y="1"/>
                  </a:moveTo>
                  <a:cubicBezTo>
                    <a:pt x="104" y="17"/>
                    <a:pt x="87" y="34"/>
                    <a:pt x="54" y="50"/>
                  </a:cubicBezTo>
                  <a:cubicBezTo>
                    <a:pt x="1" y="104"/>
                    <a:pt x="1" y="153"/>
                    <a:pt x="54" y="191"/>
                  </a:cubicBezTo>
                  <a:cubicBezTo>
                    <a:pt x="71" y="207"/>
                    <a:pt x="104" y="207"/>
                    <a:pt x="141" y="207"/>
                  </a:cubicBezTo>
                  <a:cubicBezTo>
                    <a:pt x="141" y="191"/>
                    <a:pt x="158" y="191"/>
                    <a:pt x="158" y="191"/>
                  </a:cubicBezTo>
                  <a:cubicBezTo>
                    <a:pt x="191" y="174"/>
                    <a:pt x="207" y="174"/>
                    <a:pt x="228" y="153"/>
                  </a:cubicBezTo>
                  <a:cubicBezTo>
                    <a:pt x="244" y="120"/>
                    <a:pt x="261" y="104"/>
                    <a:pt x="261" y="71"/>
                  </a:cubicBezTo>
                  <a:cubicBezTo>
                    <a:pt x="261" y="50"/>
                    <a:pt x="244" y="34"/>
                    <a:pt x="228" y="17"/>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
            <p:cNvSpPr/>
            <p:nvPr/>
          </p:nvSpPr>
          <p:spPr>
            <a:xfrm>
              <a:off x="4783225" y="2536200"/>
              <a:ext cx="6525" cy="4750"/>
            </a:xfrm>
            <a:custGeom>
              <a:avLst/>
              <a:gdLst/>
              <a:ahLst/>
              <a:cxnLst/>
              <a:rect l="l" t="t" r="r" b="b"/>
              <a:pathLst>
                <a:path w="261" h="190" extrusionOk="0">
                  <a:moveTo>
                    <a:pt x="157" y="0"/>
                  </a:moveTo>
                  <a:cubicBezTo>
                    <a:pt x="140" y="0"/>
                    <a:pt x="103" y="0"/>
                    <a:pt x="70" y="17"/>
                  </a:cubicBezTo>
                  <a:cubicBezTo>
                    <a:pt x="37" y="33"/>
                    <a:pt x="17" y="70"/>
                    <a:pt x="17" y="87"/>
                  </a:cubicBezTo>
                  <a:cubicBezTo>
                    <a:pt x="0" y="120"/>
                    <a:pt x="0" y="136"/>
                    <a:pt x="17" y="153"/>
                  </a:cubicBezTo>
                  <a:cubicBezTo>
                    <a:pt x="37" y="173"/>
                    <a:pt x="54" y="190"/>
                    <a:pt x="87" y="190"/>
                  </a:cubicBezTo>
                  <a:cubicBezTo>
                    <a:pt x="103" y="190"/>
                    <a:pt x="120" y="190"/>
                    <a:pt x="157" y="173"/>
                  </a:cubicBezTo>
                  <a:cubicBezTo>
                    <a:pt x="157" y="173"/>
                    <a:pt x="173" y="173"/>
                    <a:pt x="173" y="153"/>
                  </a:cubicBezTo>
                  <a:cubicBezTo>
                    <a:pt x="206" y="136"/>
                    <a:pt x="223" y="120"/>
                    <a:pt x="244" y="87"/>
                  </a:cubicBezTo>
                  <a:cubicBezTo>
                    <a:pt x="260" y="33"/>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
            <p:cNvSpPr/>
            <p:nvPr/>
          </p:nvSpPr>
          <p:spPr>
            <a:xfrm>
              <a:off x="4922775" y="2269025"/>
              <a:ext cx="6525" cy="4775"/>
            </a:xfrm>
            <a:custGeom>
              <a:avLst/>
              <a:gdLst/>
              <a:ahLst/>
              <a:cxnLst/>
              <a:rect l="l" t="t" r="r" b="b"/>
              <a:pathLst>
                <a:path w="261" h="191" extrusionOk="0">
                  <a:moveTo>
                    <a:pt x="141" y="1"/>
                  </a:moveTo>
                  <a:cubicBezTo>
                    <a:pt x="124" y="1"/>
                    <a:pt x="104" y="1"/>
                    <a:pt x="104" y="17"/>
                  </a:cubicBezTo>
                  <a:cubicBezTo>
                    <a:pt x="71" y="38"/>
                    <a:pt x="38" y="54"/>
                    <a:pt x="38" y="87"/>
                  </a:cubicBezTo>
                  <a:cubicBezTo>
                    <a:pt x="1" y="141"/>
                    <a:pt x="38" y="190"/>
                    <a:pt x="104" y="190"/>
                  </a:cubicBezTo>
                  <a:cubicBezTo>
                    <a:pt x="124" y="190"/>
                    <a:pt x="141" y="190"/>
                    <a:pt x="141" y="174"/>
                  </a:cubicBezTo>
                  <a:lnTo>
                    <a:pt x="174" y="174"/>
                  </a:lnTo>
                  <a:cubicBezTo>
                    <a:pt x="174" y="174"/>
                    <a:pt x="190" y="174"/>
                    <a:pt x="190" y="157"/>
                  </a:cubicBezTo>
                  <a:cubicBezTo>
                    <a:pt x="227" y="141"/>
                    <a:pt x="244" y="120"/>
                    <a:pt x="260" y="87"/>
                  </a:cubicBezTo>
                  <a:cubicBezTo>
                    <a:pt x="260" y="71"/>
                    <a:pt x="260" y="38"/>
                    <a:pt x="244" y="17"/>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
            <p:cNvSpPr/>
            <p:nvPr/>
          </p:nvSpPr>
          <p:spPr>
            <a:xfrm>
              <a:off x="4927925" y="2339025"/>
              <a:ext cx="6525" cy="5175"/>
            </a:xfrm>
            <a:custGeom>
              <a:avLst/>
              <a:gdLst/>
              <a:ahLst/>
              <a:cxnLst/>
              <a:rect l="l" t="t" r="r" b="b"/>
              <a:pathLst>
                <a:path w="261" h="207" extrusionOk="0">
                  <a:moveTo>
                    <a:pt x="157" y="0"/>
                  </a:moveTo>
                  <a:cubicBezTo>
                    <a:pt x="125" y="0"/>
                    <a:pt x="87" y="21"/>
                    <a:pt x="71" y="37"/>
                  </a:cubicBezTo>
                  <a:cubicBezTo>
                    <a:pt x="38" y="54"/>
                    <a:pt x="21" y="70"/>
                    <a:pt x="1" y="103"/>
                  </a:cubicBezTo>
                  <a:cubicBezTo>
                    <a:pt x="1" y="140"/>
                    <a:pt x="1" y="157"/>
                    <a:pt x="21" y="173"/>
                  </a:cubicBezTo>
                  <a:cubicBezTo>
                    <a:pt x="38" y="190"/>
                    <a:pt x="54" y="206"/>
                    <a:pt x="87" y="206"/>
                  </a:cubicBezTo>
                  <a:cubicBezTo>
                    <a:pt x="104" y="206"/>
                    <a:pt x="125" y="190"/>
                    <a:pt x="141" y="190"/>
                  </a:cubicBezTo>
                  <a:cubicBezTo>
                    <a:pt x="157" y="190"/>
                    <a:pt x="157" y="173"/>
                    <a:pt x="174" y="173"/>
                  </a:cubicBezTo>
                  <a:cubicBezTo>
                    <a:pt x="207" y="157"/>
                    <a:pt x="228" y="124"/>
                    <a:pt x="228" y="103"/>
                  </a:cubicBezTo>
                  <a:cubicBezTo>
                    <a:pt x="261" y="54"/>
                    <a:pt x="22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
            <p:cNvSpPr/>
            <p:nvPr/>
          </p:nvSpPr>
          <p:spPr>
            <a:xfrm>
              <a:off x="4700750" y="2515175"/>
              <a:ext cx="6125" cy="4750"/>
            </a:xfrm>
            <a:custGeom>
              <a:avLst/>
              <a:gdLst/>
              <a:ahLst/>
              <a:cxnLst/>
              <a:rect l="l" t="t" r="r" b="b"/>
              <a:pathLst>
                <a:path w="245" h="190" extrusionOk="0">
                  <a:moveTo>
                    <a:pt x="158" y="0"/>
                  </a:moveTo>
                  <a:cubicBezTo>
                    <a:pt x="121" y="0"/>
                    <a:pt x="88" y="0"/>
                    <a:pt x="55" y="17"/>
                  </a:cubicBezTo>
                  <a:cubicBezTo>
                    <a:pt x="38" y="50"/>
                    <a:pt x="1" y="66"/>
                    <a:pt x="1" y="103"/>
                  </a:cubicBezTo>
                  <a:cubicBezTo>
                    <a:pt x="17" y="136"/>
                    <a:pt x="55" y="169"/>
                    <a:pt x="71" y="190"/>
                  </a:cubicBezTo>
                  <a:cubicBezTo>
                    <a:pt x="104" y="190"/>
                    <a:pt x="121" y="190"/>
                    <a:pt x="141" y="169"/>
                  </a:cubicBezTo>
                  <a:cubicBezTo>
                    <a:pt x="158" y="169"/>
                    <a:pt x="158" y="169"/>
                    <a:pt x="174" y="153"/>
                  </a:cubicBezTo>
                  <a:cubicBezTo>
                    <a:pt x="191" y="136"/>
                    <a:pt x="224" y="120"/>
                    <a:pt x="224" y="87"/>
                  </a:cubicBezTo>
                  <a:cubicBezTo>
                    <a:pt x="244" y="33"/>
                    <a:pt x="207"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
            <p:cNvSpPr/>
            <p:nvPr/>
          </p:nvSpPr>
          <p:spPr>
            <a:xfrm>
              <a:off x="4845475" y="2328300"/>
              <a:ext cx="6525" cy="4925"/>
            </a:xfrm>
            <a:custGeom>
              <a:avLst/>
              <a:gdLst/>
              <a:ahLst/>
              <a:cxnLst/>
              <a:rect l="l" t="t" r="r" b="b"/>
              <a:pathLst>
                <a:path w="261" h="197" extrusionOk="0">
                  <a:moveTo>
                    <a:pt x="157" y="0"/>
                  </a:moveTo>
                  <a:cubicBezTo>
                    <a:pt x="141" y="0"/>
                    <a:pt x="124" y="0"/>
                    <a:pt x="104" y="17"/>
                  </a:cubicBezTo>
                  <a:cubicBezTo>
                    <a:pt x="38" y="37"/>
                    <a:pt x="0" y="103"/>
                    <a:pt x="21" y="140"/>
                  </a:cubicBezTo>
                  <a:cubicBezTo>
                    <a:pt x="33" y="178"/>
                    <a:pt x="64" y="196"/>
                    <a:pt x="109" y="196"/>
                  </a:cubicBezTo>
                  <a:cubicBezTo>
                    <a:pt x="123" y="196"/>
                    <a:pt x="140" y="194"/>
                    <a:pt x="157" y="190"/>
                  </a:cubicBezTo>
                  <a:cubicBezTo>
                    <a:pt x="174" y="173"/>
                    <a:pt x="190" y="157"/>
                    <a:pt x="207" y="157"/>
                  </a:cubicBezTo>
                  <a:cubicBezTo>
                    <a:pt x="244" y="120"/>
                    <a:pt x="260" y="87"/>
                    <a:pt x="244" y="54"/>
                  </a:cubicBezTo>
                  <a:cubicBezTo>
                    <a:pt x="244" y="17"/>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
            <p:cNvSpPr/>
            <p:nvPr/>
          </p:nvSpPr>
          <p:spPr>
            <a:xfrm>
              <a:off x="4968325" y="2313750"/>
              <a:ext cx="6525" cy="5200"/>
            </a:xfrm>
            <a:custGeom>
              <a:avLst/>
              <a:gdLst/>
              <a:ahLst/>
              <a:cxnLst/>
              <a:rect l="l" t="t" r="r" b="b"/>
              <a:pathLst>
                <a:path w="261" h="208" extrusionOk="0">
                  <a:moveTo>
                    <a:pt x="174" y="1"/>
                  </a:moveTo>
                  <a:cubicBezTo>
                    <a:pt x="158" y="1"/>
                    <a:pt x="121" y="17"/>
                    <a:pt x="88" y="34"/>
                  </a:cubicBezTo>
                  <a:cubicBezTo>
                    <a:pt x="55" y="50"/>
                    <a:pt x="34" y="67"/>
                    <a:pt x="34" y="104"/>
                  </a:cubicBezTo>
                  <a:cubicBezTo>
                    <a:pt x="1" y="153"/>
                    <a:pt x="34" y="207"/>
                    <a:pt x="104" y="207"/>
                  </a:cubicBezTo>
                  <a:cubicBezTo>
                    <a:pt x="121" y="207"/>
                    <a:pt x="137" y="186"/>
                    <a:pt x="174" y="186"/>
                  </a:cubicBezTo>
                  <a:lnTo>
                    <a:pt x="191" y="170"/>
                  </a:lnTo>
                  <a:cubicBezTo>
                    <a:pt x="224" y="153"/>
                    <a:pt x="240" y="120"/>
                    <a:pt x="261" y="104"/>
                  </a:cubicBezTo>
                  <a:cubicBezTo>
                    <a:pt x="261" y="67"/>
                    <a:pt x="261" y="50"/>
                    <a:pt x="240" y="34"/>
                  </a:cubicBezTo>
                  <a:cubicBezTo>
                    <a:pt x="224"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
            <p:cNvSpPr/>
            <p:nvPr/>
          </p:nvSpPr>
          <p:spPr>
            <a:xfrm>
              <a:off x="4967925" y="2325300"/>
              <a:ext cx="6425" cy="4775"/>
            </a:xfrm>
            <a:custGeom>
              <a:avLst/>
              <a:gdLst/>
              <a:ahLst/>
              <a:cxnLst/>
              <a:rect l="l" t="t" r="r" b="b"/>
              <a:pathLst>
                <a:path w="257" h="191" extrusionOk="0">
                  <a:moveTo>
                    <a:pt x="174" y="1"/>
                  </a:moveTo>
                  <a:cubicBezTo>
                    <a:pt x="104" y="1"/>
                    <a:pt x="33" y="34"/>
                    <a:pt x="17" y="87"/>
                  </a:cubicBezTo>
                  <a:cubicBezTo>
                    <a:pt x="1" y="157"/>
                    <a:pt x="33" y="190"/>
                    <a:pt x="104" y="190"/>
                  </a:cubicBezTo>
                  <a:cubicBezTo>
                    <a:pt x="120" y="190"/>
                    <a:pt x="137" y="190"/>
                    <a:pt x="153" y="174"/>
                  </a:cubicBezTo>
                  <a:cubicBezTo>
                    <a:pt x="174" y="174"/>
                    <a:pt x="174" y="174"/>
                    <a:pt x="190" y="157"/>
                  </a:cubicBezTo>
                  <a:cubicBezTo>
                    <a:pt x="207" y="137"/>
                    <a:pt x="240" y="120"/>
                    <a:pt x="240" y="87"/>
                  </a:cubicBezTo>
                  <a:cubicBezTo>
                    <a:pt x="256" y="71"/>
                    <a:pt x="256" y="34"/>
                    <a:pt x="240" y="17"/>
                  </a:cubicBezTo>
                  <a:cubicBezTo>
                    <a:pt x="223"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
            <p:cNvSpPr/>
            <p:nvPr/>
          </p:nvSpPr>
          <p:spPr>
            <a:xfrm>
              <a:off x="4974325" y="2291400"/>
              <a:ext cx="6500" cy="5175"/>
            </a:xfrm>
            <a:custGeom>
              <a:avLst/>
              <a:gdLst/>
              <a:ahLst/>
              <a:cxnLst/>
              <a:rect l="l" t="t" r="r" b="b"/>
              <a:pathLst>
                <a:path w="260" h="207" extrusionOk="0">
                  <a:moveTo>
                    <a:pt x="173" y="0"/>
                  </a:moveTo>
                  <a:cubicBezTo>
                    <a:pt x="140" y="0"/>
                    <a:pt x="103" y="17"/>
                    <a:pt x="70" y="33"/>
                  </a:cubicBezTo>
                  <a:cubicBezTo>
                    <a:pt x="54" y="50"/>
                    <a:pt x="37" y="87"/>
                    <a:pt x="21" y="103"/>
                  </a:cubicBezTo>
                  <a:cubicBezTo>
                    <a:pt x="0" y="153"/>
                    <a:pt x="37" y="206"/>
                    <a:pt x="87" y="206"/>
                  </a:cubicBezTo>
                  <a:cubicBezTo>
                    <a:pt x="124" y="206"/>
                    <a:pt x="140" y="190"/>
                    <a:pt x="157" y="190"/>
                  </a:cubicBezTo>
                  <a:cubicBezTo>
                    <a:pt x="173" y="190"/>
                    <a:pt x="173" y="173"/>
                    <a:pt x="190" y="173"/>
                  </a:cubicBezTo>
                  <a:cubicBezTo>
                    <a:pt x="206" y="153"/>
                    <a:pt x="243" y="136"/>
                    <a:pt x="243" y="103"/>
                  </a:cubicBezTo>
                  <a:cubicBezTo>
                    <a:pt x="260" y="50"/>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
            <p:cNvSpPr/>
            <p:nvPr/>
          </p:nvSpPr>
          <p:spPr>
            <a:xfrm>
              <a:off x="4938250" y="2268625"/>
              <a:ext cx="6500" cy="3925"/>
            </a:xfrm>
            <a:custGeom>
              <a:avLst/>
              <a:gdLst/>
              <a:ahLst/>
              <a:cxnLst/>
              <a:rect l="l" t="t" r="r" b="b"/>
              <a:pathLst>
                <a:path w="260" h="157" extrusionOk="0">
                  <a:moveTo>
                    <a:pt x="260" y="0"/>
                  </a:moveTo>
                  <a:cubicBezTo>
                    <a:pt x="190" y="17"/>
                    <a:pt x="124" y="17"/>
                    <a:pt x="54" y="17"/>
                  </a:cubicBezTo>
                  <a:cubicBezTo>
                    <a:pt x="54" y="17"/>
                    <a:pt x="37" y="33"/>
                    <a:pt x="37" y="54"/>
                  </a:cubicBezTo>
                  <a:cubicBezTo>
                    <a:pt x="0" y="103"/>
                    <a:pt x="37" y="157"/>
                    <a:pt x="103" y="157"/>
                  </a:cubicBezTo>
                  <a:cubicBezTo>
                    <a:pt x="124" y="157"/>
                    <a:pt x="140" y="157"/>
                    <a:pt x="173" y="136"/>
                  </a:cubicBezTo>
                  <a:cubicBezTo>
                    <a:pt x="173" y="136"/>
                    <a:pt x="190" y="136"/>
                    <a:pt x="190" y="120"/>
                  </a:cubicBezTo>
                  <a:cubicBezTo>
                    <a:pt x="227" y="103"/>
                    <a:pt x="243" y="87"/>
                    <a:pt x="260" y="54"/>
                  </a:cubicBezTo>
                  <a:lnTo>
                    <a:pt x="2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
            <p:cNvSpPr/>
            <p:nvPr/>
          </p:nvSpPr>
          <p:spPr>
            <a:xfrm>
              <a:off x="4979475" y="2303450"/>
              <a:ext cx="6100" cy="4675"/>
            </a:xfrm>
            <a:custGeom>
              <a:avLst/>
              <a:gdLst/>
              <a:ahLst/>
              <a:cxnLst/>
              <a:rect l="l" t="t" r="r" b="b"/>
              <a:pathLst>
                <a:path w="244" h="187" extrusionOk="0">
                  <a:moveTo>
                    <a:pt x="173" y="1"/>
                  </a:moveTo>
                  <a:cubicBezTo>
                    <a:pt x="140" y="1"/>
                    <a:pt x="103" y="17"/>
                    <a:pt x="70" y="34"/>
                  </a:cubicBezTo>
                  <a:cubicBezTo>
                    <a:pt x="54" y="50"/>
                    <a:pt x="21" y="67"/>
                    <a:pt x="21" y="104"/>
                  </a:cubicBezTo>
                  <a:cubicBezTo>
                    <a:pt x="0" y="153"/>
                    <a:pt x="37" y="186"/>
                    <a:pt x="87" y="186"/>
                  </a:cubicBezTo>
                  <a:lnTo>
                    <a:pt x="157" y="186"/>
                  </a:lnTo>
                  <a:cubicBezTo>
                    <a:pt x="157" y="170"/>
                    <a:pt x="173" y="170"/>
                    <a:pt x="190" y="170"/>
                  </a:cubicBezTo>
                  <a:cubicBezTo>
                    <a:pt x="206" y="153"/>
                    <a:pt x="227" y="137"/>
                    <a:pt x="244" y="104"/>
                  </a:cubicBezTo>
                  <a:lnTo>
                    <a:pt x="244" y="34"/>
                  </a:lnTo>
                  <a:cubicBezTo>
                    <a:pt x="227" y="1"/>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
            <p:cNvSpPr/>
            <p:nvPr/>
          </p:nvSpPr>
          <p:spPr>
            <a:xfrm>
              <a:off x="4899175" y="2362200"/>
              <a:ext cx="6925" cy="5175"/>
            </a:xfrm>
            <a:custGeom>
              <a:avLst/>
              <a:gdLst/>
              <a:ahLst/>
              <a:cxnLst/>
              <a:rect l="l" t="t" r="r" b="b"/>
              <a:pathLst>
                <a:path w="277" h="207" extrusionOk="0">
                  <a:moveTo>
                    <a:pt x="174" y="1"/>
                  </a:moveTo>
                  <a:cubicBezTo>
                    <a:pt x="141" y="1"/>
                    <a:pt x="104" y="21"/>
                    <a:pt x="87" y="38"/>
                  </a:cubicBezTo>
                  <a:cubicBezTo>
                    <a:pt x="54" y="54"/>
                    <a:pt x="38" y="87"/>
                    <a:pt x="17" y="104"/>
                  </a:cubicBezTo>
                  <a:cubicBezTo>
                    <a:pt x="1" y="157"/>
                    <a:pt x="38" y="207"/>
                    <a:pt x="104" y="207"/>
                  </a:cubicBezTo>
                  <a:cubicBezTo>
                    <a:pt x="120" y="207"/>
                    <a:pt x="141" y="207"/>
                    <a:pt x="157" y="190"/>
                  </a:cubicBezTo>
                  <a:cubicBezTo>
                    <a:pt x="174" y="190"/>
                    <a:pt x="174" y="174"/>
                    <a:pt x="190" y="174"/>
                  </a:cubicBezTo>
                  <a:cubicBezTo>
                    <a:pt x="223" y="157"/>
                    <a:pt x="244" y="141"/>
                    <a:pt x="244" y="104"/>
                  </a:cubicBezTo>
                  <a:cubicBezTo>
                    <a:pt x="277" y="54"/>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
            <p:cNvSpPr/>
            <p:nvPr/>
          </p:nvSpPr>
          <p:spPr>
            <a:xfrm>
              <a:off x="4930500" y="2351325"/>
              <a:ext cx="4375" cy="1925"/>
            </a:xfrm>
            <a:custGeom>
              <a:avLst/>
              <a:gdLst/>
              <a:ahLst/>
              <a:cxnLst/>
              <a:rect l="l" t="t" r="r" b="b"/>
              <a:pathLst>
                <a:path w="175" h="77" extrusionOk="0">
                  <a:moveTo>
                    <a:pt x="142" y="1"/>
                  </a:moveTo>
                  <a:cubicBezTo>
                    <a:pt x="107" y="1"/>
                    <a:pt x="62" y="17"/>
                    <a:pt x="38" y="44"/>
                  </a:cubicBezTo>
                  <a:cubicBezTo>
                    <a:pt x="26" y="56"/>
                    <a:pt x="23" y="68"/>
                    <a:pt x="14" y="74"/>
                  </a:cubicBezTo>
                  <a:lnTo>
                    <a:pt x="14" y="74"/>
                  </a:lnTo>
                  <a:cubicBezTo>
                    <a:pt x="78" y="56"/>
                    <a:pt x="128" y="22"/>
                    <a:pt x="174" y="7"/>
                  </a:cubicBezTo>
                  <a:cubicBezTo>
                    <a:pt x="165" y="3"/>
                    <a:pt x="154" y="1"/>
                    <a:pt x="142" y="1"/>
                  </a:cubicBezTo>
                  <a:close/>
                  <a:moveTo>
                    <a:pt x="14" y="74"/>
                  </a:moveTo>
                  <a:lnTo>
                    <a:pt x="14" y="74"/>
                  </a:lnTo>
                  <a:cubicBezTo>
                    <a:pt x="10" y="75"/>
                    <a:pt x="5" y="76"/>
                    <a:pt x="1" y="77"/>
                  </a:cubicBezTo>
                  <a:cubicBezTo>
                    <a:pt x="7" y="77"/>
                    <a:pt x="11" y="76"/>
                    <a:pt x="14" y="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
            <p:cNvSpPr/>
            <p:nvPr/>
          </p:nvSpPr>
          <p:spPr>
            <a:xfrm>
              <a:off x="4740750" y="2500950"/>
              <a:ext cx="6425" cy="5175"/>
            </a:xfrm>
            <a:custGeom>
              <a:avLst/>
              <a:gdLst/>
              <a:ahLst/>
              <a:cxnLst/>
              <a:rect l="l" t="t" r="r" b="b"/>
              <a:pathLst>
                <a:path w="257" h="207" extrusionOk="0">
                  <a:moveTo>
                    <a:pt x="170" y="0"/>
                  </a:moveTo>
                  <a:cubicBezTo>
                    <a:pt x="104" y="0"/>
                    <a:pt x="34" y="54"/>
                    <a:pt x="17" y="103"/>
                  </a:cubicBezTo>
                  <a:cubicBezTo>
                    <a:pt x="1" y="157"/>
                    <a:pt x="34" y="206"/>
                    <a:pt x="87" y="206"/>
                  </a:cubicBezTo>
                  <a:cubicBezTo>
                    <a:pt x="104" y="206"/>
                    <a:pt x="137" y="190"/>
                    <a:pt x="153" y="190"/>
                  </a:cubicBezTo>
                  <a:cubicBezTo>
                    <a:pt x="153" y="173"/>
                    <a:pt x="170" y="173"/>
                    <a:pt x="190" y="173"/>
                  </a:cubicBezTo>
                  <a:cubicBezTo>
                    <a:pt x="207" y="157"/>
                    <a:pt x="223" y="120"/>
                    <a:pt x="240" y="103"/>
                  </a:cubicBezTo>
                  <a:cubicBezTo>
                    <a:pt x="256" y="70"/>
                    <a:pt x="240" y="54"/>
                    <a:pt x="240" y="37"/>
                  </a:cubicBezTo>
                  <a:cubicBezTo>
                    <a:pt x="223" y="17"/>
                    <a:pt x="19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
            <p:cNvSpPr/>
            <p:nvPr/>
          </p:nvSpPr>
          <p:spPr>
            <a:xfrm>
              <a:off x="4849800" y="2501350"/>
              <a:ext cx="3950" cy="4775"/>
            </a:xfrm>
            <a:custGeom>
              <a:avLst/>
              <a:gdLst/>
              <a:ahLst/>
              <a:cxnLst/>
              <a:rect l="l" t="t" r="r" b="b"/>
              <a:pathLst>
                <a:path w="158" h="191" extrusionOk="0">
                  <a:moveTo>
                    <a:pt x="157" y="1"/>
                  </a:moveTo>
                  <a:cubicBezTo>
                    <a:pt x="137" y="1"/>
                    <a:pt x="104" y="1"/>
                    <a:pt x="87" y="21"/>
                  </a:cubicBezTo>
                  <a:cubicBezTo>
                    <a:pt x="54" y="38"/>
                    <a:pt x="34" y="71"/>
                    <a:pt x="17" y="87"/>
                  </a:cubicBezTo>
                  <a:cubicBezTo>
                    <a:pt x="1" y="157"/>
                    <a:pt x="34" y="190"/>
                    <a:pt x="104" y="190"/>
                  </a:cubicBezTo>
                  <a:cubicBezTo>
                    <a:pt x="120" y="124"/>
                    <a:pt x="137" y="7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
            <p:cNvSpPr/>
            <p:nvPr/>
          </p:nvSpPr>
          <p:spPr>
            <a:xfrm>
              <a:off x="4839500" y="2513225"/>
              <a:ext cx="6000" cy="4950"/>
            </a:xfrm>
            <a:custGeom>
              <a:avLst/>
              <a:gdLst/>
              <a:ahLst/>
              <a:cxnLst/>
              <a:rect l="l" t="t" r="r" b="b"/>
              <a:pathLst>
                <a:path w="240" h="198" extrusionOk="0">
                  <a:moveTo>
                    <a:pt x="167" y="1"/>
                  </a:moveTo>
                  <a:cubicBezTo>
                    <a:pt x="159" y="1"/>
                    <a:pt x="149" y="2"/>
                    <a:pt x="136" y="8"/>
                  </a:cubicBezTo>
                  <a:cubicBezTo>
                    <a:pt x="103" y="8"/>
                    <a:pt x="70" y="24"/>
                    <a:pt x="54" y="41"/>
                  </a:cubicBezTo>
                  <a:cubicBezTo>
                    <a:pt x="0" y="95"/>
                    <a:pt x="0" y="165"/>
                    <a:pt x="33" y="181"/>
                  </a:cubicBezTo>
                  <a:cubicBezTo>
                    <a:pt x="54" y="198"/>
                    <a:pt x="87" y="198"/>
                    <a:pt x="120" y="198"/>
                  </a:cubicBezTo>
                  <a:cubicBezTo>
                    <a:pt x="136" y="198"/>
                    <a:pt x="136" y="181"/>
                    <a:pt x="157" y="181"/>
                  </a:cubicBezTo>
                  <a:cubicBezTo>
                    <a:pt x="174" y="181"/>
                    <a:pt x="190" y="165"/>
                    <a:pt x="207" y="144"/>
                  </a:cubicBezTo>
                  <a:cubicBezTo>
                    <a:pt x="223" y="128"/>
                    <a:pt x="239" y="95"/>
                    <a:pt x="239" y="78"/>
                  </a:cubicBezTo>
                  <a:cubicBezTo>
                    <a:pt x="239" y="41"/>
                    <a:pt x="239" y="24"/>
                    <a:pt x="207" y="8"/>
                  </a:cubicBezTo>
                  <a:cubicBezTo>
                    <a:pt x="196" y="8"/>
                    <a:pt x="185"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
            <p:cNvSpPr/>
            <p:nvPr/>
          </p:nvSpPr>
          <p:spPr>
            <a:xfrm>
              <a:off x="4827425" y="2524125"/>
              <a:ext cx="6525" cy="5175"/>
            </a:xfrm>
            <a:custGeom>
              <a:avLst/>
              <a:gdLst/>
              <a:ahLst/>
              <a:cxnLst/>
              <a:rect l="l" t="t" r="r" b="b"/>
              <a:pathLst>
                <a:path w="261" h="207" extrusionOk="0">
                  <a:moveTo>
                    <a:pt x="174" y="1"/>
                  </a:moveTo>
                  <a:cubicBezTo>
                    <a:pt x="141" y="1"/>
                    <a:pt x="104" y="17"/>
                    <a:pt x="71" y="38"/>
                  </a:cubicBezTo>
                  <a:cubicBezTo>
                    <a:pt x="55" y="54"/>
                    <a:pt x="22" y="71"/>
                    <a:pt x="22" y="104"/>
                  </a:cubicBezTo>
                  <a:cubicBezTo>
                    <a:pt x="1" y="157"/>
                    <a:pt x="38" y="207"/>
                    <a:pt x="88" y="207"/>
                  </a:cubicBezTo>
                  <a:cubicBezTo>
                    <a:pt x="104" y="207"/>
                    <a:pt x="141" y="190"/>
                    <a:pt x="158" y="190"/>
                  </a:cubicBezTo>
                  <a:cubicBezTo>
                    <a:pt x="191" y="174"/>
                    <a:pt x="228" y="141"/>
                    <a:pt x="244" y="104"/>
                  </a:cubicBezTo>
                  <a:cubicBezTo>
                    <a:pt x="261" y="5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
            <p:cNvSpPr/>
            <p:nvPr/>
          </p:nvSpPr>
          <p:spPr>
            <a:xfrm>
              <a:off x="4863525" y="2431775"/>
              <a:ext cx="1350" cy="3125"/>
            </a:xfrm>
            <a:custGeom>
              <a:avLst/>
              <a:gdLst/>
              <a:ahLst/>
              <a:cxnLst/>
              <a:rect l="l" t="t" r="r" b="b"/>
              <a:pathLst>
                <a:path w="54" h="125" extrusionOk="0">
                  <a:moveTo>
                    <a:pt x="54" y="1"/>
                  </a:moveTo>
                  <a:lnTo>
                    <a:pt x="54" y="1"/>
                  </a:lnTo>
                  <a:cubicBezTo>
                    <a:pt x="37" y="21"/>
                    <a:pt x="37" y="38"/>
                    <a:pt x="21" y="54"/>
                  </a:cubicBezTo>
                  <a:cubicBezTo>
                    <a:pt x="0" y="87"/>
                    <a:pt x="21" y="104"/>
                    <a:pt x="37" y="124"/>
                  </a:cubicBezTo>
                  <a:cubicBezTo>
                    <a:pt x="37" y="87"/>
                    <a:pt x="54" y="38"/>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
            <p:cNvSpPr/>
            <p:nvPr/>
          </p:nvSpPr>
          <p:spPr>
            <a:xfrm>
              <a:off x="4966575" y="2269025"/>
              <a:ext cx="6950" cy="4775"/>
            </a:xfrm>
            <a:custGeom>
              <a:avLst/>
              <a:gdLst/>
              <a:ahLst/>
              <a:cxnLst/>
              <a:rect l="l" t="t" r="r" b="b"/>
              <a:pathLst>
                <a:path w="278" h="191" extrusionOk="0">
                  <a:moveTo>
                    <a:pt x="174" y="1"/>
                  </a:moveTo>
                  <a:cubicBezTo>
                    <a:pt x="141" y="1"/>
                    <a:pt x="125" y="1"/>
                    <a:pt x="87" y="38"/>
                  </a:cubicBezTo>
                  <a:cubicBezTo>
                    <a:pt x="55" y="54"/>
                    <a:pt x="38" y="71"/>
                    <a:pt x="22" y="104"/>
                  </a:cubicBezTo>
                  <a:cubicBezTo>
                    <a:pt x="1" y="157"/>
                    <a:pt x="38" y="190"/>
                    <a:pt x="104" y="190"/>
                  </a:cubicBezTo>
                  <a:lnTo>
                    <a:pt x="158" y="190"/>
                  </a:lnTo>
                  <a:cubicBezTo>
                    <a:pt x="174" y="174"/>
                    <a:pt x="191" y="174"/>
                    <a:pt x="191" y="174"/>
                  </a:cubicBezTo>
                  <a:cubicBezTo>
                    <a:pt x="228" y="141"/>
                    <a:pt x="244" y="120"/>
                    <a:pt x="261" y="104"/>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
            <p:cNvSpPr/>
            <p:nvPr/>
          </p:nvSpPr>
          <p:spPr>
            <a:xfrm>
              <a:off x="4842475" y="2478675"/>
              <a:ext cx="6525" cy="5175"/>
            </a:xfrm>
            <a:custGeom>
              <a:avLst/>
              <a:gdLst/>
              <a:ahLst/>
              <a:cxnLst/>
              <a:rect l="l" t="t" r="r" b="b"/>
              <a:pathLst>
                <a:path w="261" h="207" extrusionOk="0">
                  <a:moveTo>
                    <a:pt x="174" y="1"/>
                  </a:moveTo>
                  <a:cubicBezTo>
                    <a:pt x="141" y="1"/>
                    <a:pt x="104" y="17"/>
                    <a:pt x="71" y="34"/>
                  </a:cubicBezTo>
                  <a:cubicBezTo>
                    <a:pt x="55" y="50"/>
                    <a:pt x="38" y="67"/>
                    <a:pt x="17" y="104"/>
                  </a:cubicBezTo>
                  <a:cubicBezTo>
                    <a:pt x="1" y="153"/>
                    <a:pt x="38" y="207"/>
                    <a:pt x="88" y="207"/>
                  </a:cubicBezTo>
                  <a:cubicBezTo>
                    <a:pt x="120" y="207"/>
                    <a:pt x="141" y="186"/>
                    <a:pt x="158" y="186"/>
                  </a:cubicBezTo>
                  <a:cubicBezTo>
                    <a:pt x="174" y="186"/>
                    <a:pt x="174" y="170"/>
                    <a:pt x="191" y="170"/>
                  </a:cubicBezTo>
                  <a:cubicBezTo>
                    <a:pt x="207" y="153"/>
                    <a:pt x="244" y="120"/>
                    <a:pt x="244" y="104"/>
                  </a:cubicBezTo>
                  <a:cubicBezTo>
                    <a:pt x="261" y="50"/>
                    <a:pt x="22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
            <p:cNvSpPr/>
            <p:nvPr/>
          </p:nvSpPr>
          <p:spPr>
            <a:xfrm>
              <a:off x="4776425" y="2511225"/>
              <a:ext cx="6400" cy="5225"/>
            </a:xfrm>
            <a:custGeom>
              <a:avLst/>
              <a:gdLst/>
              <a:ahLst/>
              <a:cxnLst/>
              <a:rect l="l" t="t" r="r" b="b"/>
              <a:pathLst>
                <a:path w="256" h="209" extrusionOk="0">
                  <a:moveTo>
                    <a:pt x="167" y="1"/>
                  </a:moveTo>
                  <a:cubicBezTo>
                    <a:pt x="148" y="1"/>
                    <a:pt x="126" y="6"/>
                    <a:pt x="103" y="18"/>
                  </a:cubicBezTo>
                  <a:cubicBezTo>
                    <a:pt x="33" y="55"/>
                    <a:pt x="0" y="104"/>
                    <a:pt x="17" y="158"/>
                  </a:cubicBezTo>
                  <a:cubicBezTo>
                    <a:pt x="27" y="190"/>
                    <a:pt x="52" y="208"/>
                    <a:pt x="87" y="208"/>
                  </a:cubicBezTo>
                  <a:cubicBezTo>
                    <a:pt x="106" y="208"/>
                    <a:pt x="128" y="203"/>
                    <a:pt x="153" y="191"/>
                  </a:cubicBezTo>
                  <a:cubicBezTo>
                    <a:pt x="223" y="158"/>
                    <a:pt x="256" y="104"/>
                    <a:pt x="239" y="55"/>
                  </a:cubicBezTo>
                  <a:cubicBezTo>
                    <a:pt x="229" y="20"/>
                    <a:pt x="20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
            <p:cNvSpPr/>
            <p:nvPr/>
          </p:nvSpPr>
          <p:spPr>
            <a:xfrm>
              <a:off x="4767350" y="2536600"/>
              <a:ext cx="6925" cy="5175"/>
            </a:xfrm>
            <a:custGeom>
              <a:avLst/>
              <a:gdLst/>
              <a:ahLst/>
              <a:cxnLst/>
              <a:rect l="l" t="t" r="r" b="b"/>
              <a:pathLst>
                <a:path w="277" h="207" extrusionOk="0">
                  <a:moveTo>
                    <a:pt x="174" y="1"/>
                  </a:moveTo>
                  <a:cubicBezTo>
                    <a:pt x="136" y="1"/>
                    <a:pt x="103" y="17"/>
                    <a:pt x="87" y="34"/>
                  </a:cubicBezTo>
                  <a:cubicBezTo>
                    <a:pt x="54" y="54"/>
                    <a:pt x="33" y="87"/>
                    <a:pt x="17" y="104"/>
                  </a:cubicBezTo>
                  <a:cubicBezTo>
                    <a:pt x="0" y="157"/>
                    <a:pt x="33" y="207"/>
                    <a:pt x="103" y="207"/>
                  </a:cubicBezTo>
                  <a:cubicBezTo>
                    <a:pt x="120" y="207"/>
                    <a:pt x="136" y="207"/>
                    <a:pt x="157" y="190"/>
                  </a:cubicBezTo>
                  <a:cubicBezTo>
                    <a:pt x="174" y="190"/>
                    <a:pt x="174" y="174"/>
                    <a:pt x="190" y="174"/>
                  </a:cubicBezTo>
                  <a:cubicBezTo>
                    <a:pt x="223" y="157"/>
                    <a:pt x="239" y="137"/>
                    <a:pt x="239" y="104"/>
                  </a:cubicBezTo>
                  <a:cubicBezTo>
                    <a:pt x="277" y="54"/>
                    <a:pt x="239"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
            <p:cNvSpPr/>
            <p:nvPr/>
          </p:nvSpPr>
          <p:spPr>
            <a:xfrm>
              <a:off x="4780650" y="2523725"/>
              <a:ext cx="6500" cy="5175"/>
            </a:xfrm>
            <a:custGeom>
              <a:avLst/>
              <a:gdLst/>
              <a:ahLst/>
              <a:cxnLst/>
              <a:rect l="l" t="t" r="r" b="b"/>
              <a:pathLst>
                <a:path w="260" h="207" extrusionOk="0">
                  <a:moveTo>
                    <a:pt x="173" y="0"/>
                  </a:moveTo>
                  <a:cubicBezTo>
                    <a:pt x="140" y="0"/>
                    <a:pt x="103" y="17"/>
                    <a:pt x="70" y="33"/>
                  </a:cubicBezTo>
                  <a:cubicBezTo>
                    <a:pt x="54" y="54"/>
                    <a:pt x="17" y="70"/>
                    <a:pt x="17" y="103"/>
                  </a:cubicBezTo>
                  <a:cubicBezTo>
                    <a:pt x="0" y="157"/>
                    <a:pt x="17" y="190"/>
                    <a:pt x="70" y="190"/>
                  </a:cubicBezTo>
                  <a:cubicBezTo>
                    <a:pt x="70" y="206"/>
                    <a:pt x="87" y="206"/>
                    <a:pt x="87" y="206"/>
                  </a:cubicBezTo>
                  <a:cubicBezTo>
                    <a:pt x="120" y="206"/>
                    <a:pt x="140" y="190"/>
                    <a:pt x="157" y="190"/>
                  </a:cubicBezTo>
                  <a:cubicBezTo>
                    <a:pt x="190" y="173"/>
                    <a:pt x="206" y="157"/>
                    <a:pt x="223" y="120"/>
                  </a:cubicBezTo>
                  <a:cubicBezTo>
                    <a:pt x="243" y="120"/>
                    <a:pt x="243" y="103"/>
                    <a:pt x="243" y="103"/>
                  </a:cubicBezTo>
                  <a:cubicBezTo>
                    <a:pt x="260" y="54"/>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
            <p:cNvSpPr/>
            <p:nvPr/>
          </p:nvSpPr>
          <p:spPr>
            <a:xfrm>
              <a:off x="4772500" y="2548675"/>
              <a:ext cx="6525" cy="4750"/>
            </a:xfrm>
            <a:custGeom>
              <a:avLst/>
              <a:gdLst/>
              <a:ahLst/>
              <a:cxnLst/>
              <a:rect l="l" t="t" r="r" b="b"/>
              <a:pathLst>
                <a:path w="261" h="190" extrusionOk="0">
                  <a:moveTo>
                    <a:pt x="174" y="0"/>
                  </a:moveTo>
                  <a:cubicBezTo>
                    <a:pt x="137" y="0"/>
                    <a:pt x="104" y="17"/>
                    <a:pt x="71" y="33"/>
                  </a:cubicBezTo>
                  <a:cubicBezTo>
                    <a:pt x="54" y="49"/>
                    <a:pt x="33" y="66"/>
                    <a:pt x="17" y="103"/>
                  </a:cubicBezTo>
                  <a:cubicBezTo>
                    <a:pt x="0" y="153"/>
                    <a:pt x="33" y="190"/>
                    <a:pt x="87" y="190"/>
                  </a:cubicBezTo>
                  <a:lnTo>
                    <a:pt x="157" y="190"/>
                  </a:lnTo>
                  <a:cubicBezTo>
                    <a:pt x="174" y="169"/>
                    <a:pt x="174" y="169"/>
                    <a:pt x="190" y="169"/>
                  </a:cubicBezTo>
                  <a:cubicBezTo>
                    <a:pt x="207" y="153"/>
                    <a:pt x="240" y="120"/>
                    <a:pt x="240" y="103"/>
                  </a:cubicBezTo>
                  <a:cubicBezTo>
                    <a:pt x="260" y="66"/>
                    <a:pt x="260" y="49"/>
                    <a:pt x="240" y="33"/>
                  </a:cubicBezTo>
                  <a:cubicBezTo>
                    <a:pt x="223" y="17"/>
                    <a:pt x="19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
            <p:cNvSpPr/>
            <p:nvPr/>
          </p:nvSpPr>
          <p:spPr>
            <a:xfrm>
              <a:off x="4796525" y="2525150"/>
              <a:ext cx="6100" cy="5075"/>
            </a:xfrm>
            <a:custGeom>
              <a:avLst/>
              <a:gdLst/>
              <a:ahLst/>
              <a:cxnLst/>
              <a:rect l="l" t="t" r="r" b="b"/>
              <a:pathLst>
                <a:path w="244" h="203" extrusionOk="0">
                  <a:moveTo>
                    <a:pt x="173" y="1"/>
                  </a:moveTo>
                  <a:cubicBezTo>
                    <a:pt x="161" y="1"/>
                    <a:pt x="149" y="5"/>
                    <a:pt x="140" y="13"/>
                  </a:cubicBezTo>
                  <a:cubicBezTo>
                    <a:pt x="103" y="13"/>
                    <a:pt x="70" y="30"/>
                    <a:pt x="54" y="46"/>
                  </a:cubicBezTo>
                  <a:cubicBezTo>
                    <a:pt x="0" y="100"/>
                    <a:pt x="0" y="166"/>
                    <a:pt x="37" y="182"/>
                  </a:cubicBezTo>
                  <a:cubicBezTo>
                    <a:pt x="54" y="203"/>
                    <a:pt x="87" y="203"/>
                    <a:pt x="124" y="203"/>
                  </a:cubicBezTo>
                  <a:cubicBezTo>
                    <a:pt x="124" y="203"/>
                    <a:pt x="140" y="182"/>
                    <a:pt x="157" y="182"/>
                  </a:cubicBezTo>
                  <a:cubicBezTo>
                    <a:pt x="173" y="182"/>
                    <a:pt x="190" y="166"/>
                    <a:pt x="206" y="149"/>
                  </a:cubicBezTo>
                  <a:cubicBezTo>
                    <a:pt x="227" y="133"/>
                    <a:pt x="243" y="100"/>
                    <a:pt x="243" y="79"/>
                  </a:cubicBezTo>
                  <a:cubicBezTo>
                    <a:pt x="243" y="46"/>
                    <a:pt x="243" y="30"/>
                    <a:pt x="206" y="13"/>
                  </a:cubicBezTo>
                  <a:cubicBezTo>
                    <a:pt x="198" y="5"/>
                    <a:pt x="18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
            <p:cNvSpPr/>
            <p:nvPr/>
          </p:nvSpPr>
          <p:spPr>
            <a:xfrm>
              <a:off x="4790950" y="2546075"/>
              <a:ext cx="6525" cy="4775"/>
            </a:xfrm>
            <a:custGeom>
              <a:avLst/>
              <a:gdLst/>
              <a:ahLst/>
              <a:cxnLst/>
              <a:rect l="l" t="t" r="r" b="b"/>
              <a:pathLst>
                <a:path w="261" h="191" extrusionOk="0">
                  <a:moveTo>
                    <a:pt x="155" y="0"/>
                  </a:moveTo>
                  <a:cubicBezTo>
                    <a:pt x="117" y="0"/>
                    <a:pt x="70" y="18"/>
                    <a:pt x="38" y="50"/>
                  </a:cubicBezTo>
                  <a:cubicBezTo>
                    <a:pt x="17" y="67"/>
                    <a:pt x="0" y="104"/>
                    <a:pt x="0" y="121"/>
                  </a:cubicBezTo>
                  <a:cubicBezTo>
                    <a:pt x="0" y="153"/>
                    <a:pt x="17" y="170"/>
                    <a:pt x="38" y="191"/>
                  </a:cubicBezTo>
                  <a:lnTo>
                    <a:pt x="120" y="191"/>
                  </a:lnTo>
                  <a:cubicBezTo>
                    <a:pt x="120" y="191"/>
                    <a:pt x="141" y="191"/>
                    <a:pt x="141" y="170"/>
                  </a:cubicBezTo>
                  <a:cubicBezTo>
                    <a:pt x="174" y="170"/>
                    <a:pt x="190" y="153"/>
                    <a:pt x="207" y="137"/>
                  </a:cubicBezTo>
                  <a:cubicBezTo>
                    <a:pt x="260" y="104"/>
                    <a:pt x="260" y="34"/>
                    <a:pt x="207" y="17"/>
                  </a:cubicBezTo>
                  <a:cubicBezTo>
                    <a:pt x="195" y="6"/>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
            <p:cNvSpPr/>
            <p:nvPr/>
          </p:nvSpPr>
          <p:spPr>
            <a:xfrm>
              <a:off x="4784975" y="2491725"/>
              <a:ext cx="6925" cy="5025"/>
            </a:xfrm>
            <a:custGeom>
              <a:avLst/>
              <a:gdLst/>
              <a:ahLst/>
              <a:cxnLst/>
              <a:rect l="l" t="t" r="r" b="b"/>
              <a:pathLst>
                <a:path w="277" h="201" extrusionOk="0">
                  <a:moveTo>
                    <a:pt x="170" y="1"/>
                  </a:moveTo>
                  <a:cubicBezTo>
                    <a:pt x="134" y="1"/>
                    <a:pt x="91" y="12"/>
                    <a:pt x="70" y="43"/>
                  </a:cubicBezTo>
                  <a:cubicBezTo>
                    <a:pt x="17" y="97"/>
                    <a:pt x="0" y="146"/>
                    <a:pt x="50" y="179"/>
                  </a:cubicBezTo>
                  <a:cubicBezTo>
                    <a:pt x="70" y="200"/>
                    <a:pt x="103" y="200"/>
                    <a:pt x="136" y="200"/>
                  </a:cubicBezTo>
                  <a:cubicBezTo>
                    <a:pt x="136" y="179"/>
                    <a:pt x="153" y="179"/>
                    <a:pt x="174" y="179"/>
                  </a:cubicBezTo>
                  <a:cubicBezTo>
                    <a:pt x="190" y="163"/>
                    <a:pt x="207" y="163"/>
                    <a:pt x="223" y="146"/>
                  </a:cubicBezTo>
                  <a:cubicBezTo>
                    <a:pt x="277" y="97"/>
                    <a:pt x="277" y="43"/>
                    <a:pt x="223" y="10"/>
                  </a:cubicBezTo>
                  <a:cubicBezTo>
                    <a:pt x="211" y="4"/>
                    <a:pt x="192"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
            <p:cNvSpPr/>
            <p:nvPr/>
          </p:nvSpPr>
          <p:spPr>
            <a:xfrm>
              <a:off x="4744575" y="2515000"/>
              <a:ext cx="6500" cy="4925"/>
            </a:xfrm>
            <a:custGeom>
              <a:avLst/>
              <a:gdLst/>
              <a:ahLst/>
              <a:cxnLst/>
              <a:rect l="l" t="t" r="r" b="b"/>
              <a:pathLst>
                <a:path w="260" h="197" extrusionOk="0">
                  <a:moveTo>
                    <a:pt x="148" y="1"/>
                  </a:moveTo>
                  <a:cubicBezTo>
                    <a:pt x="133" y="1"/>
                    <a:pt x="118" y="3"/>
                    <a:pt x="103" y="7"/>
                  </a:cubicBezTo>
                  <a:cubicBezTo>
                    <a:pt x="37" y="40"/>
                    <a:pt x="0" y="110"/>
                    <a:pt x="0" y="143"/>
                  </a:cubicBezTo>
                  <a:cubicBezTo>
                    <a:pt x="11" y="177"/>
                    <a:pt x="43" y="196"/>
                    <a:pt x="82" y="196"/>
                  </a:cubicBezTo>
                  <a:cubicBezTo>
                    <a:pt x="105" y="196"/>
                    <a:pt x="131" y="190"/>
                    <a:pt x="157" y="176"/>
                  </a:cubicBezTo>
                  <a:cubicBezTo>
                    <a:pt x="206" y="160"/>
                    <a:pt x="260" y="94"/>
                    <a:pt x="243" y="40"/>
                  </a:cubicBezTo>
                  <a:cubicBezTo>
                    <a:pt x="228" y="16"/>
                    <a:pt x="18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
            <p:cNvSpPr/>
            <p:nvPr/>
          </p:nvSpPr>
          <p:spPr>
            <a:xfrm>
              <a:off x="4746725" y="2467450"/>
              <a:ext cx="6925" cy="4750"/>
            </a:xfrm>
            <a:custGeom>
              <a:avLst/>
              <a:gdLst/>
              <a:ahLst/>
              <a:cxnLst/>
              <a:rect l="l" t="t" r="r" b="b"/>
              <a:pathLst>
                <a:path w="277" h="190" extrusionOk="0">
                  <a:moveTo>
                    <a:pt x="174" y="0"/>
                  </a:moveTo>
                  <a:cubicBezTo>
                    <a:pt x="157" y="0"/>
                    <a:pt x="120" y="0"/>
                    <a:pt x="87" y="37"/>
                  </a:cubicBezTo>
                  <a:cubicBezTo>
                    <a:pt x="54" y="54"/>
                    <a:pt x="34" y="70"/>
                    <a:pt x="34" y="103"/>
                  </a:cubicBezTo>
                  <a:cubicBezTo>
                    <a:pt x="1" y="157"/>
                    <a:pt x="34" y="190"/>
                    <a:pt x="104" y="190"/>
                  </a:cubicBezTo>
                  <a:cubicBezTo>
                    <a:pt x="120" y="190"/>
                    <a:pt x="157" y="190"/>
                    <a:pt x="174" y="173"/>
                  </a:cubicBezTo>
                  <a:lnTo>
                    <a:pt x="190" y="173"/>
                  </a:lnTo>
                  <a:cubicBezTo>
                    <a:pt x="223" y="140"/>
                    <a:pt x="240" y="120"/>
                    <a:pt x="261" y="87"/>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
            <p:cNvSpPr/>
            <p:nvPr/>
          </p:nvSpPr>
          <p:spPr>
            <a:xfrm>
              <a:off x="4751875" y="2479100"/>
              <a:ext cx="6525" cy="5175"/>
            </a:xfrm>
            <a:custGeom>
              <a:avLst/>
              <a:gdLst/>
              <a:ahLst/>
              <a:cxnLst/>
              <a:rect l="l" t="t" r="r" b="b"/>
              <a:pathLst>
                <a:path w="261" h="207" extrusionOk="0">
                  <a:moveTo>
                    <a:pt x="174" y="0"/>
                  </a:moveTo>
                  <a:cubicBezTo>
                    <a:pt x="137" y="0"/>
                    <a:pt x="120" y="17"/>
                    <a:pt x="87" y="33"/>
                  </a:cubicBezTo>
                  <a:cubicBezTo>
                    <a:pt x="55" y="50"/>
                    <a:pt x="34" y="87"/>
                    <a:pt x="17" y="103"/>
                  </a:cubicBezTo>
                  <a:cubicBezTo>
                    <a:pt x="1" y="153"/>
                    <a:pt x="34" y="206"/>
                    <a:pt x="104" y="206"/>
                  </a:cubicBezTo>
                  <a:cubicBezTo>
                    <a:pt x="120" y="206"/>
                    <a:pt x="137" y="206"/>
                    <a:pt x="174" y="190"/>
                  </a:cubicBezTo>
                  <a:cubicBezTo>
                    <a:pt x="174" y="190"/>
                    <a:pt x="191" y="190"/>
                    <a:pt x="191" y="169"/>
                  </a:cubicBezTo>
                  <a:cubicBezTo>
                    <a:pt x="224" y="153"/>
                    <a:pt x="240" y="136"/>
                    <a:pt x="261" y="103"/>
                  </a:cubicBezTo>
                  <a:cubicBezTo>
                    <a:pt x="261" y="87"/>
                    <a:pt x="261" y="50"/>
                    <a:pt x="240" y="33"/>
                  </a:cubicBezTo>
                  <a:cubicBezTo>
                    <a:pt x="224"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
            <p:cNvSpPr/>
            <p:nvPr/>
          </p:nvSpPr>
          <p:spPr>
            <a:xfrm>
              <a:off x="4851975" y="2467275"/>
              <a:ext cx="6400" cy="4950"/>
            </a:xfrm>
            <a:custGeom>
              <a:avLst/>
              <a:gdLst/>
              <a:ahLst/>
              <a:cxnLst/>
              <a:rect l="l" t="t" r="r" b="b"/>
              <a:pathLst>
                <a:path w="256" h="198" extrusionOk="0">
                  <a:moveTo>
                    <a:pt x="157" y="1"/>
                  </a:moveTo>
                  <a:cubicBezTo>
                    <a:pt x="140" y="1"/>
                    <a:pt x="122" y="3"/>
                    <a:pt x="103" y="7"/>
                  </a:cubicBezTo>
                  <a:cubicBezTo>
                    <a:pt x="50" y="44"/>
                    <a:pt x="0" y="94"/>
                    <a:pt x="17" y="147"/>
                  </a:cubicBezTo>
                  <a:cubicBezTo>
                    <a:pt x="27" y="179"/>
                    <a:pt x="60" y="197"/>
                    <a:pt x="96" y="197"/>
                  </a:cubicBezTo>
                  <a:cubicBezTo>
                    <a:pt x="115" y="197"/>
                    <a:pt x="135" y="192"/>
                    <a:pt x="153" y="180"/>
                  </a:cubicBezTo>
                  <a:cubicBezTo>
                    <a:pt x="223" y="164"/>
                    <a:pt x="256" y="94"/>
                    <a:pt x="256" y="44"/>
                  </a:cubicBezTo>
                  <a:cubicBezTo>
                    <a:pt x="244" y="17"/>
                    <a:pt x="205"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
            <p:cNvSpPr/>
            <p:nvPr/>
          </p:nvSpPr>
          <p:spPr>
            <a:xfrm>
              <a:off x="4801250" y="2535375"/>
              <a:ext cx="6525" cy="5175"/>
            </a:xfrm>
            <a:custGeom>
              <a:avLst/>
              <a:gdLst/>
              <a:ahLst/>
              <a:cxnLst/>
              <a:rect l="l" t="t" r="r" b="b"/>
              <a:pathLst>
                <a:path w="261" h="207" extrusionOk="0">
                  <a:moveTo>
                    <a:pt x="174" y="0"/>
                  </a:moveTo>
                  <a:cubicBezTo>
                    <a:pt x="141" y="0"/>
                    <a:pt x="104" y="17"/>
                    <a:pt x="87" y="33"/>
                  </a:cubicBezTo>
                  <a:cubicBezTo>
                    <a:pt x="54" y="50"/>
                    <a:pt x="38" y="83"/>
                    <a:pt x="17" y="103"/>
                  </a:cubicBezTo>
                  <a:cubicBezTo>
                    <a:pt x="1" y="153"/>
                    <a:pt x="38" y="206"/>
                    <a:pt x="104" y="206"/>
                  </a:cubicBezTo>
                  <a:cubicBezTo>
                    <a:pt x="120" y="206"/>
                    <a:pt x="141" y="186"/>
                    <a:pt x="157" y="186"/>
                  </a:cubicBezTo>
                  <a:cubicBezTo>
                    <a:pt x="174" y="186"/>
                    <a:pt x="190" y="169"/>
                    <a:pt x="190" y="169"/>
                  </a:cubicBezTo>
                  <a:cubicBezTo>
                    <a:pt x="223" y="153"/>
                    <a:pt x="244" y="120"/>
                    <a:pt x="261" y="103"/>
                  </a:cubicBezTo>
                  <a:cubicBezTo>
                    <a:pt x="261" y="66"/>
                    <a:pt x="261" y="50"/>
                    <a:pt x="244"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
            <p:cNvSpPr/>
            <p:nvPr/>
          </p:nvSpPr>
          <p:spPr>
            <a:xfrm>
              <a:off x="4754450" y="2502700"/>
              <a:ext cx="6950" cy="5175"/>
            </a:xfrm>
            <a:custGeom>
              <a:avLst/>
              <a:gdLst/>
              <a:ahLst/>
              <a:cxnLst/>
              <a:rect l="l" t="t" r="r" b="b"/>
              <a:pathLst>
                <a:path w="278" h="207" extrusionOk="0">
                  <a:moveTo>
                    <a:pt x="174" y="0"/>
                  </a:moveTo>
                  <a:cubicBezTo>
                    <a:pt x="137" y="0"/>
                    <a:pt x="104" y="17"/>
                    <a:pt x="88" y="33"/>
                  </a:cubicBezTo>
                  <a:cubicBezTo>
                    <a:pt x="55" y="50"/>
                    <a:pt x="34" y="70"/>
                    <a:pt x="17" y="103"/>
                  </a:cubicBezTo>
                  <a:cubicBezTo>
                    <a:pt x="1" y="153"/>
                    <a:pt x="34" y="206"/>
                    <a:pt x="104" y="206"/>
                  </a:cubicBezTo>
                  <a:cubicBezTo>
                    <a:pt x="121" y="206"/>
                    <a:pt x="137" y="190"/>
                    <a:pt x="158" y="190"/>
                  </a:cubicBezTo>
                  <a:cubicBezTo>
                    <a:pt x="174" y="190"/>
                    <a:pt x="174" y="173"/>
                    <a:pt x="191" y="173"/>
                  </a:cubicBezTo>
                  <a:cubicBezTo>
                    <a:pt x="224" y="153"/>
                    <a:pt x="240" y="120"/>
                    <a:pt x="240" y="103"/>
                  </a:cubicBezTo>
                  <a:cubicBezTo>
                    <a:pt x="277" y="50"/>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
            <p:cNvSpPr/>
            <p:nvPr/>
          </p:nvSpPr>
          <p:spPr>
            <a:xfrm>
              <a:off x="4759625" y="2514225"/>
              <a:ext cx="6925" cy="4775"/>
            </a:xfrm>
            <a:custGeom>
              <a:avLst/>
              <a:gdLst/>
              <a:ahLst/>
              <a:cxnLst/>
              <a:rect l="l" t="t" r="r" b="b"/>
              <a:pathLst>
                <a:path w="277" h="191" extrusionOk="0">
                  <a:moveTo>
                    <a:pt x="173" y="1"/>
                  </a:moveTo>
                  <a:cubicBezTo>
                    <a:pt x="157" y="1"/>
                    <a:pt x="120" y="1"/>
                    <a:pt x="87" y="38"/>
                  </a:cubicBezTo>
                  <a:cubicBezTo>
                    <a:pt x="54" y="55"/>
                    <a:pt x="33" y="71"/>
                    <a:pt x="33" y="104"/>
                  </a:cubicBezTo>
                  <a:cubicBezTo>
                    <a:pt x="0" y="158"/>
                    <a:pt x="33" y="191"/>
                    <a:pt x="103" y="191"/>
                  </a:cubicBezTo>
                  <a:lnTo>
                    <a:pt x="173" y="191"/>
                  </a:lnTo>
                  <a:cubicBezTo>
                    <a:pt x="173" y="174"/>
                    <a:pt x="190" y="174"/>
                    <a:pt x="190" y="174"/>
                  </a:cubicBezTo>
                  <a:cubicBezTo>
                    <a:pt x="223" y="158"/>
                    <a:pt x="239" y="125"/>
                    <a:pt x="260" y="104"/>
                  </a:cubicBezTo>
                  <a:cubicBezTo>
                    <a:pt x="276" y="38"/>
                    <a:pt x="23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
            <p:cNvSpPr/>
            <p:nvPr/>
          </p:nvSpPr>
          <p:spPr>
            <a:xfrm>
              <a:off x="4764350" y="2525700"/>
              <a:ext cx="6425" cy="4950"/>
            </a:xfrm>
            <a:custGeom>
              <a:avLst/>
              <a:gdLst/>
              <a:ahLst/>
              <a:cxnLst/>
              <a:rect l="l" t="t" r="r" b="b"/>
              <a:pathLst>
                <a:path w="257" h="198" extrusionOk="0">
                  <a:moveTo>
                    <a:pt x="168" y="1"/>
                  </a:moveTo>
                  <a:cubicBezTo>
                    <a:pt x="159" y="1"/>
                    <a:pt x="149" y="2"/>
                    <a:pt x="137" y="8"/>
                  </a:cubicBezTo>
                  <a:cubicBezTo>
                    <a:pt x="104" y="8"/>
                    <a:pt x="71" y="24"/>
                    <a:pt x="50" y="57"/>
                  </a:cubicBezTo>
                  <a:cubicBezTo>
                    <a:pt x="1" y="94"/>
                    <a:pt x="1" y="160"/>
                    <a:pt x="34" y="181"/>
                  </a:cubicBezTo>
                  <a:cubicBezTo>
                    <a:pt x="71" y="198"/>
                    <a:pt x="87" y="198"/>
                    <a:pt x="120" y="198"/>
                  </a:cubicBezTo>
                  <a:cubicBezTo>
                    <a:pt x="137" y="198"/>
                    <a:pt x="137" y="198"/>
                    <a:pt x="153" y="181"/>
                  </a:cubicBezTo>
                  <a:cubicBezTo>
                    <a:pt x="174" y="181"/>
                    <a:pt x="190" y="160"/>
                    <a:pt x="207" y="144"/>
                  </a:cubicBezTo>
                  <a:cubicBezTo>
                    <a:pt x="256" y="94"/>
                    <a:pt x="256" y="41"/>
                    <a:pt x="223" y="8"/>
                  </a:cubicBezTo>
                  <a:cubicBezTo>
                    <a:pt x="201" y="8"/>
                    <a:pt x="187"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
            <p:cNvSpPr/>
            <p:nvPr/>
          </p:nvSpPr>
          <p:spPr>
            <a:xfrm>
              <a:off x="4836925" y="2467450"/>
              <a:ext cx="6925" cy="4750"/>
            </a:xfrm>
            <a:custGeom>
              <a:avLst/>
              <a:gdLst/>
              <a:ahLst/>
              <a:cxnLst/>
              <a:rect l="l" t="t" r="r" b="b"/>
              <a:pathLst>
                <a:path w="277" h="190" extrusionOk="0">
                  <a:moveTo>
                    <a:pt x="173" y="0"/>
                  </a:moveTo>
                  <a:cubicBezTo>
                    <a:pt x="136" y="0"/>
                    <a:pt x="120" y="0"/>
                    <a:pt x="87" y="17"/>
                  </a:cubicBezTo>
                  <a:cubicBezTo>
                    <a:pt x="54" y="37"/>
                    <a:pt x="33" y="70"/>
                    <a:pt x="17" y="87"/>
                  </a:cubicBezTo>
                  <a:cubicBezTo>
                    <a:pt x="0" y="157"/>
                    <a:pt x="33" y="190"/>
                    <a:pt x="103" y="190"/>
                  </a:cubicBezTo>
                  <a:cubicBezTo>
                    <a:pt x="120" y="190"/>
                    <a:pt x="136" y="190"/>
                    <a:pt x="157" y="173"/>
                  </a:cubicBezTo>
                  <a:cubicBezTo>
                    <a:pt x="173" y="173"/>
                    <a:pt x="190" y="173"/>
                    <a:pt x="190" y="157"/>
                  </a:cubicBezTo>
                  <a:cubicBezTo>
                    <a:pt x="223" y="140"/>
                    <a:pt x="239" y="120"/>
                    <a:pt x="260" y="87"/>
                  </a:cubicBezTo>
                  <a:cubicBezTo>
                    <a:pt x="277" y="37"/>
                    <a:pt x="23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
            <p:cNvSpPr/>
            <p:nvPr/>
          </p:nvSpPr>
          <p:spPr>
            <a:xfrm>
              <a:off x="4803825" y="2502525"/>
              <a:ext cx="6525" cy="4950"/>
            </a:xfrm>
            <a:custGeom>
              <a:avLst/>
              <a:gdLst/>
              <a:ahLst/>
              <a:cxnLst/>
              <a:rect l="l" t="t" r="r" b="b"/>
              <a:pathLst>
                <a:path w="261" h="198" extrusionOk="0">
                  <a:moveTo>
                    <a:pt x="194" y="1"/>
                  </a:moveTo>
                  <a:cubicBezTo>
                    <a:pt x="183" y="1"/>
                    <a:pt x="171" y="3"/>
                    <a:pt x="158" y="7"/>
                  </a:cubicBezTo>
                  <a:lnTo>
                    <a:pt x="104" y="7"/>
                  </a:lnTo>
                  <a:cubicBezTo>
                    <a:pt x="38" y="40"/>
                    <a:pt x="1" y="110"/>
                    <a:pt x="17" y="143"/>
                  </a:cubicBezTo>
                  <a:cubicBezTo>
                    <a:pt x="17" y="178"/>
                    <a:pt x="47" y="197"/>
                    <a:pt x="87" y="197"/>
                  </a:cubicBezTo>
                  <a:cubicBezTo>
                    <a:pt x="109" y="197"/>
                    <a:pt x="133" y="192"/>
                    <a:pt x="158" y="180"/>
                  </a:cubicBezTo>
                  <a:cubicBezTo>
                    <a:pt x="174" y="180"/>
                    <a:pt x="191" y="160"/>
                    <a:pt x="207" y="143"/>
                  </a:cubicBezTo>
                  <a:cubicBezTo>
                    <a:pt x="244" y="127"/>
                    <a:pt x="261" y="77"/>
                    <a:pt x="244" y="40"/>
                  </a:cubicBezTo>
                  <a:cubicBezTo>
                    <a:pt x="244" y="16"/>
                    <a:pt x="224"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
            <p:cNvSpPr/>
            <p:nvPr/>
          </p:nvSpPr>
          <p:spPr>
            <a:xfrm>
              <a:off x="4832600" y="2490200"/>
              <a:ext cx="6500" cy="4800"/>
            </a:xfrm>
            <a:custGeom>
              <a:avLst/>
              <a:gdLst/>
              <a:ahLst/>
              <a:cxnLst/>
              <a:rect l="l" t="t" r="r" b="b"/>
              <a:pathLst>
                <a:path w="260" h="192" extrusionOk="0">
                  <a:moveTo>
                    <a:pt x="170" y="1"/>
                  </a:moveTo>
                  <a:cubicBezTo>
                    <a:pt x="150" y="1"/>
                    <a:pt x="128" y="6"/>
                    <a:pt x="103" y="18"/>
                  </a:cubicBezTo>
                  <a:cubicBezTo>
                    <a:pt x="37" y="34"/>
                    <a:pt x="0" y="104"/>
                    <a:pt x="21" y="137"/>
                  </a:cubicBezTo>
                  <a:cubicBezTo>
                    <a:pt x="21" y="172"/>
                    <a:pt x="49" y="191"/>
                    <a:pt x="88" y="191"/>
                  </a:cubicBezTo>
                  <a:cubicBezTo>
                    <a:pt x="108" y="191"/>
                    <a:pt x="132" y="186"/>
                    <a:pt x="157" y="174"/>
                  </a:cubicBezTo>
                  <a:cubicBezTo>
                    <a:pt x="227" y="158"/>
                    <a:pt x="260" y="88"/>
                    <a:pt x="243" y="55"/>
                  </a:cubicBezTo>
                  <a:cubicBezTo>
                    <a:pt x="233" y="20"/>
                    <a:pt x="206"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
            <p:cNvSpPr/>
            <p:nvPr/>
          </p:nvSpPr>
          <p:spPr>
            <a:xfrm>
              <a:off x="4842900" y="2418900"/>
              <a:ext cx="6525" cy="4750"/>
            </a:xfrm>
            <a:custGeom>
              <a:avLst/>
              <a:gdLst/>
              <a:ahLst/>
              <a:cxnLst/>
              <a:rect l="l" t="t" r="r" b="b"/>
              <a:pathLst>
                <a:path w="261" h="190" extrusionOk="0">
                  <a:moveTo>
                    <a:pt x="157" y="0"/>
                  </a:moveTo>
                  <a:cubicBezTo>
                    <a:pt x="141" y="0"/>
                    <a:pt x="103" y="21"/>
                    <a:pt x="71" y="37"/>
                  </a:cubicBezTo>
                  <a:cubicBezTo>
                    <a:pt x="38" y="54"/>
                    <a:pt x="21" y="70"/>
                    <a:pt x="21" y="103"/>
                  </a:cubicBezTo>
                  <a:cubicBezTo>
                    <a:pt x="0" y="140"/>
                    <a:pt x="21" y="190"/>
                    <a:pt x="71" y="190"/>
                  </a:cubicBezTo>
                  <a:lnTo>
                    <a:pt x="157" y="190"/>
                  </a:lnTo>
                  <a:cubicBezTo>
                    <a:pt x="174" y="173"/>
                    <a:pt x="207" y="157"/>
                    <a:pt x="227" y="124"/>
                  </a:cubicBezTo>
                  <a:lnTo>
                    <a:pt x="244" y="103"/>
                  </a:lnTo>
                  <a:cubicBezTo>
                    <a:pt x="260" y="37"/>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
            <p:cNvSpPr/>
            <p:nvPr/>
          </p:nvSpPr>
          <p:spPr>
            <a:xfrm>
              <a:off x="4832175" y="2502275"/>
              <a:ext cx="6525" cy="5175"/>
            </a:xfrm>
            <a:custGeom>
              <a:avLst/>
              <a:gdLst/>
              <a:ahLst/>
              <a:cxnLst/>
              <a:rect l="l" t="t" r="r" b="b"/>
              <a:pathLst>
                <a:path w="261" h="207" extrusionOk="0">
                  <a:moveTo>
                    <a:pt x="157" y="1"/>
                  </a:moveTo>
                  <a:cubicBezTo>
                    <a:pt x="141" y="1"/>
                    <a:pt x="104" y="17"/>
                    <a:pt x="71" y="34"/>
                  </a:cubicBezTo>
                  <a:cubicBezTo>
                    <a:pt x="38" y="50"/>
                    <a:pt x="17" y="87"/>
                    <a:pt x="17" y="104"/>
                  </a:cubicBezTo>
                  <a:cubicBezTo>
                    <a:pt x="1" y="137"/>
                    <a:pt x="1" y="170"/>
                    <a:pt x="38" y="190"/>
                  </a:cubicBezTo>
                  <a:cubicBezTo>
                    <a:pt x="38" y="190"/>
                    <a:pt x="71" y="207"/>
                    <a:pt x="87" y="207"/>
                  </a:cubicBezTo>
                  <a:cubicBezTo>
                    <a:pt x="104" y="207"/>
                    <a:pt x="141" y="190"/>
                    <a:pt x="157" y="190"/>
                  </a:cubicBezTo>
                  <a:cubicBezTo>
                    <a:pt x="190" y="170"/>
                    <a:pt x="223" y="137"/>
                    <a:pt x="244" y="104"/>
                  </a:cubicBezTo>
                  <a:lnTo>
                    <a:pt x="244" y="87"/>
                  </a:ln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
            <p:cNvSpPr/>
            <p:nvPr/>
          </p:nvSpPr>
          <p:spPr>
            <a:xfrm>
              <a:off x="4846825" y="2490225"/>
              <a:ext cx="6400" cy="4950"/>
            </a:xfrm>
            <a:custGeom>
              <a:avLst/>
              <a:gdLst/>
              <a:ahLst/>
              <a:cxnLst/>
              <a:rect l="l" t="t" r="r" b="b"/>
              <a:pathLst>
                <a:path w="256" h="198" extrusionOk="0">
                  <a:moveTo>
                    <a:pt x="136" y="0"/>
                  </a:moveTo>
                  <a:cubicBezTo>
                    <a:pt x="103" y="17"/>
                    <a:pt x="70" y="33"/>
                    <a:pt x="50" y="54"/>
                  </a:cubicBezTo>
                  <a:cubicBezTo>
                    <a:pt x="0" y="103"/>
                    <a:pt x="0" y="157"/>
                    <a:pt x="50" y="190"/>
                  </a:cubicBezTo>
                  <a:cubicBezTo>
                    <a:pt x="63" y="190"/>
                    <a:pt x="83" y="197"/>
                    <a:pt x="99" y="197"/>
                  </a:cubicBezTo>
                  <a:cubicBezTo>
                    <a:pt x="107" y="197"/>
                    <a:pt x="114" y="195"/>
                    <a:pt x="120" y="190"/>
                  </a:cubicBezTo>
                  <a:lnTo>
                    <a:pt x="153" y="190"/>
                  </a:lnTo>
                  <a:cubicBezTo>
                    <a:pt x="173" y="173"/>
                    <a:pt x="190" y="157"/>
                    <a:pt x="206" y="157"/>
                  </a:cubicBezTo>
                  <a:cubicBezTo>
                    <a:pt x="256" y="103"/>
                    <a:pt x="256" y="33"/>
                    <a:pt x="223" y="17"/>
                  </a:cubicBezTo>
                  <a:cubicBezTo>
                    <a:pt x="206" y="0"/>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
            <p:cNvSpPr/>
            <p:nvPr/>
          </p:nvSpPr>
          <p:spPr>
            <a:xfrm>
              <a:off x="4845475" y="2430950"/>
              <a:ext cx="6525" cy="5175"/>
            </a:xfrm>
            <a:custGeom>
              <a:avLst/>
              <a:gdLst/>
              <a:ahLst/>
              <a:cxnLst/>
              <a:rect l="l" t="t" r="r" b="b"/>
              <a:pathLst>
                <a:path w="261" h="207" extrusionOk="0">
                  <a:moveTo>
                    <a:pt x="157" y="1"/>
                  </a:moveTo>
                  <a:cubicBezTo>
                    <a:pt x="124" y="1"/>
                    <a:pt x="87" y="17"/>
                    <a:pt x="71" y="34"/>
                  </a:cubicBezTo>
                  <a:cubicBezTo>
                    <a:pt x="38" y="54"/>
                    <a:pt x="21" y="87"/>
                    <a:pt x="0" y="104"/>
                  </a:cubicBezTo>
                  <a:cubicBezTo>
                    <a:pt x="0" y="137"/>
                    <a:pt x="0" y="157"/>
                    <a:pt x="21" y="174"/>
                  </a:cubicBezTo>
                  <a:cubicBezTo>
                    <a:pt x="38" y="190"/>
                    <a:pt x="54" y="207"/>
                    <a:pt x="87" y="207"/>
                  </a:cubicBezTo>
                  <a:cubicBezTo>
                    <a:pt x="104" y="207"/>
                    <a:pt x="124" y="207"/>
                    <a:pt x="141" y="190"/>
                  </a:cubicBezTo>
                  <a:cubicBezTo>
                    <a:pt x="157" y="190"/>
                    <a:pt x="174" y="174"/>
                    <a:pt x="174" y="174"/>
                  </a:cubicBezTo>
                  <a:cubicBezTo>
                    <a:pt x="207" y="157"/>
                    <a:pt x="227" y="137"/>
                    <a:pt x="244" y="104"/>
                  </a:cubicBezTo>
                  <a:cubicBezTo>
                    <a:pt x="260" y="54"/>
                    <a:pt x="22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
            <p:cNvSpPr/>
            <p:nvPr/>
          </p:nvSpPr>
          <p:spPr>
            <a:xfrm>
              <a:off x="4839075" y="2455250"/>
              <a:ext cx="6950" cy="4900"/>
            </a:xfrm>
            <a:custGeom>
              <a:avLst/>
              <a:gdLst/>
              <a:ahLst/>
              <a:cxnLst/>
              <a:rect l="l" t="t" r="r" b="b"/>
              <a:pathLst>
                <a:path w="278" h="196" extrusionOk="0">
                  <a:moveTo>
                    <a:pt x="172" y="1"/>
                  </a:moveTo>
                  <a:cubicBezTo>
                    <a:pt x="161" y="1"/>
                    <a:pt x="149" y="3"/>
                    <a:pt x="137" y="10"/>
                  </a:cubicBezTo>
                  <a:cubicBezTo>
                    <a:pt x="104" y="10"/>
                    <a:pt x="87" y="26"/>
                    <a:pt x="50" y="59"/>
                  </a:cubicBezTo>
                  <a:cubicBezTo>
                    <a:pt x="1" y="92"/>
                    <a:pt x="1" y="162"/>
                    <a:pt x="50" y="179"/>
                  </a:cubicBezTo>
                  <a:cubicBezTo>
                    <a:pt x="71" y="195"/>
                    <a:pt x="104" y="195"/>
                    <a:pt x="120" y="195"/>
                  </a:cubicBezTo>
                  <a:cubicBezTo>
                    <a:pt x="137" y="195"/>
                    <a:pt x="153" y="195"/>
                    <a:pt x="153" y="179"/>
                  </a:cubicBezTo>
                  <a:cubicBezTo>
                    <a:pt x="174" y="179"/>
                    <a:pt x="207" y="162"/>
                    <a:pt x="207" y="146"/>
                  </a:cubicBezTo>
                  <a:cubicBezTo>
                    <a:pt x="256" y="92"/>
                    <a:pt x="277" y="43"/>
                    <a:pt x="224" y="10"/>
                  </a:cubicBezTo>
                  <a:cubicBezTo>
                    <a:pt x="213" y="10"/>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
            <p:cNvSpPr/>
            <p:nvPr/>
          </p:nvSpPr>
          <p:spPr>
            <a:xfrm>
              <a:off x="4813725" y="2536600"/>
              <a:ext cx="6525" cy="4925"/>
            </a:xfrm>
            <a:custGeom>
              <a:avLst/>
              <a:gdLst/>
              <a:ahLst/>
              <a:cxnLst/>
              <a:rect l="l" t="t" r="r" b="b"/>
              <a:pathLst>
                <a:path w="261" h="197" extrusionOk="0">
                  <a:moveTo>
                    <a:pt x="157" y="1"/>
                  </a:moveTo>
                  <a:cubicBezTo>
                    <a:pt x="137" y="1"/>
                    <a:pt x="120" y="1"/>
                    <a:pt x="104" y="17"/>
                  </a:cubicBezTo>
                  <a:cubicBezTo>
                    <a:pt x="34" y="34"/>
                    <a:pt x="1" y="104"/>
                    <a:pt x="17" y="157"/>
                  </a:cubicBezTo>
                  <a:cubicBezTo>
                    <a:pt x="29" y="181"/>
                    <a:pt x="61" y="197"/>
                    <a:pt x="105" y="197"/>
                  </a:cubicBezTo>
                  <a:cubicBezTo>
                    <a:pt x="121" y="197"/>
                    <a:pt x="139" y="195"/>
                    <a:pt x="157" y="190"/>
                  </a:cubicBezTo>
                  <a:cubicBezTo>
                    <a:pt x="174" y="174"/>
                    <a:pt x="190" y="157"/>
                    <a:pt x="207" y="157"/>
                  </a:cubicBezTo>
                  <a:cubicBezTo>
                    <a:pt x="240" y="120"/>
                    <a:pt x="260" y="87"/>
                    <a:pt x="240" y="54"/>
                  </a:cubicBezTo>
                  <a:cubicBezTo>
                    <a:pt x="240" y="17"/>
                    <a:pt x="207"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
            <p:cNvSpPr/>
            <p:nvPr/>
          </p:nvSpPr>
          <p:spPr>
            <a:xfrm>
              <a:off x="4827025" y="2479475"/>
              <a:ext cx="6525" cy="4950"/>
            </a:xfrm>
            <a:custGeom>
              <a:avLst/>
              <a:gdLst/>
              <a:ahLst/>
              <a:cxnLst/>
              <a:rect l="l" t="t" r="r" b="b"/>
              <a:pathLst>
                <a:path w="261" h="198" extrusionOk="0">
                  <a:moveTo>
                    <a:pt x="170" y="1"/>
                  </a:moveTo>
                  <a:cubicBezTo>
                    <a:pt x="151" y="1"/>
                    <a:pt x="128" y="6"/>
                    <a:pt x="104" y="18"/>
                  </a:cubicBezTo>
                  <a:cubicBezTo>
                    <a:pt x="38" y="35"/>
                    <a:pt x="1" y="105"/>
                    <a:pt x="17" y="154"/>
                  </a:cubicBezTo>
                  <a:cubicBezTo>
                    <a:pt x="17" y="181"/>
                    <a:pt x="55" y="198"/>
                    <a:pt x="103" y="198"/>
                  </a:cubicBezTo>
                  <a:cubicBezTo>
                    <a:pt x="120" y="198"/>
                    <a:pt x="139" y="196"/>
                    <a:pt x="157" y="191"/>
                  </a:cubicBezTo>
                  <a:cubicBezTo>
                    <a:pt x="223" y="154"/>
                    <a:pt x="260" y="105"/>
                    <a:pt x="244" y="51"/>
                  </a:cubicBezTo>
                  <a:cubicBezTo>
                    <a:pt x="230" y="19"/>
                    <a:pt x="20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
            <p:cNvSpPr/>
            <p:nvPr/>
          </p:nvSpPr>
          <p:spPr>
            <a:xfrm>
              <a:off x="4808975" y="2514375"/>
              <a:ext cx="6525" cy="5100"/>
            </a:xfrm>
            <a:custGeom>
              <a:avLst/>
              <a:gdLst/>
              <a:ahLst/>
              <a:cxnLst/>
              <a:rect l="l" t="t" r="r" b="b"/>
              <a:pathLst>
                <a:path w="261" h="204" extrusionOk="0">
                  <a:moveTo>
                    <a:pt x="163" y="0"/>
                  </a:moveTo>
                  <a:cubicBezTo>
                    <a:pt x="144" y="0"/>
                    <a:pt x="123" y="5"/>
                    <a:pt x="104" y="16"/>
                  </a:cubicBezTo>
                  <a:cubicBezTo>
                    <a:pt x="55" y="32"/>
                    <a:pt x="17" y="65"/>
                    <a:pt x="1" y="119"/>
                  </a:cubicBezTo>
                  <a:lnTo>
                    <a:pt x="1" y="152"/>
                  </a:lnTo>
                  <a:cubicBezTo>
                    <a:pt x="12" y="184"/>
                    <a:pt x="45" y="204"/>
                    <a:pt x="81" y="204"/>
                  </a:cubicBezTo>
                  <a:cubicBezTo>
                    <a:pt x="101" y="204"/>
                    <a:pt x="122" y="198"/>
                    <a:pt x="141" y="185"/>
                  </a:cubicBezTo>
                  <a:cubicBezTo>
                    <a:pt x="207" y="168"/>
                    <a:pt x="261" y="98"/>
                    <a:pt x="244" y="49"/>
                  </a:cubicBezTo>
                  <a:cubicBezTo>
                    <a:pt x="244" y="32"/>
                    <a:pt x="224" y="32"/>
                    <a:pt x="207" y="16"/>
                  </a:cubicBezTo>
                  <a:cubicBezTo>
                    <a:pt x="199" y="5"/>
                    <a:pt x="182"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
            <p:cNvSpPr/>
            <p:nvPr/>
          </p:nvSpPr>
          <p:spPr>
            <a:xfrm>
              <a:off x="4810325" y="2524125"/>
              <a:ext cx="6425" cy="5200"/>
            </a:xfrm>
            <a:custGeom>
              <a:avLst/>
              <a:gdLst/>
              <a:ahLst/>
              <a:cxnLst/>
              <a:rect l="l" t="t" r="r" b="b"/>
              <a:pathLst>
                <a:path w="257" h="208" extrusionOk="0">
                  <a:moveTo>
                    <a:pt x="153" y="1"/>
                  </a:moveTo>
                  <a:cubicBezTo>
                    <a:pt x="137" y="17"/>
                    <a:pt x="120" y="17"/>
                    <a:pt x="104" y="17"/>
                  </a:cubicBezTo>
                  <a:cubicBezTo>
                    <a:pt x="34" y="54"/>
                    <a:pt x="1" y="104"/>
                    <a:pt x="17" y="157"/>
                  </a:cubicBezTo>
                  <a:cubicBezTo>
                    <a:pt x="17" y="189"/>
                    <a:pt x="46" y="208"/>
                    <a:pt x="85" y="208"/>
                  </a:cubicBezTo>
                  <a:cubicBezTo>
                    <a:pt x="106" y="208"/>
                    <a:pt x="130" y="202"/>
                    <a:pt x="153" y="190"/>
                  </a:cubicBezTo>
                  <a:cubicBezTo>
                    <a:pt x="170" y="190"/>
                    <a:pt x="190" y="174"/>
                    <a:pt x="207" y="157"/>
                  </a:cubicBezTo>
                  <a:cubicBezTo>
                    <a:pt x="240" y="141"/>
                    <a:pt x="256" y="87"/>
                    <a:pt x="240" y="54"/>
                  </a:cubicBezTo>
                  <a:cubicBezTo>
                    <a:pt x="240" y="17"/>
                    <a:pt x="207"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
            <p:cNvSpPr/>
            <p:nvPr/>
          </p:nvSpPr>
          <p:spPr>
            <a:xfrm>
              <a:off x="4818875" y="2502100"/>
              <a:ext cx="6525" cy="4950"/>
            </a:xfrm>
            <a:custGeom>
              <a:avLst/>
              <a:gdLst/>
              <a:ahLst/>
              <a:cxnLst/>
              <a:rect l="l" t="t" r="r" b="b"/>
              <a:pathLst>
                <a:path w="261" h="198" extrusionOk="0">
                  <a:moveTo>
                    <a:pt x="172" y="0"/>
                  </a:moveTo>
                  <a:cubicBezTo>
                    <a:pt x="161" y="0"/>
                    <a:pt x="149" y="2"/>
                    <a:pt x="137" y="8"/>
                  </a:cubicBezTo>
                  <a:cubicBezTo>
                    <a:pt x="120" y="8"/>
                    <a:pt x="87" y="24"/>
                    <a:pt x="54" y="41"/>
                  </a:cubicBezTo>
                  <a:cubicBezTo>
                    <a:pt x="17" y="94"/>
                    <a:pt x="1" y="160"/>
                    <a:pt x="54" y="177"/>
                  </a:cubicBezTo>
                  <a:cubicBezTo>
                    <a:pt x="71" y="197"/>
                    <a:pt x="104" y="197"/>
                    <a:pt x="137" y="197"/>
                  </a:cubicBezTo>
                  <a:cubicBezTo>
                    <a:pt x="137" y="197"/>
                    <a:pt x="157" y="177"/>
                    <a:pt x="174" y="177"/>
                  </a:cubicBezTo>
                  <a:cubicBezTo>
                    <a:pt x="190" y="177"/>
                    <a:pt x="207" y="160"/>
                    <a:pt x="223" y="144"/>
                  </a:cubicBezTo>
                  <a:cubicBezTo>
                    <a:pt x="240" y="127"/>
                    <a:pt x="261" y="94"/>
                    <a:pt x="261" y="74"/>
                  </a:cubicBezTo>
                  <a:cubicBezTo>
                    <a:pt x="261" y="41"/>
                    <a:pt x="240" y="24"/>
                    <a:pt x="223" y="8"/>
                  </a:cubicBezTo>
                  <a:cubicBezTo>
                    <a:pt x="212" y="8"/>
                    <a:pt x="194"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
            <p:cNvSpPr/>
            <p:nvPr/>
          </p:nvSpPr>
          <p:spPr>
            <a:xfrm>
              <a:off x="4824025" y="2513400"/>
              <a:ext cx="6525" cy="4775"/>
            </a:xfrm>
            <a:custGeom>
              <a:avLst/>
              <a:gdLst/>
              <a:ahLst/>
              <a:cxnLst/>
              <a:rect l="l" t="t" r="r" b="b"/>
              <a:pathLst>
                <a:path w="261" h="191" extrusionOk="0">
                  <a:moveTo>
                    <a:pt x="158" y="1"/>
                  </a:moveTo>
                  <a:cubicBezTo>
                    <a:pt x="137" y="1"/>
                    <a:pt x="104" y="17"/>
                    <a:pt x="71" y="34"/>
                  </a:cubicBezTo>
                  <a:cubicBezTo>
                    <a:pt x="55" y="55"/>
                    <a:pt x="17" y="71"/>
                    <a:pt x="17" y="104"/>
                  </a:cubicBezTo>
                  <a:cubicBezTo>
                    <a:pt x="1" y="121"/>
                    <a:pt x="1" y="158"/>
                    <a:pt x="17" y="174"/>
                  </a:cubicBezTo>
                  <a:cubicBezTo>
                    <a:pt x="34" y="191"/>
                    <a:pt x="55" y="191"/>
                    <a:pt x="88" y="191"/>
                  </a:cubicBezTo>
                  <a:lnTo>
                    <a:pt x="158" y="191"/>
                  </a:lnTo>
                  <a:cubicBezTo>
                    <a:pt x="158" y="174"/>
                    <a:pt x="174" y="174"/>
                    <a:pt x="174" y="174"/>
                  </a:cubicBezTo>
                  <a:cubicBezTo>
                    <a:pt x="207" y="158"/>
                    <a:pt x="224" y="121"/>
                    <a:pt x="240" y="104"/>
                  </a:cubicBezTo>
                  <a:cubicBezTo>
                    <a:pt x="261" y="34"/>
                    <a:pt x="22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
            <p:cNvSpPr/>
            <p:nvPr/>
          </p:nvSpPr>
          <p:spPr>
            <a:xfrm>
              <a:off x="4971325" y="2280500"/>
              <a:ext cx="6525" cy="4950"/>
            </a:xfrm>
            <a:custGeom>
              <a:avLst/>
              <a:gdLst/>
              <a:ahLst/>
              <a:cxnLst/>
              <a:rect l="l" t="t" r="r" b="b"/>
              <a:pathLst>
                <a:path w="261" h="198" extrusionOk="0">
                  <a:moveTo>
                    <a:pt x="162" y="0"/>
                  </a:moveTo>
                  <a:cubicBezTo>
                    <a:pt x="154" y="0"/>
                    <a:pt x="146" y="2"/>
                    <a:pt x="141" y="7"/>
                  </a:cubicBezTo>
                  <a:cubicBezTo>
                    <a:pt x="104" y="7"/>
                    <a:pt x="71" y="24"/>
                    <a:pt x="54" y="57"/>
                  </a:cubicBezTo>
                  <a:cubicBezTo>
                    <a:pt x="1" y="94"/>
                    <a:pt x="1" y="160"/>
                    <a:pt x="38" y="177"/>
                  </a:cubicBezTo>
                  <a:cubicBezTo>
                    <a:pt x="54" y="197"/>
                    <a:pt x="87" y="197"/>
                    <a:pt x="120" y="197"/>
                  </a:cubicBezTo>
                  <a:cubicBezTo>
                    <a:pt x="141" y="197"/>
                    <a:pt x="141" y="197"/>
                    <a:pt x="157" y="177"/>
                  </a:cubicBezTo>
                  <a:cubicBezTo>
                    <a:pt x="174" y="177"/>
                    <a:pt x="190" y="160"/>
                    <a:pt x="207" y="144"/>
                  </a:cubicBezTo>
                  <a:cubicBezTo>
                    <a:pt x="260" y="94"/>
                    <a:pt x="260" y="40"/>
                    <a:pt x="207" y="7"/>
                  </a:cubicBezTo>
                  <a:cubicBezTo>
                    <a:pt x="196" y="7"/>
                    <a:pt x="177"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
            <p:cNvSpPr/>
            <p:nvPr/>
          </p:nvSpPr>
          <p:spPr>
            <a:xfrm>
              <a:off x="4589950" y="2354500"/>
              <a:ext cx="6525" cy="4900"/>
            </a:xfrm>
            <a:custGeom>
              <a:avLst/>
              <a:gdLst/>
              <a:ahLst/>
              <a:cxnLst/>
              <a:rect l="l" t="t" r="r" b="b"/>
              <a:pathLst>
                <a:path w="261" h="196" extrusionOk="0">
                  <a:moveTo>
                    <a:pt x="178" y="0"/>
                  </a:moveTo>
                  <a:cubicBezTo>
                    <a:pt x="155" y="0"/>
                    <a:pt x="130" y="6"/>
                    <a:pt x="104" y="20"/>
                  </a:cubicBezTo>
                  <a:cubicBezTo>
                    <a:pt x="54" y="37"/>
                    <a:pt x="1" y="103"/>
                    <a:pt x="17" y="156"/>
                  </a:cubicBezTo>
                  <a:cubicBezTo>
                    <a:pt x="32" y="180"/>
                    <a:pt x="72" y="196"/>
                    <a:pt x="113" y="196"/>
                  </a:cubicBezTo>
                  <a:cubicBezTo>
                    <a:pt x="128" y="196"/>
                    <a:pt x="143" y="194"/>
                    <a:pt x="157" y="189"/>
                  </a:cubicBezTo>
                  <a:cubicBezTo>
                    <a:pt x="223" y="156"/>
                    <a:pt x="261" y="86"/>
                    <a:pt x="261" y="53"/>
                  </a:cubicBezTo>
                  <a:cubicBezTo>
                    <a:pt x="250" y="19"/>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
            <p:cNvSpPr/>
            <p:nvPr/>
          </p:nvSpPr>
          <p:spPr>
            <a:xfrm>
              <a:off x="4592525" y="2364775"/>
              <a:ext cx="6525" cy="5075"/>
            </a:xfrm>
            <a:custGeom>
              <a:avLst/>
              <a:gdLst/>
              <a:ahLst/>
              <a:cxnLst/>
              <a:rect l="l" t="t" r="r" b="b"/>
              <a:pathLst>
                <a:path w="261" h="203" extrusionOk="0">
                  <a:moveTo>
                    <a:pt x="141" y="1"/>
                  </a:moveTo>
                  <a:cubicBezTo>
                    <a:pt x="104" y="21"/>
                    <a:pt x="87" y="38"/>
                    <a:pt x="54" y="54"/>
                  </a:cubicBezTo>
                  <a:cubicBezTo>
                    <a:pt x="1" y="104"/>
                    <a:pt x="1" y="157"/>
                    <a:pt x="54" y="190"/>
                  </a:cubicBezTo>
                  <a:cubicBezTo>
                    <a:pt x="63" y="199"/>
                    <a:pt x="75" y="203"/>
                    <a:pt x="90" y="203"/>
                  </a:cubicBezTo>
                  <a:cubicBezTo>
                    <a:pt x="105" y="203"/>
                    <a:pt x="123" y="199"/>
                    <a:pt x="141" y="190"/>
                  </a:cubicBezTo>
                  <a:lnTo>
                    <a:pt x="158" y="190"/>
                  </a:lnTo>
                  <a:cubicBezTo>
                    <a:pt x="191" y="174"/>
                    <a:pt x="207" y="174"/>
                    <a:pt x="224" y="157"/>
                  </a:cubicBezTo>
                  <a:cubicBezTo>
                    <a:pt x="244" y="124"/>
                    <a:pt x="261" y="104"/>
                    <a:pt x="261" y="71"/>
                  </a:cubicBezTo>
                  <a:cubicBezTo>
                    <a:pt x="261" y="54"/>
                    <a:pt x="244" y="38"/>
                    <a:pt x="224" y="21"/>
                  </a:cubicBezTo>
                  <a:cubicBezTo>
                    <a:pt x="207"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
            <p:cNvSpPr/>
            <p:nvPr/>
          </p:nvSpPr>
          <p:spPr>
            <a:xfrm>
              <a:off x="4587800" y="2340275"/>
              <a:ext cx="6450" cy="4850"/>
            </a:xfrm>
            <a:custGeom>
              <a:avLst/>
              <a:gdLst/>
              <a:ahLst/>
              <a:cxnLst/>
              <a:rect l="l" t="t" r="r" b="b"/>
              <a:pathLst>
                <a:path w="258" h="194" extrusionOk="0">
                  <a:moveTo>
                    <a:pt x="194" y="0"/>
                  </a:moveTo>
                  <a:cubicBezTo>
                    <a:pt x="187" y="0"/>
                    <a:pt x="181" y="1"/>
                    <a:pt x="173" y="4"/>
                  </a:cubicBezTo>
                  <a:cubicBezTo>
                    <a:pt x="140" y="4"/>
                    <a:pt x="103" y="4"/>
                    <a:pt x="70" y="20"/>
                  </a:cubicBezTo>
                  <a:cubicBezTo>
                    <a:pt x="54" y="37"/>
                    <a:pt x="37" y="74"/>
                    <a:pt x="21" y="90"/>
                  </a:cubicBezTo>
                  <a:cubicBezTo>
                    <a:pt x="0" y="140"/>
                    <a:pt x="37" y="193"/>
                    <a:pt x="87" y="193"/>
                  </a:cubicBezTo>
                  <a:cubicBezTo>
                    <a:pt x="124" y="193"/>
                    <a:pt x="140" y="193"/>
                    <a:pt x="157" y="177"/>
                  </a:cubicBezTo>
                  <a:cubicBezTo>
                    <a:pt x="173" y="177"/>
                    <a:pt x="173" y="177"/>
                    <a:pt x="190" y="156"/>
                  </a:cubicBezTo>
                  <a:cubicBezTo>
                    <a:pt x="206" y="140"/>
                    <a:pt x="243" y="123"/>
                    <a:pt x="243" y="90"/>
                  </a:cubicBezTo>
                  <a:cubicBezTo>
                    <a:pt x="258" y="44"/>
                    <a:pt x="23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
            <p:cNvSpPr/>
            <p:nvPr/>
          </p:nvSpPr>
          <p:spPr>
            <a:xfrm>
              <a:off x="4577475" y="2365300"/>
              <a:ext cx="6525" cy="5150"/>
            </a:xfrm>
            <a:custGeom>
              <a:avLst/>
              <a:gdLst/>
              <a:ahLst/>
              <a:cxnLst/>
              <a:rect l="l" t="t" r="r" b="b"/>
              <a:pathLst>
                <a:path w="261" h="206" extrusionOk="0">
                  <a:moveTo>
                    <a:pt x="158" y="0"/>
                  </a:moveTo>
                  <a:cubicBezTo>
                    <a:pt x="141" y="0"/>
                    <a:pt x="125" y="17"/>
                    <a:pt x="104" y="17"/>
                  </a:cubicBezTo>
                  <a:cubicBezTo>
                    <a:pt x="38" y="50"/>
                    <a:pt x="1" y="103"/>
                    <a:pt x="1" y="153"/>
                  </a:cubicBezTo>
                  <a:cubicBezTo>
                    <a:pt x="14" y="187"/>
                    <a:pt x="45" y="206"/>
                    <a:pt x="84" y="206"/>
                  </a:cubicBezTo>
                  <a:cubicBezTo>
                    <a:pt x="107" y="206"/>
                    <a:pt x="132" y="200"/>
                    <a:pt x="158" y="186"/>
                  </a:cubicBezTo>
                  <a:cubicBezTo>
                    <a:pt x="174" y="169"/>
                    <a:pt x="191" y="169"/>
                    <a:pt x="207" y="153"/>
                  </a:cubicBezTo>
                  <a:cubicBezTo>
                    <a:pt x="244" y="120"/>
                    <a:pt x="261" y="83"/>
                    <a:pt x="244" y="50"/>
                  </a:cubicBezTo>
                  <a:cubicBezTo>
                    <a:pt x="228" y="17"/>
                    <a:pt x="191"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
            <p:cNvSpPr/>
            <p:nvPr/>
          </p:nvSpPr>
          <p:spPr>
            <a:xfrm>
              <a:off x="4578000" y="2352675"/>
              <a:ext cx="6000" cy="4925"/>
            </a:xfrm>
            <a:custGeom>
              <a:avLst/>
              <a:gdLst/>
              <a:ahLst/>
              <a:cxnLst/>
              <a:rect l="l" t="t" r="r" b="b"/>
              <a:pathLst>
                <a:path w="240" h="197" extrusionOk="0">
                  <a:moveTo>
                    <a:pt x="138" y="0"/>
                  </a:moveTo>
                  <a:cubicBezTo>
                    <a:pt x="121" y="0"/>
                    <a:pt x="102" y="2"/>
                    <a:pt x="83" y="7"/>
                  </a:cubicBezTo>
                  <a:cubicBezTo>
                    <a:pt x="50" y="23"/>
                    <a:pt x="34" y="56"/>
                    <a:pt x="17" y="72"/>
                  </a:cubicBezTo>
                  <a:cubicBezTo>
                    <a:pt x="1" y="110"/>
                    <a:pt x="1" y="126"/>
                    <a:pt x="1" y="143"/>
                  </a:cubicBezTo>
                  <a:cubicBezTo>
                    <a:pt x="1" y="159"/>
                    <a:pt x="17" y="176"/>
                    <a:pt x="34" y="196"/>
                  </a:cubicBezTo>
                  <a:cubicBezTo>
                    <a:pt x="67" y="196"/>
                    <a:pt x="104" y="196"/>
                    <a:pt x="137" y="176"/>
                  </a:cubicBezTo>
                  <a:cubicBezTo>
                    <a:pt x="207" y="159"/>
                    <a:pt x="240" y="93"/>
                    <a:pt x="240" y="39"/>
                  </a:cubicBezTo>
                  <a:cubicBezTo>
                    <a:pt x="228" y="15"/>
                    <a:pt x="187"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
            <p:cNvSpPr/>
            <p:nvPr/>
          </p:nvSpPr>
          <p:spPr>
            <a:xfrm>
              <a:off x="4596875" y="2328300"/>
              <a:ext cx="6400" cy="5175"/>
            </a:xfrm>
            <a:custGeom>
              <a:avLst/>
              <a:gdLst/>
              <a:ahLst/>
              <a:cxnLst/>
              <a:rect l="l" t="t" r="r" b="b"/>
              <a:pathLst>
                <a:path w="256" h="207" extrusionOk="0">
                  <a:moveTo>
                    <a:pt x="173" y="0"/>
                  </a:moveTo>
                  <a:cubicBezTo>
                    <a:pt x="103" y="0"/>
                    <a:pt x="33" y="54"/>
                    <a:pt x="17" y="103"/>
                  </a:cubicBezTo>
                  <a:cubicBezTo>
                    <a:pt x="0" y="157"/>
                    <a:pt x="33" y="206"/>
                    <a:pt x="87" y="206"/>
                  </a:cubicBezTo>
                  <a:cubicBezTo>
                    <a:pt x="120" y="206"/>
                    <a:pt x="136" y="190"/>
                    <a:pt x="153" y="190"/>
                  </a:cubicBezTo>
                  <a:cubicBezTo>
                    <a:pt x="173" y="190"/>
                    <a:pt x="173" y="173"/>
                    <a:pt x="190" y="173"/>
                  </a:cubicBezTo>
                  <a:cubicBezTo>
                    <a:pt x="206" y="157"/>
                    <a:pt x="239" y="120"/>
                    <a:pt x="239" y="103"/>
                  </a:cubicBezTo>
                  <a:cubicBezTo>
                    <a:pt x="256" y="70"/>
                    <a:pt x="256" y="54"/>
                    <a:pt x="239" y="37"/>
                  </a:cubicBezTo>
                  <a:cubicBezTo>
                    <a:pt x="223" y="17"/>
                    <a:pt x="190"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
            <p:cNvSpPr/>
            <p:nvPr/>
          </p:nvSpPr>
          <p:spPr>
            <a:xfrm>
              <a:off x="4582225" y="2328300"/>
              <a:ext cx="6100" cy="5175"/>
            </a:xfrm>
            <a:custGeom>
              <a:avLst/>
              <a:gdLst/>
              <a:ahLst/>
              <a:cxnLst/>
              <a:rect l="l" t="t" r="r" b="b"/>
              <a:pathLst>
                <a:path w="244" h="207" extrusionOk="0">
                  <a:moveTo>
                    <a:pt x="120" y="0"/>
                  </a:moveTo>
                  <a:cubicBezTo>
                    <a:pt x="87" y="17"/>
                    <a:pt x="71" y="37"/>
                    <a:pt x="38" y="54"/>
                  </a:cubicBezTo>
                  <a:cubicBezTo>
                    <a:pt x="17" y="87"/>
                    <a:pt x="1" y="103"/>
                    <a:pt x="1" y="140"/>
                  </a:cubicBezTo>
                  <a:cubicBezTo>
                    <a:pt x="1" y="157"/>
                    <a:pt x="1" y="173"/>
                    <a:pt x="38" y="190"/>
                  </a:cubicBezTo>
                  <a:cubicBezTo>
                    <a:pt x="54" y="206"/>
                    <a:pt x="87" y="206"/>
                    <a:pt x="104" y="206"/>
                  </a:cubicBezTo>
                  <a:cubicBezTo>
                    <a:pt x="120" y="190"/>
                    <a:pt x="141" y="190"/>
                    <a:pt x="141" y="190"/>
                  </a:cubicBezTo>
                  <a:cubicBezTo>
                    <a:pt x="157" y="173"/>
                    <a:pt x="190" y="173"/>
                    <a:pt x="190" y="157"/>
                  </a:cubicBezTo>
                  <a:cubicBezTo>
                    <a:pt x="244" y="103"/>
                    <a:pt x="244" y="54"/>
                    <a:pt x="207" y="17"/>
                  </a:cubicBezTo>
                  <a:cubicBezTo>
                    <a:pt x="190" y="0"/>
                    <a:pt x="15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
            <p:cNvSpPr/>
            <p:nvPr/>
          </p:nvSpPr>
          <p:spPr>
            <a:xfrm>
              <a:off x="4620475" y="2353050"/>
              <a:ext cx="6500" cy="4950"/>
            </a:xfrm>
            <a:custGeom>
              <a:avLst/>
              <a:gdLst/>
              <a:ahLst/>
              <a:cxnLst/>
              <a:rect l="l" t="t" r="r" b="b"/>
              <a:pathLst>
                <a:path w="260" h="198" extrusionOk="0">
                  <a:moveTo>
                    <a:pt x="172" y="1"/>
                  </a:moveTo>
                  <a:cubicBezTo>
                    <a:pt x="161" y="1"/>
                    <a:pt x="149" y="3"/>
                    <a:pt x="136" y="8"/>
                  </a:cubicBezTo>
                  <a:cubicBezTo>
                    <a:pt x="103" y="8"/>
                    <a:pt x="70" y="24"/>
                    <a:pt x="54" y="57"/>
                  </a:cubicBezTo>
                  <a:cubicBezTo>
                    <a:pt x="0" y="95"/>
                    <a:pt x="0" y="161"/>
                    <a:pt x="33" y="181"/>
                  </a:cubicBezTo>
                  <a:cubicBezTo>
                    <a:pt x="70" y="198"/>
                    <a:pt x="87" y="198"/>
                    <a:pt x="120" y="198"/>
                  </a:cubicBezTo>
                  <a:cubicBezTo>
                    <a:pt x="136" y="198"/>
                    <a:pt x="136" y="198"/>
                    <a:pt x="157" y="181"/>
                  </a:cubicBezTo>
                  <a:cubicBezTo>
                    <a:pt x="173" y="181"/>
                    <a:pt x="190" y="161"/>
                    <a:pt x="206" y="144"/>
                  </a:cubicBezTo>
                  <a:cubicBezTo>
                    <a:pt x="260" y="95"/>
                    <a:pt x="260" y="41"/>
                    <a:pt x="223" y="8"/>
                  </a:cubicBezTo>
                  <a:cubicBezTo>
                    <a:pt x="212" y="8"/>
                    <a:pt x="194"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
            <p:cNvSpPr/>
            <p:nvPr/>
          </p:nvSpPr>
          <p:spPr>
            <a:xfrm>
              <a:off x="4682300" y="2457850"/>
              <a:ext cx="6525" cy="4875"/>
            </a:xfrm>
            <a:custGeom>
              <a:avLst/>
              <a:gdLst/>
              <a:ahLst/>
              <a:cxnLst/>
              <a:rect l="l" t="t" r="r" b="b"/>
              <a:pathLst>
                <a:path w="261" h="195" extrusionOk="0">
                  <a:moveTo>
                    <a:pt x="179" y="1"/>
                  </a:moveTo>
                  <a:cubicBezTo>
                    <a:pt x="137" y="1"/>
                    <a:pt x="90" y="18"/>
                    <a:pt x="55" y="42"/>
                  </a:cubicBezTo>
                  <a:cubicBezTo>
                    <a:pt x="1" y="91"/>
                    <a:pt x="1" y="162"/>
                    <a:pt x="34" y="178"/>
                  </a:cubicBezTo>
                  <a:cubicBezTo>
                    <a:pt x="55" y="195"/>
                    <a:pt x="88" y="195"/>
                    <a:pt x="121" y="195"/>
                  </a:cubicBezTo>
                  <a:cubicBezTo>
                    <a:pt x="137" y="195"/>
                    <a:pt x="137" y="178"/>
                    <a:pt x="158" y="178"/>
                  </a:cubicBezTo>
                  <a:cubicBezTo>
                    <a:pt x="174" y="178"/>
                    <a:pt x="191" y="162"/>
                    <a:pt x="207" y="145"/>
                  </a:cubicBezTo>
                  <a:cubicBezTo>
                    <a:pt x="261" y="91"/>
                    <a:pt x="261" y="42"/>
                    <a:pt x="224" y="9"/>
                  </a:cubicBezTo>
                  <a:cubicBezTo>
                    <a:pt x="210" y="3"/>
                    <a:pt x="19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
            <p:cNvSpPr/>
            <p:nvPr/>
          </p:nvSpPr>
          <p:spPr>
            <a:xfrm>
              <a:off x="4626025" y="2318400"/>
              <a:ext cx="6950" cy="4775"/>
            </a:xfrm>
            <a:custGeom>
              <a:avLst/>
              <a:gdLst/>
              <a:ahLst/>
              <a:cxnLst/>
              <a:rect l="l" t="t" r="r" b="b"/>
              <a:pathLst>
                <a:path w="278" h="191" extrusionOk="0">
                  <a:moveTo>
                    <a:pt x="174" y="0"/>
                  </a:moveTo>
                  <a:cubicBezTo>
                    <a:pt x="141" y="0"/>
                    <a:pt x="104" y="21"/>
                    <a:pt x="87" y="38"/>
                  </a:cubicBezTo>
                  <a:cubicBezTo>
                    <a:pt x="54" y="54"/>
                    <a:pt x="38" y="71"/>
                    <a:pt x="17" y="104"/>
                  </a:cubicBezTo>
                  <a:cubicBezTo>
                    <a:pt x="1" y="157"/>
                    <a:pt x="38" y="190"/>
                    <a:pt x="104" y="190"/>
                  </a:cubicBezTo>
                  <a:lnTo>
                    <a:pt x="158" y="190"/>
                  </a:lnTo>
                  <a:cubicBezTo>
                    <a:pt x="174" y="174"/>
                    <a:pt x="190" y="174"/>
                    <a:pt x="190" y="174"/>
                  </a:cubicBezTo>
                  <a:cubicBezTo>
                    <a:pt x="223" y="157"/>
                    <a:pt x="244" y="124"/>
                    <a:pt x="261" y="104"/>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
            <p:cNvSpPr/>
            <p:nvPr/>
          </p:nvSpPr>
          <p:spPr>
            <a:xfrm>
              <a:off x="4600675" y="2342500"/>
              <a:ext cx="6525" cy="4775"/>
            </a:xfrm>
            <a:custGeom>
              <a:avLst/>
              <a:gdLst/>
              <a:ahLst/>
              <a:cxnLst/>
              <a:rect l="l" t="t" r="r" b="b"/>
              <a:pathLst>
                <a:path w="261" h="191" extrusionOk="0">
                  <a:moveTo>
                    <a:pt x="171" y="1"/>
                  </a:moveTo>
                  <a:cubicBezTo>
                    <a:pt x="151" y="1"/>
                    <a:pt x="129" y="6"/>
                    <a:pt x="104" y="18"/>
                  </a:cubicBezTo>
                  <a:cubicBezTo>
                    <a:pt x="38" y="34"/>
                    <a:pt x="1" y="104"/>
                    <a:pt x="21" y="137"/>
                  </a:cubicBezTo>
                  <a:cubicBezTo>
                    <a:pt x="21" y="171"/>
                    <a:pt x="48" y="190"/>
                    <a:pt x="85" y="190"/>
                  </a:cubicBezTo>
                  <a:cubicBezTo>
                    <a:pt x="106" y="190"/>
                    <a:pt x="132" y="184"/>
                    <a:pt x="157" y="170"/>
                  </a:cubicBezTo>
                  <a:cubicBezTo>
                    <a:pt x="227" y="154"/>
                    <a:pt x="260" y="88"/>
                    <a:pt x="244" y="51"/>
                  </a:cubicBezTo>
                  <a:cubicBezTo>
                    <a:pt x="233" y="19"/>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
            <p:cNvSpPr/>
            <p:nvPr/>
          </p:nvSpPr>
          <p:spPr>
            <a:xfrm>
              <a:off x="4625625" y="2330025"/>
              <a:ext cx="6525" cy="5025"/>
            </a:xfrm>
            <a:custGeom>
              <a:avLst/>
              <a:gdLst/>
              <a:ahLst/>
              <a:cxnLst/>
              <a:rect l="l" t="t" r="r" b="b"/>
              <a:pathLst>
                <a:path w="261" h="201" extrusionOk="0">
                  <a:moveTo>
                    <a:pt x="175" y="1"/>
                  </a:moveTo>
                  <a:cubicBezTo>
                    <a:pt x="153" y="1"/>
                    <a:pt x="128" y="6"/>
                    <a:pt x="103" y="18"/>
                  </a:cubicBezTo>
                  <a:cubicBezTo>
                    <a:pt x="54" y="51"/>
                    <a:pt x="0" y="104"/>
                    <a:pt x="17" y="154"/>
                  </a:cubicBezTo>
                  <a:cubicBezTo>
                    <a:pt x="27" y="188"/>
                    <a:pt x="53" y="201"/>
                    <a:pt x="89" y="201"/>
                  </a:cubicBezTo>
                  <a:cubicBezTo>
                    <a:pt x="109" y="201"/>
                    <a:pt x="132" y="197"/>
                    <a:pt x="157" y="191"/>
                  </a:cubicBezTo>
                  <a:cubicBezTo>
                    <a:pt x="223" y="154"/>
                    <a:pt x="260" y="104"/>
                    <a:pt x="260" y="51"/>
                  </a:cubicBezTo>
                  <a:cubicBezTo>
                    <a:pt x="247" y="19"/>
                    <a:pt x="215"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
            <p:cNvSpPr/>
            <p:nvPr/>
          </p:nvSpPr>
          <p:spPr>
            <a:xfrm>
              <a:off x="4606350" y="2353075"/>
              <a:ext cx="6400" cy="4950"/>
            </a:xfrm>
            <a:custGeom>
              <a:avLst/>
              <a:gdLst/>
              <a:ahLst/>
              <a:cxnLst/>
              <a:rect l="l" t="t" r="r" b="b"/>
              <a:pathLst>
                <a:path w="256" h="198" extrusionOk="0">
                  <a:moveTo>
                    <a:pt x="153" y="1"/>
                  </a:moveTo>
                  <a:cubicBezTo>
                    <a:pt x="138" y="1"/>
                    <a:pt x="121" y="3"/>
                    <a:pt x="103" y="7"/>
                  </a:cubicBezTo>
                  <a:cubicBezTo>
                    <a:pt x="33" y="40"/>
                    <a:pt x="0" y="94"/>
                    <a:pt x="17" y="143"/>
                  </a:cubicBezTo>
                  <a:cubicBezTo>
                    <a:pt x="17" y="178"/>
                    <a:pt x="45" y="197"/>
                    <a:pt x="84" y="197"/>
                  </a:cubicBezTo>
                  <a:cubicBezTo>
                    <a:pt x="105" y="197"/>
                    <a:pt x="128" y="192"/>
                    <a:pt x="153" y="180"/>
                  </a:cubicBezTo>
                  <a:cubicBezTo>
                    <a:pt x="223" y="143"/>
                    <a:pt x="256" y="94"/>
                    <a:pt x="239" y="40"/>
                  </a:cubicBezTo>
                  <a:cubicBezTo>
                    <a:pt x="227" y="16"/>
                    <a:pt x="19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
            <p:cNvSpPr/>
            <p:nvPr/>
          </p:nvSpPr>
          <p:spPr>
            <a:xfrm>
              <a:off x="4610575" y="2330050"/>
              <a:ext cx="6925" cy="5175"/>
            </a:xfrm>
            <a:custGeom>
              <a:avLst/>
              <a:gdLst/>
              <a:ahLst/>
              <a:cxnLst/>
              <a:rect l="l" t="t" r="r" b="b"/>
              <a:pathLst>
                <a:path w="277" h="207" extrusionOk="0">
                  <a:moveTo>
                    <a:pt x="174" y="0"/>
                  </a:moveTo>
                  <a:cubicBezTo>
                    <a:pt x="141" y="0"/>
                    <a:pt x="103" y="17"/>
                    <a:pt x="87" y="33"/>
                  </a:cubicBezTo>
                  <a:cubicBezTo>
                    <a:pt x="54" y="50"/>
                    <a:pt x="38" y="87"/>
                    <a:pt x="17" y="103"/>
                  </a:cubicBezTo>
                  <a:cubicBezTo>
                    <a:pt x="0" y="153"/>
                    <a:pt x="38" y="206"/>
                    <a:pt x="103" y="206"/>
                  </a:cubicBezTo>
                  <a:cubicBezTo>
                    <a:pt x="120" y="206"/>
                    <a:pt x="141" y="190"/>
                    <a:pt x="157" y="190"/>
                  </a:cubicBezTo>
                  <a:cubicBezTo>
                    <a:pt x="174" y="190"/>
                    <a:pt x="190" y="174"/>
                    <a:pt x="190" y="174"/>
                  </a:cubicBezTo>
                  <a:cubicBezTo>
                    <a:pt x="223" y="153"/>
                    <a:pt x="244" y="120"/>
                    <a:pt x="260" y="103"/>
                  </a:cubicBezTo>
                  <a:cubicBezTo>
                    <a:pt x="277" y="50"/>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
            <p:cNvSpPr/>
            <p:nvPr/>
          </p:nvSpPr>
          <p:spPr>
            <a:xfrm>
              <a:off x="4616150" y="2341600"/>
              <a:ext cx="6500" cy="4750"/>
            </a:xfrm>
            <a:custGeom>
              <a:avLst/>
              <a:gdLst/>
              <a:ahLst/>
              <a:cxnLst/>
              <a:rect l="l" t="t" r="r" b="b"/>
              <a:pathLst>
                <a:path w="260" h="190" extrusionOk="0">
                  <a:moveTo>
                    <a:pt x="173" y="0"/>
                  </a:moveTo>
                  <a:cubicBezTo>
                    <a:pt x="140" y="0"/>
                    <a:pt x="103" y="21"/>
                    <a:pt x="70" y="37"/>
                  </a:cubicBezTo>
                  <a:cubicBezTo>
                    <a:pt x="54" y="54"/>
                    <a:pt x="21" y="70"/>
                    <a:pt x="21" y="103"/>
                  </a:cubicBezTo>
                  <a:cubicBezTo>
                    <a:pt x="0" y="157"/>
                    <a:pt x="37" y="190"/>
                    <a:pt x="87" y="190"/>
                  </a:cubicBezTo>
                  <a:lnTo>
                    <a:pt x="157" y="190"/>
                  </a:lnTo>
                  <a:cubicBezTo>
                    <a:pt x="157" y="173"/>
                    <a:pt x="173" y="173"/>
                    <a:pt x="190" y="173"/>
                  </a:cubicBezTo>
                  <a:cubicBezTo>
                    <a:pt x="206" y="157"/>
                    <a:pt x="227" y="124"/>
                    <a:pt x="243" y="103"/>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
            <p:cNvSpPr/>
            <p:nvPr/>
          </p:nvSpPr>
          <p:spPr>
            <a:xfrm>
              <a:off x="4619225" y="2293975"/>
              <a:ext cx="6425" cy="5175"/>
            </a:xfrm>
            <a:custGeom>
              <a:avLst/>
              <a:gdLst/>
              <a:ahLst/>
              <a:cxnLst/>
              <a:rect l="l" t="t" r="r" b="b"/>
              <a:pathLst>
                <a:path w="257" h="207" extrusionOk="0">
                  <a:moveTo>
                    <a:pt x="153" y="0"/>
                  </a:moveTo>
                  <a:cubicBezTo>
                    <a:pt x="120" y="0"/>
                    <a:pt x="83" y="17"/>
                    <a:pt x="67" y="33"/>
                  </a:cubicBezTo>
                  <a:cubicBezTo>
                    <a:pt x="34" y="50"/>
                    <a:pt x="17" y="70"/>
                    <a:pt x="1" y="103"/>
                  </a:cubicBezTo>
                  <a:cubicBezTo>
                    <a:pt x="1" y="120"/>
                    <a:pt x="1" y="153"/>
                    <a:pt x="17" y="173"/>
                  </a:cubicBezTo>
                  <a:cubicBezTo>
                    <a:pt x="34" y="190"/>
                    <a:pt x="50" y="206"/>
                    <a:pt x="83" y="206"/>
                  </a:cubicBezTo>
                  <a:cubicBezTo>
                    <a:pt x="104" y="206"/>
                    <a:pt x="120" y="190"/>
                    <a:pt x="137" y="190"/>
                  </a:cubicBezTo>
                  <a:cubicBezTo>
                    <a:pt x="153" y="173"/>
                    <a:pt x="153" y="173"/>
                    <a:pt x="170" y="173"/>
                  </a:cubicBezTo>
                  <a:cubicBezTo>
                    <a:pt x="207" y="153"/>
                    <a:pt x="223" y="120"/>
                    <a:pt x="223"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
            <p:cNvSpPr/>
            <p:nvPr/>
          </p:nvSpPr>
          <p:spPr>
            <a:xfrm>
              <a:off x="4498125" y="2353250"/>
              <a:ext cx="6400" cy="4750"/>
            </a:xfrm>
            <a:custGeom>
              <a:avLst/>
              <a:gdLst/>
              <a:ahLst/>
              <a:cxnLst/>
              <a:rect l="l" t="t" r="r" b="b"/>
              <a:pathLst>
                <a:path w="256" h="190" extrusionOk="0">
                  <a:moveTo>
                    <a:pt x="169" y="0"/>
                  </a:moveTo>
                  <a:cubicBezTo>
                    <a:pt x="136" y="0"/>
                    <a:pt x="103" y="0"/>
                    <a:pt x="66" y="33"/>
                  </a:cubicBezTo>
                  <a:cubicBezTo>
                    <a:pt x="50" y="49"/>
                    <a:pt x="17" y="70"/>
                    <a:pt x="17" y="103"/>
                  </a:cubicBezTo>
                  <a:cubicBezTo>
                    <a:pt x="0" y="153"/>
                    <a:pt x="33" y="190"/>
                    <a:pt x="83" y="190"/>
                  </a:cubicBezTo>
                  <a:lnTo>
                    <a:pt x="153" y="190"/>
                  </a:lnTo>
                  <a:cubicBezTo>
                    <a:pt x="186" y="173"/>
                    <a:pt x="223" y="136"/>
                    <a:pt x="239" y="103"/>
                  </a:cubicBezTo>
                  <a:cubicBezTo>
                    <a:pt x="256" y="33"/>
                    <a:pt x="223"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
            <p:cNvSpPr/>
            <p:nvPr/>
          </p:nvSpPr>
          <p:spPr>
            <a:xfrm>
              <a:off x="4494625" y="2342525"/>
              <a:ext cx="6500" cy="4750"/>
            </a:xfrm>
            <a:custGeom>
              <a:avLst/>
              <a:gdLst/>
              <a:ahLst/>
              <a:cxnLst/>
              <a:rect l="l" t="t" r="r" b="b"/>
              <a:pathLst>
                <a:path w="260" h="190" extrusionOk="0">
                  <a:moveTo>
                    <a:pt x="173" y="0"/>
                  </a:moveTo>
                  <a:cubicBezTo>
                    <a:pt x="140" y="0"/>
                    <a:pt x="103" y="0"/>
                    <a:pt x="70" y="17"/>
                  </a:cubicBezTo>
                  <a:cubicBezTo>
                    <a:pt x="54" y="33"/>
                    <a:pt x="17" y="66"/>
                    <a:pt x="17" y="87"/>
                  </a:cubicBezTo>
                  <a:cubicBezTo>
                    <a:pt x="0" y="120"/>
                    <a:pt x="0" y="136"/>
                    <a:pt x="17" y="169"/>
                  </a:cubicBezTo>
                  <a:cubicBezTo>
                    <a:pt x="37" y="190"/>
                    <a:pt x="70" y="190"/>
                    <a:pt x="87" y="190"/>
                  </a:cubicBezTo>
                  <a:cubicBezTo>
                    <a:pt x="103" y="190"/>
                    <a:pt x="140" y="190"/>
                    <a:pt x="157" y="169"/>
                  </a:cubicBezTo>
                  <a:cubicBezTo>
                    <a:pt x="157" y="169"/>
                    <a:pt x="173" y="169"/>
                    <a:pt x="190" y="153"/>
                  </a:cubicBezTo>
                  <a:cubicBezTo>
                    <a:pt x="206" y="136"/>
                    <a:pt x="223" y="120"/>
                    <a:pt x="243" y="87"/>
                  </a:cubicBezTo>
                  <a:cubicBezTo>
                    <a:pt x="260" y="33"/>
                    <a:pt x="22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
            <p:cNvSpPr/>
            <p:nvPr/>
          </p:nvSpPr>
          <p:spPr>
            <a:xfrm>
              <a:off x="4537175" y="2377250"/>
              <a:ext cx="2200" cy="450"/>
            </a:xfrm>
            <a:custGeom>
              <a:avLst/>
              <a:gdLst/>
              <a:ahLst/>
              <a:cxnLst/>
              <a:rect l="l" t="t" r="r" b="b"/>
              <a:pathLst>
                <a:path w="88" h="18" extrusionOk="0">
                  <a:moveTo>
                    <a:pt x="1" y="1"/>
                  </a:moveTo>
                  <a:cubicBezTo>
                    <a:pt x="34" y="1"/>
                    <a:pt x="50" y="17"/>
                    <a:pt x="87" y="17"/>
                  </a:cubicBezTo>
                  <a:cubicBezTo>
                    <a:pt x="87" y="1"/>
                    <a:pt x="50"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
            <p:cNvSpPr/>
            <p:nvPr/>
          </p:nvSpPr>
          <p:spPr>
            <a:xfrm>
              <a:off x="4680150" y="2445600"/>
              <a:ext cx="6525" cy="5175"/>
            </a:xfrm>
            <a:custGeom>
              <a:avLst/>
              <a:gdLst/>
              <a:ahLst/>
              <a:cxnLst/>
              <a:rect l="l" t="t" r="r" b="b"/>
              <a:pathLst>
                <a:path w="261" h="207" extrusionOk="0">
                  <a:moveTo>
                    <a:pt x="157" y="0"/>
                  </a:moveTo>
                  <a:cubicBezTo>
                    <a:pt x="120" y="0"/>
                    <a:pt x="87" y="17"/>
                    <a:pt x="70" y="33"/>
                  </a:cubicBezTo>
                  <a:cubicBezTo>
                    <a:pt x="37" y="50"/>
                    <a:pt x="17" y="66"/>
                    <a:pt x="0" y="103"/>
                  </a:cubicBezTo>
                  <a:cubicBezTo>
                    <a:pt x="0" y="120"/>
                    <a:pt x="0" y="153"/>
                    <a:pt x="17" y="169"/>
                  </a:cubicBezTo>
                  <a:cubicBezTo>
                    <a:pt x="37" y="190"/>
                    <a:pt x="54" y="206"/>
                    <a:pt x="87" y="206"/>
                  </a:cubicBezTo>
                  <a:cubicBezTo>
                    <a:pt x="103" y="206"/>
                    <a:pt x="120" y="190"/>
                    <a:pt x="141" y="190"/>
                  </a:cubicBezTo>
                  <a:cubicBezTo>
                    <a:pt x="157" y="190"/>
                    <a:pt x="174" y="169"/>
                    <a:pt x="174" y="169"/>
                  </a:cubicBezTo>
                  <a:cubicBezTo>
                    <a:pt x="207" y="153"/>
                    <a:pt x="223" y="120"/>
                    <a:pt x="244" y="103"/>
                  </a:cubicBezTo>
                  <a:cubicBezTo>
                    <a:pt x="260" y="50"/>
                    <a:pt x="223"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
            <p:cNvSpPr/>
            <p:nvPr/>
          </p:nvSpPr>
          <p:spPr>
            <a:xfrm>
              <a:off x="4536250" y="2329625"/>
              <a:ext cx="6525" cy="4775"/>
            </a:xfrm>
            <a:custGeom>
              <a:avLst/>
              <a:gdLst/>
              <a:ahLst/>
              <a:cxnLst/>
              <a:rect l="l" t="t" r="r" b="b"/>
              <a:pathLst>
                <a:path w="261" h="191" extrusionOk="0">
                  <a:moveTo>
                    <a:pt x="174" y="1"/>
                  </a:moveTo>
                  <a:cubicBezTo>
                    <a:pt x="141" y="1"/>
                    <a:pt x="104" y="1"/>
                    <a:pt x="71" y="17"/>
                  </a:cubicBezTo>
                  <a:cubicBezTo>
                    <a:pt x="54" y="50"/>
                    <a:pt x="38" y="67"/>
                    <a:pt x="21" y="104"/>
                  </a:cubicBezTo>
                  <a:cubicBezTo>
                    <a:pt x="1" y="120"/>
                    <a:pt x="21" y="137"/>
                    <a:pt x="21" y="170"/>
                  </a:cubicBezTo>
                  <a:cubicBezTo>
                    <a:pt x="38" y="191"/>
                    <a:pt x="71" y="191"/>
                    <a:pt x="87" y="191"/>
                  </a:cubicBezTo>
                  <a:cubicBezTo>
                    <a:pt x="124" y="191"/>
                    <a:pt x="141" y="191"/>
                    <a:pt x="157" y="170"/>
                  </a:cubicBezTo>
                  <a:cubicBezTo>
                    <a:pt x="174" y="170"/>
                    <a:pt x="174" y="170"/>
                    <a:pt x="190" y="153"/>
                  </a:cubicBezTo>
                  <a:cubicBezTo>
                    <a:pt x="207" y="137"/>
                    <a:pt x="244" y="120"/>
                    <a:pt x="244" y="87"/>
                  </a:cubicBezTo>
                  <a:cubicBezTo>
                    <a:pt x="261" y="34"/>
                    <a:pt x="22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
            <p:cNvSpPr/>
            <p:nvPr/>
          </p:nvSpPr>
          <p:spPr>
            <a:xfrm>
              <a:off x="4500700" y="2363950"/>
              <a:ext cx="5175" cy="3025"/>
            </a:xfrm>
            <a:custGeom>
              <a:avLst/>
              <a:gdLst/>
              <a:ahLst/>
              <a:cxnLst/>
              <a:rect l="l" t="t" r="r" b="b"/>
              <a:pathLst>
                <a:path w="207" h="121" extrusionOk="0">
                  <a:moveTo>
                    <a:pt x="83" y="1"/>
                  </a:moveTo>
                  <a:cubicBezTo>
                    <a:pt x="50" y="17"/>
                    <a:pt x="17" y="34"/>
                    <a:pt x="0" y="54"/>
                  </a:cubicBezTo>
                  <a:cubicBezTo>
                    <a:pt x="50" y="71"/>
                    <a:pt x="120" y="104"/>
                    <a:pt x="169" y="120"/>
                  </a:cubicBezTo>
                  <a:cubicBezTo>
                    <a:pt x="207" y="87"/>
                    <a:pt x="207" y="34"/>
                    <a:pt x="169" y="17"/>
                  </a:cubicBezTo>
                  <a:cubicBezTo>
                    <a:pt x="136" y="1"/>
                    <a:pt x="120"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
            <p:cNvSpPr/>
            <p:nvPr/>
          </p:nvSpPr>
          <p:spPr>
            <a:xfrm>
              <a:off x="4676325" y="2477600"/>
              <a:ext cx="3425" cy="4500"/>
            </a:xfrm>
            <a:custGeom>
              <a:avLst/>
              <a:gdLst/>
              <a:ahLst/>
              <a:cxnLst/>
              <a:rect l="l" t="t" r="r" b="b"/>
              <a:pathLst>
                <a:path w="137" h="180" extrusionOk="0">
                  <a:moveTo>
                    <a:pt x="42" y="0"/>
                  </a:moveTo>
                  <a:cubicBezTo>
                    <a:pt x="28" y="0"/>
                    <a:pt x="14" y="2"/>
                    <a:pt x="1" y="6"/>
                  </a:cubicBezTo>
                  <a:cubicBezTo>
                    <a:pt x="17" y="60"/>
                    <a:pt x="34" y="110"/>
                    <a:pt x="50" y="180"/>
                  </a:cubicBezTo>
                  <a:cubicBezTo>
                    <a:pt x="104" y="147"/>
                    <a:pt x="137" y="93"/>
                    <a:pt x="120" y="44"/>
                  </a:cubicBezTo>
                  <a:cubicBezTo>
                    <a:pt x="120" y="16"/>
                    <a:pt x="82"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
            <p:cNvSpPr/>
            <p:nvPr/>
          </p:nvSpPr>
          <p:spPr>
            <a:xfrm>
              <a:off x="4556875" y="2342525"/>
              <a:ext cx="6100" cy="4750"/>
            </a:xfrm>
            <a:custGeom>
              <a:avLst/>
              <a:gdLst/>
              <a:ahLst/>
              <a:cxnLst/>
              <a:rect l="l" t="t" r="r" b="b"/>
              <a:pathLst>
                <a:path w="244" h="190" extrusionOk="0">
                  <a:moveTo>
                    <a:pt x="157" y="0"/>
                  </a:moveTo>
                  <a:cubicBezTo>
                    <a:pt x="124" y="0"/>
                    <a:pt x="87" y="0"/>
                    <a:pt x="70" y="17"/>
                  </a:cubicBezTo>
                  <a:cubicBezTo>
                    <a:pt x="37" y="50"/>
                    <a:pt x="21" y="66"/>
                    <a:pt x="0" y="103"/>
                  </a:cubicBezTo>
                  <a:cubicBezTo>
                    <a:pt x="0" y="120"/>
                    <a:pt x="0" y="153"/>
                    <a:pt x="21" y="169"/>
                  </a:cubicBezTo>
                  <a:cubicBezTo>
                    <a:pt x="21" y="190"/>
                    <a:pt x="54" y="190"/>
                    <a:pt x="87" y="190"/>
                  </a:cubicBezTo>
                  <a:cubicBezTo>
                    <a:pt x="103" y="190"/>
                    <a:pt x="124" y="190"/>
                    <a:pt x="141" y="169"/>
                  </a:cubicBezTo>
                  <a:cubicBezTo>
                    <a:pt x="157" y="169"/>
                    <a:pt x="157" y="169"/>
                    <a:pt x="174" y="153"/>
                  </a:cubicBezTo>
                  <a:cubicBezTo>
                    <a:pt x="190" y="136"/>
                    <a:pt x="227" y="120"/>
                    <a:pt x="227" y="87"/>
                  </a:cubicBezTo>
                  <a:cubicBezTo>
                    <a:pt x="244" y="33"/>
                    <a:pt x="20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
            <p:cNvSpPr/>
            <p:nvPr/>
          </p:nvSpPr>
          <p:spPr>
            <a:xfrm>
              <a:off x="4577475" y="2306850"/>
              <a:ext cx="6125" cy="4950"/>
            </a:xfrm>
            <a:custGeom>
              <a:avLst/>
              <a:gdLst/>
              <a:ahLst/>
              <a:cxnLst/>
              <a:rect l="l" t="t" r="r" b="b"/>
              <a:pathLst>
                <a:path w="245" h="198" extrusionOk="0">
                  <a:moveTo>
                    <a:pt x="158" y="1"/>
                  </a:moveTo>
                  <a:cubicBezTo>
                    <a:pt x="125" y="1"/>
                    <a:pt x="88" y="17"/>
                    <a:pt x="71" y="34"/>
                  </a:cubicBezTo>
                  <a:cubicBezTo>
                    <a:pt x="38" y="50"/>
                    <a:pt x="22" y="71"/>
                    <a:pt x="1" y="104"/>
                  </a:cubicBezTo>
                  <a:cubicBezTo>
                    <a:pt x="1" y="120"/>
                    <a:pt x="1" y="153"/>
                    <a:pt x="22" y="174"/>
                  </a:cubicBezTo>
                  <a:cubicBezTo>
                    <a:pt x="22" y="186"/>
                    <a:pt x="38" y="197"/>
                    <a:pt x="59" y="197"/>
                  </a:cubicBezTo>
                  <a:cubicBezTo>
                    <a:pt x="68" y="197"/>
                    <a:pt x="78" y="195"/>
                    <a:pt x="88" y="190"/>
                  </a:cubicBezTo>
                  <a:lnTo>
                    <a:pt x="141" y="190"/>
                  </a:lnTo>
                  <a:cubicBezTo>
                    <a:pt x="158" y="174"/>
                    <a:pt x="158" y="174"/>
                    <a:pt x="174" y="174"/>
                  </a:cubicBezTo>
                  <a:cubicBezTo>
                    <a:pt x="191" y="153"/>
                    <a:pt x="228" y="120"/>
                    <a:pt x="228" y="104"/>
                  </a:cubicBezTo>
                  <a:cubicBezTo>
                    <a:pt x="244" y="50"/>
                    <a:pt x="207"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
            <p:cNvSpPr/>
            <p:nvPr/>
          </p:nvSpPr>
          <p:spPr>
            <a:xfrm>
              <a:off x="4580575" y="2317575"/>
              <a:ext cx="6825" cy="5175"/>
            </a:xfrm>
            <a:custGeom>
              <a:avLst/>
              <a:gdLst/>
              <a:ahLst/>
              <a:cxnLst/>
              <a:rect l="l" t="t" r="r" b="b"/>
              <a:pathLst>
                <a:path w="273" h="207" extrusionOk="0">
                  <a:moveTo>
                    <a:pt x="170" y="0"/>
                  </a:moveTo>
                  <a:cubicBezTo>
                    <a:pt x="137" y="0"/>
                    <a:pt x="104" y="17"/>
                    <a:pt x="83" y="33"/>
                  </a:cubicBezTo>
                  <a:cubicBezTo>
                    <a:pt x="50" y="54"/>
                    <a:pt x="34" y="71"/>
                    <a:pt x="17" y="104"/>
                  </a:cubicBezTo>
                  <a:cubicBezTo>
                    <a:pt x="1" y="157"/>
                    <a:pt x="34" y="207"/>
                    <a:pt x="104" y="207"/>
                  </a:cubicBezTo>
                  <a:cubicBezTo>
                    <a:pt x="120" y="207"/>
                    <a:pt x="137" y="190"/>
                    <a:pt x="153" y="190"/>
                  </a:cubicBezTo>
                  <a:cubicBezTo>
                    <a:pt x="207" y="174"/>
                    <a:pt x="240" y="137"/>
                    <a:pt x="240" y="104"/>
                  </a:cubicBezTo>
                  <a:cubicBezTo>
                    <a:pt x="273" y="54"/>
                    <a:pt x="240"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
            <p:cNvSpPr/>
            <p:nvPr/>
          </p:nvSpPr>
          <p:spPr>
            <a:xfrm>
              <a:off x="4568100" y="2376025"/>
              <a:ext cx="6425" cy="5175"/>
            </a:xfrm>
            <a:custGeom>
              <a:avLst/>
              <a:gdLst/>
              <a:ahLst/>
              <a:cxnLst/>
              <a:rect l="l" t="t" r="r" b="b"/>
              <a:pathLst>
                <a:path w="257" h="207" extrusionOk="0">
                  <a:moveTo>
                    <a:pt x="153" y="0"/>
                  </a:moveTo>
                  <a:cubicBezTo>
                    <a:pt x="137" y="0"/>
                    <a:pt x="104" y="17"/>
                    <a:pt x="67" y="33"/>
                  </a:cubicBezTo>
                  <a:cubicBezTo>
                    <a:pt x="34" y="50"/>
                    <a:pt x="17" y="87"/>
                    <a:pt x="17" y="103"/>
                  </a:cubicBezTo>
                  <a:cubicBezTo>
                    <a:pt x="1" y="136"/>
                    <a:pt x="1" y="153"/>
                    <a:pt x="17" y="169"/>
                  </a:cubicBezTo>
                  <a:cubicBezTo>
                    <a:pt x="34" y="190"/>
                    <a:pt x="50" y="206"/>
                    <a:pt x="87" y="206"/>
                  </a:cubicBezTo>
                  <a:cubicBezTo>
                    <a:pt x="104" y="206"/>
                    <a:pt x="137" y="190"/>
                    <a:pt x="153" y="190"/>
                  </a:cubicBezTo>
                  <a:lnTo>
                    <a:pt x="170" y="169"/>
                  </a:lnTo>
                  <a:cubicBezTo>
                    <a:pt x="207" y="153"/>
                    <a:pt x="223" y="120"/>
                    <a:pt x="240" y="103"/>
                  </a:cubicBezTo>
                  <a:cubicBezTo>
                    <a:pt x="256" y="50"/>
                    <a:pt x="223"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
            <p:cNvSpPr/>
            <p:nvPr/>
          </p:nvSpPr>
          <p:spPr>
            <a:xfrm>
              <a:off x="4564200" y="2363950"/>
              <a:ext cx="6925" cy="4775"/>
            </a:xfrm>
            <a:custGeom>
              <a:avLst/>
              <a:gdLst/>
              <a:ahLst/>
              <a:cxnLst/>
              <a:rect l="l" t="t" r="r" b="b"/>
              <a:pathLst>
                <a:path w="277" h="191" extrusionOk="0">
                  <a:moveTo>
                    <a:pt x="173" y="1"/>
                  </a:moveTo>
                  <a:cubicBezTo>
                    <a:pt x="140" y="1"/>
                    <a:pt x="120" y="1"/>
                    <a:pt x="87" y="17"/>
                  </a:cubicBezTo>
                  <a:cubicBezTo>
                    <a:pt x="54" y="34"/>
                    <a:pt x="37" y="71"/>
                    <a:pt x="17" y="87"/>
                  </a:cubicBezTo>
                  <a:cubicBezTo>
                    <a:pt x="0" y="157"/>
                    <a:pt x="37" y="190"/>
                    <a:pt x="103" y="190"/>
                  </a:cubicBezTo>
                  <a:cubicBezTo>
                    <a:pt x="120" y="190"/>
                    <a:pt x="140" y="190"/>
                    <a:pt x="173" y="174"/>
                  </a:cubicBezTo>
                  <a:cubicBezTo>
                    <a:pt x="173" y="174"/>
                    <a:pt x="190" y="174"/>
                    <a:pt x="190" y="157"/>
                  </a:cubicBezTo>
                  <a:cubicBezTo>
                    <a:pt x="223" y="137"/>
                    <a:pt x="243" y="120"/>
                    <a:pt x="260" y="87"/>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
            <p:cNvSpPr/>
            <p:nvPr/>
          </p:nvSpPr>
          <p:spPr>
            <a:xfrm>
              <a:off x="4585725" y="2283650"/>
              <a:ext cx="6425" cy="4950"/>
            </a:xfrm>
            <a:custGeom>
              <a:avLst/>
              <a:gdLst/>
              <a:ahLst/>
              <a:cxnLst/>
              <a:rect l="l" t="t" r="r" b="b"/>
              <a:pathLst>
                <a:path w="257" h="198" extrusionOk="0">
                  <a:moveTo>
                    <a:pt x="173" y="0"/>
                  </a:moveTo>
                  <a:cubicBezTo>
                    <a:pt x="151" y="0"/>
                    <a:pt x="127" y="6"/>
                    <a:pt x="104" y="18"/>
                  </a:cubicBezTo>
                  <a:cubicBezTo>
                    <a:pt x="50" y="34"/>
                    <a:pt x="1" y="104"/>
                    <a:pt x="17" y="154"/>
                  </a:cubicBezTo>
                  <a:cubicBezTo>
                    <a:pt x="29" y="181"/>
                    <a:pt x="71" y="197"/>
                    <a:pt x="111" y="197"/>
                  </a:cubicBezTo>
                  <a:cubicBezTo>
                    <a:pt x="126" y="197"/>
                    <a:pt x="140" y="195"/>
                    <a:pt x="153" y="191"/>
                  </a:cubicBezTo>
                  <a:cubicBezTo>
                    <a:pt x="223" y="154"/>
                    <a:pt x="256" y="88"/>
                    <a:pt x="256" y="51"/>
                  </a:cubicBezTo>
                  <a:cubicBezTo>
                    <a:pt x="246" y="19"/>
                    <a:pt x="2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
            <p:cNvSpPr/>
            <p:nvPr/>
          </p:nvSpPr>
          <p:spPr>
            <a:xfrm>
              <a:off x="4584400" y="2387150"/>
              <a:ext cx="6000" cy="4350"/>
            </a:xfrm>
            <a:custGeom>
              <a:avLst/>
              <a:gdLst/>
              <a:ahLst/>
              <a:cxnLst/>
              <a:rect l="l" t="t" r="r" b="b"/>
              <a:pathLst>
                <a:path w="240" h="174" extrusionOk="0">
                  <a:moveTo>
                    <a:pt x="136" y="0"/>
                  </a:moveTo>
                  <a:cubicBezTo>
                    <a:pt x="120" y="0"/>
                    <a:pt x="103" y="0"/>
                    <a:pt x="87" y="17"/>
                  </a:cubicBezTo>
                  <a:cubicBezTo>
                    <a:pt x="33" y="33"/>
                    <a:pt x="0" y="71"/>
                    <a:pt x="0" y="104"/>
                  </a:cubicBezTo>
                  <a:cubicBezTo>
                    <a:pt x="33" y="120"/>
                    <a:pt x="87" y="136"/>
                    <a:pt x="136" y="157"/>
                  </a:cubicBezTo>
                  <a:cubicBezTo>
                    <a:pt x="157" y="157"/>
                    <a:pt x="157" y="157"/>
                    <a:pt x="173" y="174"/>
                  </a:cubicBezTo>
                  <a:cubicBezTo>
                    <a:pt x="173" y="157"/>
                    <a:pt x="173" y="157"/>
                    <a:pt x="190" y="157"/>
                  </a:cubicBezTo>
                  <a:cubicBezTo>
                    <a:pt x="223" y="120"/>
                    <a:pt x="239" y="87"/>
                    <a:pt x="223" y="54"/>
                  </a:cubicBezTo>
                  <a:cubicBezTo>
                    <a:pt x="206" y="17"/>
                    <a:pt x="17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
            <p:cNvSpPr/>
            <p:nvPr/>
          </p:nvSpPr>
          <p:spPr>
            <a:xfrm>
              <a:off x="4582650" y="2377350"/>
              <a:ext cx="6100" cy="4925"/>
            </a:xfrm>
            <a:custGeom>
              <a:avLst/>
              <a:gdLst/>
              <a:ahLst/>
              <a:cxnLst/>
              <a:rect l="l" t="t" r="r" b="b"/>
              <a:pathLst>
                <a:path w="244" h="197" extrusionOk="0">
                  <a:moveTo>
                    <a:pt x="160" y="1"/>
                  </a:moveTo>
                  <a:cubicBezTo>
                    <a:pt x="139" y="1"/>
                    <a:pt x="113" y="5"/>
                    <a:pt x="87" y="13"/>
                  </a:cubicBezTo>
                  <a:cubicBezTo>
                    <a:pt x="54" y="34"/>
                    <a:pt x="21" y="67"/>
                    <a:pt x="0" y="100"/>
                  </a:cubicBezTo>
                  <a:lnTo>
                    <a:pt x="0" y="153"/>
                  </a:lnTo>
                  <a:cubicBezTo>
                    <a:pt x="13" y="185"/>
                    <a:pt x="44" y="196"/>
                    <a:pt x="79" y="196"/>
                  </a:cubicBezTo>
                  <a:cubicBezTo>
                    <a:pt x="99" y="196"/>
                    <a:pt x="121" y="192"/>
                    <a:pt x="140" y="186"/>
                  </a:cubicBezTo>
                  <a:cubicBezTo>
                    <a:pt x="206" y="153"/>
                    <a:pt x="243" y="100"/>
                    <a:pt x="243" y="50"/>
                  </a:cubicBezTo>
                  <a:lnTo>
                    <a:pt x="206" y="13"/>
                  </a:lnTo>
                  <a:cubicBezTo>
                    <a:pt x="198" y="5"/>
                    <a:pt x="182"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
            <p:cNvSpPr/>
            <p:nvPr/>
          </p:nvSpPr>
          <p:spPr>
            <a:xfrm>
              <a:off x="4873825" y="2328300"/>
              <a:ext cx="6525" cy="4750"/>
            </a:xfrm>
            <a:custGeom>
              <a:avLst/>
              <a:gdLst/>
              <a:ahLst/>
              <a:cxnLst/>
              <a:rect l="l" t="t" r="r" b="b"/>
              <a:pathLst>
                <a:path w="261" h="190" extrusionOk="0">
                  <a:moveTo>
                    <a:pt x="173" y="0"/>
                  </a:moveTo>
                  <a:cubicBezTo>
                    <a:pt x="140" y="0"/>
                    <a:pt x="103" y="0"/>
                    <a:pt x="70" y="17"/>
                  </a:cubicBezTo>
                  <a:cubicBezTo>
                    <a:pt x="54" y="37"/>
                    <a:pt x="21" y="70"/>
                    <a:pt x="21" y="87"/>
                  </a:cubicBezTo>
                  <a:cubicBezTo>
                    <a:pt x="0" y="120"/>
                    <a:pt x="21" y="157"/>
                    <a:pt x="37" y="173"/>
                  </a:cubicBezTo>
                  <a:cubicBezTo>
                    <a:pt x="54" y="190"/>
                    <a:pt x="70" y="190"/>
                    <a:pt x="87" y="190"/>
                  </a:cubicBezTo>
                  <a:cubicBezTo>
                    <a:pt x="124" y="190"/>
                    <a:pt x="140" y="190"/>
                    <a:pt x="157" y="173"/>
                  </a:cubicBezTo>
                  <a:cubicBezTo>
                    <a:pt x="190" y="157"/>
                    <a:pt x="227" y="120"/>
                    <a:pt x="244" y="87"/>
                  </a:cubicBezTo>
                  <a:cubicBezTo>
                    <a:pt x="260" y="37"/>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
            <p:cNvSpPr/>
            <p:nvPr/>
          </p:nvSpPr>
          <p:spPr>
            <a:xfrm>
              <a:off x="4874325" y="2315825"/>
              <a:ext cx="6425" cy="4925"/>
            </a:xfrm>
            <a:custGeom>
              <a:avLst/>
              <a:gdLst/>
              <a:ahLst/>
              <a:cxnLst/>
              <a:rect l="l" t="t" r="r" b="b"/>
              <a:pathLst>
                <a:path w="257" h="197" extrusionOk="0">
                  <a:moveTo>
                    <a:pt x="175" y="1"/>
                  </a:moveTo>
                  <a:cubicBezTo>
                    <a:pt x="153" y="1"/>
                    <a:pt x="128" y="7"/>
                    <a:pt x="104" y="21"/>
                  </a:cubicBezTo>
                  <a:cubicBezTo>
                    <a:pt x="50" y="37"/>
                    <a:pt x="1" y="103"/>
                    <a:pt x="17" y="157"/>
                  </a:cubicBezTo>
                  <a:cubicBezTo>
                    <a:pt x="29" y="181"/>
                    <a:pt x="59" y="197"/>
                    <a:pt x="102" y="197"/>
                  </a:cubicBezTo>
                  <a:cubicBezTo>
                    <a:pt x="117" y="197"/>
                    <a:pt x="135" y="194"/>
                    <a:pt x="153" y="190"/>
                  </a:cubicBezTo>
                  <a:cubicBezTo>
                    <a:pt x="224" y="157"/>
                    <a:pt x="257" y="103"/>
                    <a:pt x="257" y="54"/>
                  </a:cubicBezTo>
                  <a:cubicBezTo>
                    <a:pt x="246" y="20"/>
                    <a:pt x="214"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
            <p:cNvSpPr/>
            <p:nvPr/>
          </p:nvSpPr>
          <p:spPr>
            <a:xfrm>
              <a:off x="4869175" y="2349825"/>
              <a:ext cx="6425" cy="5200"/>
            </a:xfrm>
            <a:custGeom>
              <a:avLst/>
              <a:gdLst/>
              <a:ahLst/>
              <a:cxnLst/>
              <a:rect l="l" t="t" r="r" b="b"/>
              <a:pathLst>
                <a:path w="257" h="208" extrusionOk="0">
                  <a:moveTo>
                    <a:pt x="170" y="1"/>
                  </a:moveTo>
                  <a:cubicBezTo>
                    <a:pt x="137" y="1"/>
                    <a:pt x="104" y="17"/>
                    <a:pt x="67" y="34"/>
                  </a:cubicBezTo>
                  <a:cubicBezTo>
                    <a:pt x="50" y="50"/>
                    <a:pt x="34" y="83"/>
                    <a:pt x="17" y="104"/>
                  </a:cubicBezTo>
                  <a:cubicBezTo>
                    <a:pt x="1" y="153"/>
                    <a:pt x="34" y="207"/>
                    <a:pt x="83" y="207"/>
                  </a:cubicBezTo>
                  <a:cubicBezTo>
                    <a:pt x="120" y="207"/>
                    <a:pt x="137" y="186"/>
                    <a:pt x="153" y="186"/>
                  </a:cubicBezTo>
                  <a:cubicBezTo>
                    <a:pt x="186" y="170"/>
                    <a:pt x="223" y="137"/>
                    <a:pt x="240" y="104"/>
                  </a:cubicBezTo>
                  <a:cubicBezTo>
                    <a:pt x="256" y="50"/>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
            <p:cNvSpPr/>
            <p:nvPr/>
          </p:nvSpPr>
          <p:spPr>
            <a:xfrm>
              <a:off x="4880725" y="2281075"/>
              <a:ext cx="6925" cy="4950"/>
            </a:xfrm>
            <a:custGeom>
              <a:avLst/>
              <a:gdLst/>
              <a:ahLst/>
              <a:cxnLst/>
              <a:rect l="l" t="t" r="r" b="b"/>
              <a:pathLst>
                <a:path w="277" h="198" extrusionOk="0">
                  <a:moveTo>
                    <a:pt x="137" y="1"/>
                  </a:moveTo>
                  <a:cubicBezTo>
                    <a:pt x="120" y="1"/>
                    <a:pt x="87" y="17"/>
                    <a:pt x="54" y="50"/>
                  </a:cubicBezTo>
                  <a:cubicBezTo>
                    <a:pt x="17" y="104"/>
                    <a:pt x="1" y="154"/>
                    <a:pt x="54" y="191"/>
                  </a:cubicBezTo>
                  <a:cubicBezTo>
                    <a:pt x="65" y="191"/>
                    <a:pt x="83" y="198"/>
                    <a:pt x="104" y="198"/>
                  </a:cubicBezTo>
                  <a:cubicBezTo>
                    <a:pt x="115" y="198"/>
                    <a:pt x="126" y="196"/>
                    <a:pt x="137" y="191"/>
                  </a:cubicBezTo>
                  <a:lnTo>
                    <a:pt x="174" y="191"/>
                  </a:lnTo>
                  <a:cubicBezTo>
                    <a:pt x="190" y="174"/>
                    <a:pt x="207" y="154"/>
                    <a:pt x="223" y="137"/>
                  </a:cubicBezTo>
                  <a:cubicBezTo>
                    <a:pt x="277" y="104"/>
                    <a:pt x="277" y="34"/>
                    <a:pt x="223" y="17"/>
                  </a:cubicBezTo>
                  <a:cubicBezTo>
                    <a:pt x="207" y="1"/>
                    <a:pt x="17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
            <p:cNvSpPr/>
            <p:nvPr/>
          </p:nvSpPr>
          <p:spPr>
            <a:xfrm>
              <a:off x="4878975" y="2293150"/>
              <a:ext cx="6525" cy="4650"/>
            </a:xfrm>
            <a:custGeom>
              <a:avLst/>
              <a:gdLst/>
              <a:ahLst/>
              <a:cxnLst/>
              <a:rect l="l" t="t" r="r" b="b"/>
              <a:pathLst>
                <a:path w="261" h="186" extrusionOk="0">
                  <a:moveTo>
                    <a:pt x="157" y="0"/>
                  </a:moveTo>
                  <a:cubicBezTo>
                    <a:pt x="141" y="0"/>
                    <a:pt x="104" y="0"/>
                    <a:pt x="71" y="33"/>
                  </a:cubicBezTo>
                  <a:cubicBezTo>
                    <a:pt x="54" y="50"/>
                    <a:pt x="21" y="66"/>
                    <a:pt x="21" y="103"/>
                  </a:cubicBezTo>
                  <a:cubicBezTo>
                    <a:pt x="0" y="153"/>
                    <a:pt x="38" y="186"/>
                    <a:pt x="87" y="186"/>
                  </a:cubicBezTo>
                  <a:lnTo>
                    <a:pt x="157" y="186"/>
                  </a:lnTo>
                  <a:cubicBezTo>
                    <a:pt x="157" y="169"/>
                    <a:pt x="174" y="169"/>
                    <a:pt x="174" y="169"/>
                  </a:cubicBezTo>
                  <a:cubicBezTo>
                    <a:pt x="207" y="136"/>
                    <a:pt x="227" y="120"/>
                    <a:pt x="244" y="103"/>
                  </a:cubicBezTo>
                  <a:cubicBezTo>
                    <a:pt x="260" y="33"/>
                    <a:pt x="227"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
            <p:cNvSpPr/>
            <p:nvPr/>
          </p:nvSpPr>
          <p:spPr>
            <a:xfrm>
              <a:off x="4884125" y="2304275"/>
              <a:ext cx="6925" cy="5175"/>
            </a:xfrm>
            <a:custGeom>
              <a:avLst/>
              <a:gdLst/>
              <a:ahLst/>
              <a:cxnLst/>
              <a:rect l="l" t="t" r="r" b="b"/>
              <a:pathLst>
                <a:path w="277" h="207" extrusionOk="0">
                  <a:moveTo>
                    <a:pt x="174" y="1"/>
                  </a:moveTo>
                  <a:cubicBezTo>
                    <a:pt x="141" y="17"/>
                    <a:pt x="104" y="17"/>
                    <a:pt x="87" y="34"/>
                  </a:cubicBezTo>
                  <a:cubicBezTo>
                    <a:pt x="54" y="50"/>
                    <a:pt x="38" y="87"/>
                    <a:pt x="21" y="104"/>
                  </a:cubicBezTo>
                  <a:cubicBezTo>
                    <a:pt x="1" y="153"/>
                    <a:pt x="38" y="207"/>
                    <a:pt x="104" y="207"/>
                  </a:cubicBezTo>
                  <a:cubicBezTo>
                    <a:pt x="124" y="207"/>
                    <a:pt x="141" y="207"/>
                    <a:pt x="157" y="190"/>
                  </a:cubicBezTo>
                  <a:cubicBezTo>
                    <a:pt x="174" y="190"/>
                    <a:pt x="174" y="190"/>
                    <a:pt x="190" y="174"/>
                  </a:cubicBezTo>
                  <a:cubicBezTo>
                    <a:pt x="227" y="153"/>
                    <a:pt x="244" y="137"/>
                    <a:pt x="244" y="104"/>
                  </a:cubicBezTo>
                  <a:cubicBezTo>
                    <a:pt x="277" y="50"/>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
            <p:cNvSpPr/>
            <p:nvPr/>
          </p:nvSpPr>
          <p:spPr>
            <a:xfrm>
              <a:off x="4868675" y="2305100"/>
              <a:ext cx="6500" cy="5200"/>
            </a:xfrm>
            <a:custGeom>
              <a:avLst/>
              <a:gdLst/>
              <a:ahLst/>
              <a:cxnLst/>
              <a:rect l="l" t="t" r="r" b="b"/>
              <a:pathLst>
                <a:path w="260" h="208" extrusionOk="0">
                  <a:moveTo>
                    <a:pt x="174" y="0"/>
                  </a:moveTo>
                  <a:cubicBezTo>
                    <a:pt x="152" y="0"/>
                    <a:pt x="128" y="6"/>
                    <a:pt x="103" y="17"/>
                  </a:cubicBezTo>
                  <a:cubicBezTo>
                    <a:pt x="37" y="54"/>
                    <a:pt x="0" y="104"/>
                    <a:pt x="21" y="157"/>
                  </a:cubicBezTo>
                  <a:cubicBezTo>
                    <a:pt x="31" y="189"/>
                    <a:pt x="56" y="207"/>
                    <a:pt x="91" y="207"/>
                  </a:cubicBezTo>
                  <a:cubicBezTo>
                    <a:pt x="110" y="207"/>
                    <a:pt x="132" y="202"/>
                    <a:pt x="157" y="190"/>
                  </a:cubicBezTo>
                  <a:cubicBezTo>
                    <a:pt x="227" y="157"/>
                    <a:pt x="260" y="104"/>
                    <a:pt x="243" y="54"/>
                  </a:cubicBezTo>
                  <a:cubicBezTo>
                    <a:pt x="243" y="19"/>
                    <a:pt x="21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
            <p:cNvSpPr/>
            <p:nvPr/>
          </p:nvSpPr>
          <p:spPr>
            <a:xfrm>
              <a:off x="4851975" y="2350250"/>
              <a:ext cx="6400" cy="4750"/>
            </a:xfrm>
            <a:custGeom>
              <a:avLst/>
              <a:gdLst/>
              <a:ahLst/>
              <a:cxnLst/>
              <a:rect l="l" t="t" r="r" b="b"/>
              <a:pathLst>
                <a:path w="256" h="190" extrusionOk="0">
                  <a:moveTo>
                    <a:pt x="103" y="0"/>
                  </a:moveTo>
                  <a:cubicBezTo>
                    <a:pt x="33" y="33"/>
                    <a:pt x="0" y="104"/>
                    <a:pt x="17" y="136"/>
                  </a:cubicBezTo>
                  <a:cubicBezTo>
                    <a:pt x="27" y="170"/>
                    <a:pt x="52" y="189"/>
                    <a:pt x="86" y="189"/>
                  </a:cubicBezTo>
                  <a:cubicBezTo>
                    <a:pt x="106" y="189"/>
                    <a:pt x="129" y="183"/>
                    <a:pt x="153" y="169"/>
                  </a:cubicBezTo>
                  <a:cubicBezTo>
                    <a:pt x="173" y="169"/>
                    <a:pt x="190" y="153"/>
                    <a:pt x="206" y="153"/>
                  </a:cubicBezTo>
                  <a:cubicBezTo>
                    <a:pt x="239" y="120"/>
                    <a:pt x="256" y="66"/>
                    <a:pt x="239" y="33"/>
                  </a:cubicBezTo>
                  <a:cubicBezTo>
                    <a:pt x="239" y="17"/>
                    <a:pt x="206"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
            <p:cNvSpPr/>
            <p:nvPr/>
          </p:nvSpPr>
          <p:spPr>
            <a:xfrm>
              <a:off x="4888450" y="2315825"/>
              <a:ext cx="6925" cy="5175"/>
            </a:xfrm>
            <a:custGeom>
              <a:avLst/>
              <a:gdLst/>
              <a:ahLst/>
              <a:cxnLst/>
              <a:rect l="l" t="t" r="r" b="b"/>
              <a:pathLst>
                <a:path w="277" h="207" extrusionOk="0">
                  <a:moveTo>
                    <a:pt x="137" y="0"/>
                  </a:moveTo>
                  <a:cubicBezTo>
                    <a:pt x="104" y="21"/>
                    <a:pt x="87" y="37"/>
                    <a:pt x="54" y="54"/>
                  </a:cubicBezTo>
                  <a:cubicBezTo>
                    <a:pt x="1" y="103"/>
                    <a:pt x="1" y="157"/>
                    <a:pt x="54" y="190"/>
                  </a:cubicBezTo>
                  <a:cubicBezTo>
                    <a:pt x="71" y="207"/>
                    <a:pt x="104" y="207"/>
                    <a:pt x="137" y="207"/>
                  </a:cubicBezTo>
                  <a:cubicBezTo>
                    <a:pt x="137" y="190"/>
                    <a:pt x="157" y="190"/>
                    <a:pt x="157" y="190"/>
                  </a:cubicBezTo>
                  <a:cubicBezTo>
                    <a:pt x="190" y="174"/>
                    <a:pt x="207" y="174"/>
                    <a:pt x="223" y="157"/>
                  </a:cubicBezTo>
                  <a:cubicBezTo>
                    <a:pt x="260" y="103"/>
                    <a:pt x="277" y="54"/>
                    <a:pt x="223" y="21"/>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
            <p:cNvSpPr/>
            <p:nvPr/>
          </p:nvSpPr>
          <p:spPr>
            <a:xfrm>
              <a:off x="4850625" y="2340300"/>
              <a:ext cx="6525" cy="4825"/>
            </a:xfrm>
            <a:custGeom>
              <a:avLst/>
              <a:gdLst/>
              <a:ahLst/>
              <a:cxnLst/>
              <a:rect l="l" t="t" r="r" b="b"/>
              <a:pathLst>
                <a:path w="261" h="193" extrusionOk="0">
                  <a:moveTo>
                    <a:pt x="156" y="0"/>
                  </a:moveTo>
                  <a:cubicBezTo>
                    <a:pt x="137" y="0"/>
                    <a:pt x="119" y="5"/>
                    <a:pt x="104" y="19"/>
                  </a:cubicBezTo>
                  <a:cubicBezTo>
                    <a:pt x="54" y="36"/>
                    <a:pt x="21" y="73"/>
                    <a:pt x="21" y="106"/>
                  </a:cubicBezTo>
                  <a:cubicBezTo>
                    <a:pt x="1" y="122"/>
                    <a:pt x="1" y="139"/>
                    <a:pt x="1" y="139"/>
                  </a:cubicBezTo>
                  <a:cubicBezTo>
                    <a:pt x="14" y="174"/>
                    <a:pt x="47" y="193"/>
                    <a:pt x="87" y="193"/>
                  </a:cubicBezTo>
                  <a:cubicBezTo>
                    <a:pt x="109" y="193"/>
                    <a:pt x="133" y="187"/>
                    <a:pt x="157" y="176"/>
                  </a:cubicBezTo>
                  <a:cubicBezTo>
                    <a:pt x="207" y="155"/>
                    <a:pt x="260" y="89"/>
                    <a:pt x="244" y="52"/>
                  </a:cubicBezTo>
                  <a:cubicBezTo>
                    <a:pt x="244" y="36"/>
                    <a:pt x="227" y="19"/>
                    <a:pt x="227" y="19"/>
                  </a:cubicBezTo>
                  <a:cubicBezTo>
                    <a:pt x="206" y="10"/>
                    <a:pt x="18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
            <p:cNvSpPr/>
            <p:nvPr/>
          </p:nvSpPr>
          <p:spPr>
            <a:xfrm>
              <a:off x="4855775" y="2302950"/>
              <a:ext cx="6950" cy="5175"/>
            </a:xfrm>
            <a:custGeom>
              <a:avLst/>
              <a:gdLst/>
              <a:ahLst/>
              <a:cxnLst/>
              <a:rect l="l" t="t" r="r" b="b"/>
              <a:pathLst>
                <a:path w="278" h="207" extrusionOk="0">
                  <a:moveTo>
                    <a:pt x="174" y="0"/>
                  </a:moveTo>
                  <a:cubicBezTo>
                    <a:pt x="141" y="0"/>
                    <a:pt x="104" y="21"/>
                    <a:pt x="87" y="37"/>
                  </a:cubicBezTo>
                  <a:cubicBezTo>
                    <a:pt x="54" y="54"/>
                    <a:pt x="38" y="70"/>
                    <a:pt x="21" y="103"/>
                  </a:cubicBezTo>
                  <a:cubicBezTo>
                    <a:pt x="1" y="157"/>
                    <a:pt x="38" y="206"/>
                    <a:pt x="104" y="206"/>
                  </a:cubicBezTo>
                  <a:cubicBezTo>
                    <a:pt x="124" y="206"/>
                    <a:pt x="141" y="190"/>
                    <a:pt x="157" y="190"/>
                  </a:cubicBezTo>
                  <a:cubicBezTo>
                    <a:pt x="174" y="190"/>
                    <a:pt x="190" y="173"/>
                    <a:pt x="190" y="173"/>
                  </a:cubicBezTo>
                  <a:cubicBezTo>
                    <a:pt x="228" y="157"/>
                    <a:pt x="244" y="124"/>
                    <a:pt x="261" y="103"/>
                  </a:cubicBezTo>
                  <a:cubicBezTo>
                    <a:pt x="277" y="54"/>
                    <a:pt x="24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
            <p:cNvSpPr/>
            <p:nvPr/>
          </p:nvSpPr>
          <p:spPr>
            <a:xfrm>
              <a:off x="4858350" y="2317425"/>
              <a:ext cx="6525" cy="4925"/>
            </a:xfrm>
            <a:custGeom>
              <a:avLst/>
              <a:gdLst/>
              <a:ahLst/>
              <a:cxnLst/>
              <a:rect l="l" t="t" r="r" b="b"/>
              <a:pathLst>
                <a:path w="261" h="197" extrusionOk="0">
                  <a:moveTo>
                    <a:pt x="149" y="0"/>
                  </a:moveTo>
                  <a:cubicBezTo>
                    <a:pt x="134" y="0"/>
                    <a:pt x="118" y="2"/>
                    <a:pt x="104" y="6"/>
                  </a:cubicBezTo>
                  <a:cubicBezTo>
                    <a:pt x="38" y="39"/>
                    <a:pt x="1" y="93"/>
                    <a:pt x="1" y="143"/>
                  </a:cubicBezTo>
                  <a:cubicBezTo>
                    <a:pt x="14" y="177"/>
                    <a:pt x="47" y="197"/>
                    <a:pt x="87" y="197"/>
                  </a:cubicBezTo>
                  <a:cubicBezTo>
                    <a:pt x="109" y="197"/>
                    <a:pt x="133" y="191"/>
                    <a:pt x="158" y="180"/>
                  </a:cubicBezTo>
                  <a:cubicBezTo>
                    <a:pt x="207" y="163"/>
                    <a:pt x="261" y="93"/>
                    <a:pt x="244" y="39"/>
                  </a:cubicBezTo>
                  <a:cubicBezTo>
                    <a:pt x="232" y="15"/>
                    <a:pt x="191"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
            <p:cNvSpPr/>
            <p:nvPr/>
          </p:nvSpPr>
          <p:spPr>
            <a:xfrm>
              <a:off x="4860525" y="2269950"/>
              <a:ext cx="6525" cy="4675"/>
            </a:xfrm>
            <a:custGeom>
              <a:avLst/>
              <a:gdLst/>
              <a:ahLst/>
              <a:cxnLst/>
              <a:rect l="l" t="t" r="r" b="b"/>
              <a:pathLst>
                <a:path w="261" h="187" extrusionOk="0">
                  <a:moveTo>
                    <a:pt x="141" y="1"/>
                  </a:moveTo>
                  <a:cubicBezTo>
                    <a:pt x="104" y="1"/>
                    <a:pt x="87" y="17"/>
                    <a:pt x="54" y="34"/>
                  </a:cubicBezTo>
                  <a:cubicBezTo>
                    <a:pt x="17" y="83"/>
                    <a:pt x="0" y="137"/>
                    <a:pt x="54" y="170"/>
                  </a:cubicBezTo>
                  <a:cubicBezTo>
                    <a:pt x="71" y="186"/>
                    <a:pt x="104" y="186"/>
                    <a:pt x="141" y="186"/>
                  </a:cubicBezTo>
                  <a:cubicBezTo>
                    <a:pt x="141" y="170"/>
                    <a:pt x="157" y="170"/>
                    <a:pt x="174" y="170"/>
                  </a:cubicBezTo>
                  <a:cubicBezTo>
                    <a:pt x="190" y="153"/>
                    <a:pt x="207" y="153"/>
                    <a:pt x="223" y="137"/>
                  </a:cubicBezTo>
                  <a:cubicBezTo>
                    <a:pt x="244" y="120"/>
                    <a:pt x="260" y="83"/>
                    <a:pt x="260" y="67"/>
                  </a:cubicBezTo>
                  <a:cubicBezTo>
                    <a:pt x="260" y="34"/>
                    <a:pt x="244" y="17"/>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
            <p:cNvSpPr/>
            <p:nvPr/>
          </p:nvSpPr>
          <p:spPr>
            <a:xfrm>
              <a:off x="4864850" y="2291400"/>
              <a:ext cx="6425" cy="4750"/>
            </a:xfrm>
            <a:custGeom>
              <a:avLst/>
              <a:gdLst/>
              <a:ahLst/>
              <a:cxnLst/>
              <a:rect l="l" t="t" r="r" b="b"/>
              <a:pathLst>
                <a:path w="257" h="190" extrusionOk="0">
                  <a:moveTo>
                    <a:pt x="174" y="0"/>
                  </a:moveTo>
                  <a:cubicBezTo>
                    <a:pt x="104" y="0"/>
                    <a:pt x="34" y="33"/>
                    <a:pt x="17" y="87"/>
                  </a:cubicBezTo>
                  <a:cubicBezTo>
                    <a:pt x="1" y="153"/>
                    <a:pt x="34" y="190"/>
                    <a:pt x="104" y="190"/>
                  </a:cubicBezTo>
                  <a:cubicBezTo>
                    <a:pt x="120" y="190"/>
                    <a:pt x="137" y="190"/>
                    <a:pt x="153" y="173"/>
                  </a:cubicBezTo>
                  <a:cubicBezTo>
                    <a:pt x="174" y="173"/>
                    <a:pt x="174" y="173"/>
                    <a:pt x="190" y="153"/>
                  </a:cubicBezTo>
                  <a:cubicBezTo>
                    <a:pt x="223" y="136"/>
                    <a:pt x="240" y="120"/>
                    <a:pt x="240" y="87"/>
                  </a:cubicBezTo>
                  <a:cubicBezTo>
                    <a:pt x="256" y="70"/>
                    <a:pt x="256" y="33"/>
                    <a:pt x="240" y="1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
            <p:cNvSpPr/>
            <p:nvPr/>
          </p:nvSpPr>
          <p:spPr>
            <a:xfrm>
              <a:off x="4793950" y="2305100"/>
              <a:ext cx="6100" cy="4775"/>
            </a:xfrm>
            <a:custGeom>
              <a:avLst/>
              <a:gdLst/>
              <a:ahLst/>
              <a:cxnLst/>
              <a:rect l="l" t="t" r="r" b="b"/>
              <a:pathLst>
                <a:path w="244" h="191" extrusionOk="0">
                  <a:moveTo>
                    <a:pt x="157" y="1"/>
                  </a:moveTo>
                  <a:cubicBezTo>
                    <a:pt x="140" y="1"/>
                    <a:pt x="103" y="1"/>
                    <a:pt x="70" y="17"/>
                  </a:cubicBezTo>
                  <a:cubicBezTo>
                    <a:pt x="54" y="38"/>
                    <a:pt x="21" y="71"/>
                    <a:pt x="21" y="87"/>
                  </a:cubicBezTo>
                  <a:cubicBezTo>
                    <a:pt x="0" y="157"/>
                    <a:pt x="37" y="190"/>
                    <a:pt x="87" y="190"/>
                  </a:cubicBezTo>
                  <a:cubicBezTo>
                    <a:pt x="103" y="190"/>
                    <a:pt x="140" y="190"/>
                    <a:pt x="157" y="174"/>
                  </a:cubicBezTo>
                  <a:cubicBezTo>
                    <a:pt x="157" y="174"/>
                    <a:pt x="173" y="174"/>
                    <a:pt x="173" y="157"/>
                  </a:cubicBezTo>
                  <a:cubicBezTo>
                    <a:pt x="206" y="141"/>
                    <a:pt x="227" y="120"/>
                    <a:pt x="243" y="87"/>
                  </a:cubicBezTo>
                  <a:cubicBezTo>
                    <a:pt x="243" y="71"/>
                    <a:pt x="243" y="38"/>
                    <a:pt x="227" y="17"/>
                  </a:cubicBezTo>
                  <a:cubicBezTo>
                    <a:pt x="227" y="1"/>
                    <a:pt x="190"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
            <p:cNvSpPr/>
            <p:nvPr/>
          </p:nvSpPr>
          <p:spPr>
            <a:xfrm>
              <a:off x="4778075" y="2305100"/>
              <a:ext cx="6500" cy="4950"/>
            </a:xfrm>
            <a:custGeom>
              <a:avLst/>
              <a:gdLst/>
              <a:ahLst/>
              <a:cxnLst/>
              <a:rect l="l" t="t" r="r" b="b"/>
              <a:pathLst>
                <a:path w="260" h="198" extrusionOk="0">
                  <a:moveTo>
                    <a:pt x="140" y="1"/>
                  </a:moveTo>
                  <a:cubicBezTo>
                    <a:pt x="103" y="17"/>
                    <a:pt x="70" y="38"/>
                    <a:pt x="54" y="54"/>
                  </a:cubicBezTo>
                  <a:cubicBezTo>
                    <a:pt x="0" y="104"/>
                    <a:pt x="0" y="157"/>
                    <a:pt x="54" y="190"/>
                  </a:cubicBezTo>
                  <a:cubicBezTo>
                    <a:pt x="65" y="190"/>
                    <a:pt x="83" y="198"/>
                    <a:pt x="99" y="198"/>
                  </a:cubicBezTo>
                  <a:cubicBezTo>
                    <a:pt x="107" y="198"/>
                    <a:pt x="114" y="196"/>
                    <a:pt x="120" y="190"/>
                  </a:cubicBezTo>
                  <a:lnTo>
                    <a:pt x="157" y="190"/>
                  </a:lnTo>
                  <a:cubicBezTo>
                    <a:pt x="173" y="174"/>
                    <a:pt x="190" y="157"/>
                    <a:pt x="206" y="157"/>
                  </a:cubicBezTo>
                  <a:cubicBezTo>
                    <a:pt x="243" y="120"/>
                    <a:pt x="260" y="104"/>
                    <a:pt x="260" y="71"/>
                  </a:cubicBezTo>
                  <a:cubicBezTo>
                    <a:pt x="260" y="54"/>
                    <a:pt x="243" y="17"/>
                    <a:pt x="223" y="17"/>
                  </a:cubicBezTo>
                  <a:cubicBezTo>
                    <a:pt x="206" y="1"/>
                    <a:pt x="173"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
            <p:cNvSpPr/>
            <p:nvPr/>
          </p:nvSpPr>
          <p:spPr>
            <a:xfrm>
              <a:off x="4894025" y="2293075"/>
              <a:ext cx="6525" cy="4800"/>
            </a:xfrm>
            <a:custGeom>
              <a:avLst/>
              <a:gdLst/>
              <a:ahLst/>
              <a:cxnLst/>
              <a:rect l="l" t="t" r="r" b="b"/>
              <a:pathLst>
                <a:path w="261" h="192" extrusionOk="0">
                  <a:moveTo>
                    <a:pt x="162" y="1"/>
                  </a:moveTo>
                  <a:cubicBezTo>
                    <a:pt x="143" y="1"/>
                    <a:pt x="122" y="7"/>
                    <a:pt x="103" y="20"/>
                  </a:cubicBezTo>
                  <a:cubicBezTo>
                    <a:pt x="37" y="36"/>
                    <a:pt x="0" y="106"/>
                    <a:pt x="0" y="139"/>
                  </a:cubicBezTo>
                  <a:cubicBezTo>
                    <a:pt x="11" y="171"/>
                    <a:pt x="44" y="191"/>
                    <a:pt x="85" y="191"/>
                  </a:cubicBezTo>
                  <a:cubicBezTo>
                    <a:pt x="108" y="191"/>
                    <a:pt x="132" y="185"/>
                    <a:pt x="157" y="172"/>
                  </a:cubicBezTo>
                  <a:cubicBezTo>
                    <a:pt x="207" y="156"/>
                    <a:pt x="260" y="86"/>
                    <a:pt x="244" y="53"/>
                  </a:cubicBezTo>
                  <a:cubicBezTo>
                    <a:pt x="230" y="21"/>
                    <a:pt x="198"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
            <p:cNvSpPr/>
            <p:nvPr/>
          </p:nvSpPr>
          <p:spPr>
            <a:xfrm>
              <a:off x="4785375" y="2282025"/>
              <a:ext cx="6950" cy="5075"/>
            </a:xfrm>
            <a:custGeom>
              <a:avLst/>
              <a:gdLst/>
              <a:ahLst/>
              <a:cxnLst/>
              <a:rect l="l" t="t" r="r" b="b"/>
              <a:pathLst>
                <a:path w="278" h="203" extrusionOk="0">
                  <a:moveTo>
                    <a:pt x="191" y="0"/>
                  </a:moveTo>
                  <a:cubicBezTo>
                    <a:pt x="178" y="0"/>
                    <a:pt x="166" y="4"/>
                    <a:pt x="158" y="12"/>
                  </a:cubicBezTo>
                  <a:cubicBezTo>
                    <a:pt x="120" y="12"/>
                    <a:pt x="87" y="33"/>
                    <a:pt x="71" y="50"/>
                  </a:cubicBezTo>
                  <a:cubicBezTo>
                    <a:pt x="17" y="99"/>
                    <a:pt x="1" y="169"/>
                    <a:pt x="54" y="186"/>
                  </a:cubicBezTo>
                  <a:cubicBezTo>
                    <a:pt x="71" y="202"/>
                    <a:pt x="104" y="202"/>
                    <a:pt x="137" y="202"/>
                  </a:cubicBezTo>
                  <a:cubicBezTo>
                    <a:pt x="137" y="202"/>
                    <a:pt x="158" y="186"/>
                    <a:pt x="174" y="186"/>
                  </a:cubicBezTo>
                  <a:cubicBezTo>
                    <a:pt x="191" y="186"/>
                    <a:pt x="207" y="169"/>
                    <a:pt x="223" y="153"/>
                  </a:cubicBezTo>
                  <a:cubicBezTo>
                    <a:pt x="277" y="99"/>
                    <a:pt x="277" y="50"/>
                    <a:pt x="223" y="12"/>
                  </a:cubicBezTo>
                  <a:cubicBezTo>
                    <a:pt x="215" y="4"/>
                    <a:pt x="203"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
            <p:cNvSpPr/>
            <p:nvPr/>
          </p:nvSpPr>
          <p:spPr>
            <a:xfrm>
              <a:off x="4782800" y="2315400"/>
              <a:ext cx="6525" cy="4775"/>
            </a:xfrm>
            <a:custGeom>
              <a:avLst/>
              <a:gdLst/>
              <a:ahLst/>
              <a:cxnLst/>
              <a:rect l="l" t="t" r="r" b="b"/>
              <a:pathLst>
                <a:path w="261" h="191" extrusionOk="0">
                  <a:moveTo>
                    <a:pt x="174" y="1"/>
                  </a:moveTo>
                  <a:cubicBezTo>
                    <a:pt x="137" y="1"/>
                    <a:pt x="120" y="17"/>
                    <a:pt x="87" y="38"/>
                  </a:cubicBezTo>
                  <a:cubicBezTo>
                    <a:pt x="54" y="54"/>
                    <a:pt x="34" y="71"/>
                    <a:pt x="17" y="104"/>
                  </a:cubicBezTo>
                  <a:cubicBezTo>
                    <a:pt x="1" y="158"/>
                    <a:pt x="34" y="191"/>
                    <a:pt x="104" y="191"/>
                  </a:cubicBezTo>
                  <a:lnTo>
                    <a:pt x="157" y="191"/>
                  </a:lnTo>
                  <a:cubicBezTo>
                    <a:pt x="174" y="174"/>
                    <a:pt x="190" y="174"/>
                    <a:pt x="190" y="174"/>
                  </a:cubicBezTo>
                  <a:cubicBezTo>
                    <a:pt x="223" y="158"/>
                    <a:pt x="240" y="120"/>
                    <a:pt x="261" y="104"/>
                  </a:cubicBezTo>
                  <a:cubicBezTo>
                    <a:pt x="261" y="71"/>
                    <a:pt x="261" y="54"/>
                    <a:pt x="240" y="38"/>
                  </a:cubicBezTo>
                  <a:cubicBezTo>
                    <a:pt x="223" y="17"/>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
            <p:cNvSpPr/>
            <p:nvPr/>
          </p:nvSpPr>
          <p:spPr>
            <a:xfrm>
              <a:off x="4659950" y="2272025"/>
              <a:ext cx="6100" cy="4350"/>
            </a:xfrm>
            <a:custGeom>
              <a:avLst/>
              <a:gdLst/>
              <a:ahLst/>
              <a:cxnLst/>
              <a:rect l="l" t="t" r="r" b="b"/>
              <a:pathLst>
                <a:path w="244" h="174" extrusionOk="0">
                  <a:moveTo>
                    <a:pt x="70" y="0"/>
                  </a:moveTo>
                  <a:cubicBezTo>
                    <a:pt x="37" y="21"/>
                    <a:pt x="21" y="54"/>
                    <a:pt x="0" y="70"/>
                  </a:cubicBezTo>
                  <a:cubicBezTo>
                    <a:pt x="0" y="103"/>
                    <a:pt x="0" y="124"/>
                    <a:pt x="21" y="140"/>
                  </a:cubicBezTo>
                  <a:cubicBezTo>
                    <a:pt x="37" y="157"/>
                    <a:pt x="54" y="173"/>
                    <a:pt x="87" y="173"/>
                  </a:cubicBezTo>
                  <a:cubicBezTo>
                    <a:pt x="103" y="173"/>
                    <a:pt x="124" y="173"/>
                    <a:pt x="140" y="157"/>
                  </a:cubicBezTo>
                  <a:cubicBezTo>
                    <a:pt x="157" y="157"/>
                    <a:pt x="173" y="140"/>
                    <a:pt x="173" y="140"/>
                  </a:cubicBezTo>
                  <a:cubicBezTo>
                    <a:pt x="206" y="124"/>
                    <a:pt x="227" y="103"/>
                    <a:pt x="244" y="70"/>
                  </a:cubicBezTo>
                  <a:cubicBezTo>
                    <a:pt x="244" y="37"/>
                    <a:pt x="244" y="21"/>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
            <p:cNvSpPr/>
            <p:nvPr/>
          </p:nvSpPr>
          <p:spPr>
            <a:xfrm>
              <a:off x="4752700" y="2271200"/>
              <a:ext cx="6525" cy="3000"/>
            </a:xfrm>
            <a:custGeom>
              <a:avLst/>
              <a:gdLst/>
              <a:ahLst/>
              <a:cxnLst/>
              <a:rect l="l" t="t" r="r" b="b"/>
              <a:pathLst>
                <a:path w="261" h="120" extrusionOk="0">
                  <a:moveTo>
                    <a:pt x="38" y="0"/>
                  </a:moveTo>
                  <a:lnTo>
                    <a:pt x="38" y="17"/>
                  </a:lnTo>
                  <a:cubicBezTo>
                    <a:pt x="1" y="70"/>
                    <a:pt x="38" y="120"/>
                    <a:pt x="104" y="120"/>
                  </a:cubicBezTo>
                  <a:cubicBezTo>
                    <a:pt x="125" y="120"/>
                    <a:pt x="141" y="103"/>
                    <a:pt x="174" y="103"/>
                  </a:cubicBezTo>
                  <a:lnTo>
                    <a:pt x="191" y="87"/>
                  </a:lnTo>
                  <a:cubicBezTo>
                    <a:pt x="228" y="70"/>
                    <a:pt x="244" y="33"/>
                    <a:pt x="261" y="17"/>
                  </a:cubicBezTo>
                  <a:lnTo>
                    <a:pt x="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
            <p:cNvSpPr/>
            <p:nvPr/>
          </p:nvSpPr>
          <p:spPr>
            <a:xfrm>
              <a:off x="4690875" y="2271600"/>
              <a:ext cx="6500" cy="4350"/>
            </a:xfrm>
            <a:custGeom>
              <a:avLst/>
              <a:gdLst/>
              <a:ahLst/>
              <a:cxnLst/>
              <a:rect l="l" t="t" r="r" b="b"/>
              <a:pathLst>
                <a:path w="260" h="174" extrusionOk="0">
                  <a:moveTo>
                    <a:pt x="70" y="1"/>
                  </a:moveTo>
                  <a:cubicBezTo>
                    <a:pt x="54" y="38"/>
                    <a:pt x="21" y="54"/>
                    <a:pt x="21" y="87"/>
                  </a:cubicBezTo>
                  <a:cubicBezTo>
                    <a:pt x="0" y="141"/>
                    <a:pt x="37" y="174"/>
                    <a:pt x="87" y="174"/>
                  </a:cubicBezTo>
                  <a:cubicBezTo>
                    <a:pt x="124" y="174"/>
                    <a:pt x="140" y="174"/>
                    <a:pt x="157" y="157"/>
                  </a:cubicBezTo>
                  <a:lnTo>
                    <a:pt x="190" y="157"/>
                  </a:lnTo>
                  <a:cubicBezTo>
                    <a:pt x="206" y="120"/>
                    <a:pt x="243" y="104"/>
                    <a:pt x="243" y="71"/>
                  </a:cubicBezTo>
                  <a:cubicBezTo>
                    <a:pt x="260" y="54"/>
                    <a:pt x="260" y="17"/>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
            <p:cNvSpPr/>
            <p:nvPr/>
          </p:nvSpPr>
          <p:spPr>
            <a:xfrm>
              <a:off x="4788775" y="2293150"/>
              <a:ext cx="6525" cy="5175"/>
            </a:xfrm>
            <a:custGeom>
              <a:avLst/>
              <a:gdLst/>
              <a:ahLst/>
              <a:cxnLst/>
              <a:rect l="l" t="t" r="r" b="b"/>
              <a:pathLst>
                <a:path w="261" h="207" extrusionOk="0">
                  <a:moveTo>
                    <a:pt x="174" y="0"/>
                  </a:moveTo>
                  <a:cubicBezTo>
                    <a:pt x="141" y="0"/>
                    <a:pt x="104" y="17"/>
                    <a:pt x="71" y="33"/>
                  </a:cubicBezTo>
                  <a:cubicBezTo>
                    <a:pt x="55" y="50"/>
                    <a:pt x="22" y="66"/>
                    <a:pt x="22" y="103"/>
                  </a:cubicBezTo>
                  <a:cubicBezTo>
                    <a:pt x="1" y="153"/>
                    <a:pt x="38" y="206"/>
                    <a:pt x="87" y="206"/>
                  </a:cubicBezTo>
                  <a:cubicBezTo>
                    <a:pt x="125" y="206"/>
                    <a:pt x="141" y="186"/>
                    <a:pt x="158" y="186"/>
                  </a:cubicBezTo>
                  <a:cubicBezTo>
                    <a:pt x="174" y="169"/>
                    <a:pt x="174" y="169"/>
                    <a:pt x="191" y="169"/>
                  </a:cubicBezTo>
                  <a:cubicBezTo>
                    <a:pt x="207" y="153"/>
                    <a:pt x="244" y="120"/>
                    <a:pt x="244" y="103"/>
                  </a:cubicBezTo>
                  <a:cubicBezTo>
                    <a:pt x="261" y="50"/>
                    <a:pt x="22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
            <p:cNvSpPr/>
            <p:nvPr/>
          </p:nvSpPr>
          <p:spPr>
            <a:xfrm>
              <a:off x="4876475" y="2269450"/>
              <a:ext cx="6450" cy="4825"/>
            </a:xfrm>
            <a:custGeom>
              <a:avLst/>
              <a:gdLst/>
              <a:ahLst/>
              <a:cxnLst/>
              <a:rect l="l" t="t" r="r" b="b"/>
              <a:pathLst>
                <a:path w="258" h="193" extrusionOk="0">
                  <a:moveTo>
                    <a:pt x="154" y="0"/>
                  </a:moveTo>
                  <a:cubicBezTo>
                    <a:pt x="121" y="0"/>
                    <a:pt x="100" y="21"/>
                    <a:pt x="67" y="37"/>
                  </a:cubicBezTo>
                  <a:cubicBezTo>
                    <a:pt x="51" y="54"/>
                    <a:pt x="34" y="70"/>
                    <a:pt x="18" y="103"/>
                  </a:cubicBezTo>
                  <a:cubicBezTo>
                    <a:pt x="0" y="150"/>
                    <a:pt x="26" y="193"/>
                    <a:pt x="65" y="193"/>
                  </a:cubicBezTo>
                  <a:cubicBezTo>
                    <a:pt x="71" y="193"/>
                    <a:pt x="77" y="192"/>
                    <a:pt x="84" y="190"/>
                  </a:cubicBezTo>
                  <a:lnTo>
                    <a:pt x="154" y="190"/>
                  </a:lnTo>
                  <a:cubicBezTo>
                    <a:pt x="171" y="173"/>
                    <a:pt x="171" y="173"/>
                    <a:pt x="187" y="173"/>
                  </a:cubicBezTo>
                  <a:cubicBezTo>
                    <a:pt x="204" y="157"/>
                    <a:pt x="241" y="124"/>
                    <a:pt x="241" y="103"/>
                  </a:cubicBezTo>
                  <a:cubicBezTo>
                    <a:pt x="257" y="70"/>
                    <a:pt x="257" y="54"/>
                    <a:pt x="241" y="37"/>
                  </a:cubicBezTo>
                  <a:cubicBezTo>
                    <a:pt x="224" y="21"/>
                    <a:pt x="20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
            <p:cNvSpPr/>
            <p:nvPr/>
          </p:nvSpPr>
          <p:spPr>
            <a:xfrm>
              <a:off x="4815900" y="2270375"/>
              <a:ext cx="6000" cy="4250"/>
            </a:xfrm>
            <a:custGeom>
              <a:avLst/>
              <a:gdLst/>
              <a:ahLst/>
              <a:cxnLst/>
              <a:rect l="l" t="t" r="r" b="b"/>
              <a:pathLst>
                <a:path w="240" h="170" extrusionOk="0">
                  <a:moveTo>
                    <a:pt x="70" y="0"/>
                  </a:moveTo>
                  <a:cubicBezTo>
                    <a:pt x="33" y="17"/>
                    <a:pt x="17" y="50"/>
                    <a:pt x="17" y="66"/>
                  </a:cubicBezTo>
                  <a:cubicBezTo>
                    <a:pt x="0" y="103"/>
                    <a:pt x="0" y="120"/>
                    <a:pt x="17" y="136"/>
                  </a:cubicBezTo>
                  <a:cubicBezTo>
                    <a:pt x="33" y="153"/>
                    <a:pt x="50" y="169"/>
                    <a:pt x="87" y="169"/>
                  </a:cubicBezTo>
                  <a:cubicBezTo>
                    <a:pt x="103" y="169"/>
                    <a:pt x="120" y="169"/>
                    <a:pt x="153" y="153"/>
                  </a:cubicBezTo>
                  <a:lnTo>
                    <a:pt x="173" y="136"/>
                  </a:lnTo>
                  <a:cubicBezTo>
                    <a:pt x="206" y="120"/>
                    <a:pt x="223" y="103"/>
                    <a:pt x="239" y="66"/>
                  </a:cubicBezTo>
                  <a:cubicBezTo>
                    <a:pt x="239" y="33"/>
                    <a:pt x="239" y="17"/>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
            <p:cNvSpPr/>
            <p:nvPr/>
          </p:nvSpPr>
          <p:spPr>
            <a:xfrm>
              <a:off x="4632125" y="2283250"/>
              <a:ext cx="6400" cy="4950"/>
            </a:xfrm>
            <a:custGeom>
              <a:avLst/>
              <a:gdLst/>
              <a:ahLst/>
              <a:cxnLst/>
              <a:rect l="l" t="t" r="r" b="b"/>
              <a:pathLst>
                <a:path w="256" h="198" extrusionOk="0">
                  <a:moveTo>
                    <a:pt x="136" y="1"/>
                  </a:moveTo>
                  <a:cubicBezTo>
                    <a:pt x="103" y="17"/>
                    <a:pt x="83" y="34"/>
                    <a:pt x="50" y="50"/>
                  </a:cubicBezTo>
                  <a:cubicBezTo>
                    <a:pt x="0" y="104"/>
                    <a:pt x="0" y="153"/>
                    <a:pt x="50" y="190"/>
                  </a:cubicBezTo>
                  <a:cubicBezTo>
                    <a:pt x="61" y="190"/>
                    <a:pt x="81" y="198"/>
                    <a:pt x="103" y="198"/>
                  </a:cubicBezTo>
                  <a:cubicBezTo>
                    <a:pt x="114" y="198"/>
                    <a:pt x="125" y="196"/>
                    <a:pt x="136" y="190"/>
                  </a:cubicBezTo>
                  <a:lnTo>
                    <a:pt x="153" y="190"/>
                  </a:lnTo>
                  <a:cubicBezTo>
                    <a:pt x="186" y="170"/>
                    <a:pt x="206" y="153"/>
                    <a:pt x="223" y="137"/>
                  </a:cubicBezTo>
                  <a:cubicBezTo>
                    <a:pt x="239" y="120"/>
                    <a:pt x="256" y="104"/>
                    <a:pt x="256" y="67"/>
                  </a:cubicBezTo>
                  <a:cubicBezTo>
                    <a:pt x="256" y="50"/>
                    <a:pt x="239" y="17"/>
                    <a:pt x="223" y="17"/>
                  </a:cubicBezTo>
                  <a:cubicBezTo>
                    <a:pt x="206" y="1"/>
                    <a:pt x="169"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
            <p:cNvSpPr/>
            <p:nvPr/>
          </p:nvSpPr>
          <p:spPr>
            <a:xfrm>
              <a:off x="4894425" y="2281500"/>
              <a:ext cx="6525" cy="4775"/>
            </a:xfrm>
            <a:custGeom>
              <a:avLst/>
              <a:gdLst/>
              <a:ahLst/>
              <a:cxnLst/>
              <a:rect l="l" t="t" r="r" b="b"/>
              <a:pathLst>
                <a:path w="261" h="191" extrusionOk="0">
                  <a:moveTo>
                    <a:pt x="158" y="0"/>
                  </a:moveTo>
                  <a:cubicBezTo>
                    <a:pt x="141" y="0"/>
                    <a:pt x="104" y="0"/>
                    <a:pt x="71" y="17"/>
                  </a:cubicBezTo>
                  <a:cubicBezTo>
                    <a:pt x="38" y="33"/>
                    <a:pt x="21" y="71"/>
                    <a:pt x="21" y="87"/>
                  </a:cubicBezTo>
                  <a:cubicBezTo>
                    <a:pt x="1" y="157"/>
                    <a:pt x="38" y="190"/>
                    <a:pt x="87" y="190"/>
                  </a:cubicBezTo>
                  <a:cubicBezTo>
                    <a:pt x="104" y="190"/>
                    <a:pt x="141" y="190"/>
                    <a:pt x="158" y="174"/>
                  </a:cubicBezTo>
                  <a:cubicBezTo>
                    <a:pt x="158" y="174"/>
                    <a:pt x="174" y="174"/>
                    <a:pt x="174" y="157"/>
                  </a:cubicBezTo>
                  <a:cubicBezTo>
                    <a:pt x="207" y="137"/>
                    <a:pt x="228" y="120"/>
                    <a:pt x="244" y="87"/>
                  </a:cubicBezTo>
                  <a:cubicBezTo>
                    <a:pt x="261" y="33"/>
                    <a:pt x="228"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
            <p:cNvSpPr/>
            <p:nvPr/>
          </p:nvSpPr>
          <p:spPr>
            <a:xfrm>
              <a:off x="4802175" y="2280250"/>
              <a:ext cx="6425" cy="4675"/>
            </a:xfrm>
            <a:custGeom>
              <a:avLst/>
              <a:gdLst/>
              <a:ahLst/>
              <a:cxnLst/>
              <a:rect l="l" t="t" r="r" b="b"/>
              <a:pathLst>
                <a:path w="257" h="187" extrusionOk="0">
                  <a:moveTo>
                    <a:pt x="153" y="1"/>
                  </a:moveTo>
                  <a:cubicBezTo>
                    <a:pt x="137" y="1"/>
                    <a:pt x="104" y="1"/>
                    <a:pt x="67" y="34"/>
                  </a:cubicBezTo>
                  <a:cubicBezTo>
                    <a:pt x="34" y="50"/>
                    <a:pt x="17" y="67"/>
                    <a:pt x="17" y="104"/>
                  </a:cubicBezTo>
                  <a:cubicBezTo>
                    <a:pt x="1" y="137"/>
                    <a:pt x="17" y="187"/>
                    <a:pt x="67" y="187"/>
                  </a:cubicBezTo>
                  <a:lnTo>
                    <a:pt x="153" y="187"/>
                  </a:lnTo>
                  <a:cubicBezTo>
                    <a:pt x="170" y="170"/>
                    <a:pt x="207" y="154"/>
                    <a:pt x="224" y="121"/>
                  </a:cubicBezTo>
                  <a:lnTo>
                    <a:pt x="240" y="104"/>
                  </a:lnTo>
                  <a:cubicBezTo>
                    <a:pt x="257" y="3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
            <p:cNvSpPr/>
            <p:nvPr/>
          </p:nvSpPr>
          <p:spPr>
            <a:xfrm>
              <a:off x="4798275" y="2316450"/>
              <a:ext cx="6500" cy="5075"/>
            </a:xfrm>
            <a:custGeom>
              <a:avLst/>
              <a:gdLst/>
              <a:ahLst/>
              <a:cxnLst/>
              <a:rect l="l" t="t" r="r" b="b"/>
              <a:pathLst>
                <a:path w="260" h="203" extrusionOk="0">
                  <a:moveTo>
                    <a:pt x="187" y="0"/>
                  </a:moveTo>
                  <a:cubicBezTo>
                    <a:pt x="172" y="0"/>
                    <a:pt x="155" y="4"/>
                    <a:pt x="136" y="12"/>
                  </a:cubicBezTo>
                  <a:cubicBezTo>
                    <a:pt x="103" y="12"/>
                    <a:pt x="70" y="29"/>
                    <a:pt x="54" y="45"/>
                  </a:cubicBezTo>
                  <a:cubicBezTo>
                    <a:pt x="0" y="99"/>
                    <a:pt x="0" y="165"/>
                    <a:pt x="54" y="182"/>
                  </a:cubicBezTo>
                  <a:cubicBezTo>
                    <a:pt x="70" y="202"/>
                    <a:pt x="103" y="202"/>
                    <a:pt x="120" y="202"/>
                  </a:cubicBezTo>
                  <a:cubicBezTo>
                    <a:pt x="136" y="202"/>
                    <a:pt x="157" y="182"/>
                    <a:pt x="157" y="182"/>
                  </a:cubicBezTo>
                  <a:cubicBezTo>
                    <a:pt x="173" y="182"/>
                    <a:pt x="190" y="165"/>
                    <a:pt x="206" y="149"/>
                  </a:cubicBezTo>
                  <a:cubicBezTo>
                    <a:pt x="260" y="99"/>
                    <a:pt x="260" y="45"/>
                    <a:pt x="223" y="12"/>
                  </a:cubicBezTo>
                  <a:cubicBezTo>
                    <a:pt x="215" y="4"/>
                    <a:pt x="202"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
            <p:cNvSpPr/>
            <p:nvPr/>
          </p:nvSpPr>
          <p:spPr>
            <a:xfrm>
              <a:off x="4860925" y="2327875"/>
              <a:ext cx="6125" cy="4775"/>
            </a:xfrm>
            <a:custGeom>
              <a:avLst/>
              <a:gdLst/>
              <a:ahLst/>
              <a:cxnLst/>
              <a:rect l="l" t="t" r="r" b="b"/>
              <a:pathLst>
                <a:path w="245" h="191" extrusionOk="0">
                  <a:moveTo>
                    <a:pt x="141" y="1"/>
                  </a:moveTo>
                  <a:cubicBezTo>
                    <a:pt x="104" y="1"/>
                    <a:pt x="71" y="17"/>
                    <a:pt x="55" y="54"/>
                  </a:cubicBezTo>
                  <a:cubicBezTo>
                    <a:pt x="1" y="87"/>
                    <a:pt x="1" y="157"/>
                    <a:pt x="38" y="190"/>
                  </a:cubicBezTo>
                  <a:lnTo>
                    <a:pt x="125" y="190"/>
                  </a:lnTo>
                  <a:cubicBezTo>
                    <a:pt x="141" y="190"/>
                    <a:pt x="141" y="190"/>
                    <a:pt x="158" y="174"/>
                  </a:cubicBezTo>
                  <a:cubicBezTo>
                    <a:pt x="174" y="174"/>
                    <a:pt x="191" y="157"/>
                    <a:pt x="207" y="137"/>
                  </a:cubicBezTo>
                  <a:cubicBezTo>
                    <a:pt x="228" y="120"/>
                    <a:pt x="244" y="87"/>
                    <a:pt x="244" y="71"/>
                  </a:cubicBezTo>
                  <a:cubicBezTo>
                    <a:pt x="244" y="54"/>
                    <a:pt x="244" y="17"/>
                    <a:pt x="207" y="17"/>
                  </a:cubicBezTo>
                  <a:cubicBezTo>
                    <a:pt x="191" y="1"/>
                    <a:pt x="174"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
            <p:cNvSpPr/>
            <p:nvPr/>
          </p:nvSpPr>
          <p:spPr>
            <a:xfrm>
              <a:off x="4823200" y="2465275"/>
              <a:ext cx="6425" cy="5175"/>
            </a:xfrm>
            <a:custGeom>
              <a:avLst/>
              <a:gdLst/>
              <a:ahLst/>
              <a:cxnLst/>
              <a:rect l="l" t="t" r="r" b="b"/>
              <a:pathLst>
                <a:path w="257" h="207" extrusionOk="0">
                  <a:moveTo>
                    <a:pt x="170" y="1"/>
                  </a:moveTo>
                  <a:cubicBezTo>
                    <a:pt x="104" y="1"/>
                    <a:pt x="34" y="54"/>
                    <a:pt x="17" y="104"/>
                  </a:cubicBezTo>
                  <a:cubicBezTo>
                    <a:pt x="1" y="157"/>
                    <a:pt x="34" y="207"/>
                    <a:pt x="104" y="207"/>
                  </a:cubicBezTo>
                  <a:cubicBezTo>
                    <a:pt x="121" y="207"/>
                    <a:pt x="137" y="207"/>
                    <a:pt x="154" y="190"/>
                  </a:cubicBezTo>
                  <a:cubicBezTo>
                    <a:pt x="170" y="190"/>
                    <a:pt x="170" y="190"/>
                    <a:pt x="191" y="174"/>
                  </a:cubicBezTo>
                  <a:cubicBezTo>
                    <a:pt x="207" y="157"/>
                    <a:pt x="240" y="141"/>
                    <a:pt x="240" y="104"/>
                  </a:cubicBezTo>
                  <a:cubicBezTo>
                    <a:pt x="257" y="87"/>
                    <a:pt x="257" y="54"/>
                    <a:pt x="240" y="38"/>
                  </a:cubicBezTo>
                  <a:cubicBezTo>
                    <a:pt x="224" y="21"/>
                    <a:pt x="20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
            <p:cNvSpPr/>
            <p:nvPr/>
          </p:nvSpPr>
          <p:spPr>
            <a:xfrm>
              <a:off x="4823625" y="2454150"/>
              <a:ext cx="6425" cy="5175"/>
            </a:xfrm>
            <a:custGeom>
              <a:avLst/>
              <a:gdLst/>
              <a:ahLst/>
              <a:cxnLst/>
              <a:rect l="l" t="t" r="r" b="b"/>
              <a:pathLst>
                <a:path w="257" h="207" extrusionOk="0">
                  <a:moveTo>
                    <a:pt x="174" y="0"/>
                  </a:moveTo>
                  <a:cubicBezTo>
                    <a:pt x="137" y="0"/>
                    <a:pt x="120" y="17"/>
                    <a:pt x="87" y="33"/>
                  </a:cubicBezTo>
                  <a:cubicBezTo>
                    <a:pt x="50" y="54"/>
                    <a:pt x="33" y="70"/>
                    <a:pt x="17" y="103"/>
                  </a:cubicBezTo>
                  <a:cubicBezTo>
                    <a:pt x="0" y="157"/>
                    <a:pt x="33" y="206"/>
                    <a:pt x="104" y="206"/>
                  </a:cubicBezTo>
                  <a:cubicBezTo>
                    <a:pt x="120" y="206"/>
                    <a:pt x="137" y="190"/>
                    <a:pt x="174" y="190"/>
                  </a:cubicBezTo>
                  <a:lnTo>
                    <a:pt x="190" y="173"/>
                  </a:lnTo>
                  <a:cubicBezTo>
                    <a:pt x="223" y="157"/>
                    <a:pt x="240" y="120"/>
                    <a:pt x="256" y="103"/>
                  </a:cubicBezTo>
                  <a:cubicBezTo>
                    <a:pt x="256" y="70"/>
                    <a:pt x="256" y="54"/>
                    <a:pt x="240" y="33"/>
                  </a:cubicBezTo>
                  <a:cubicBezTo>
                    <a:pt x="223" y="17"/>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
            <p:cNvSpPr/>
            <p:nvPr/>
          </p:nvSpPr>
          <p:spPr>
            <a:xfrm>
              <a:off x="4687875" y="2467025"/>
              <a:ext cx="6525" cy="5175"/>
            </a:xfrm>
            <a:custGeom>
              <a:avLst/>
              <a:gdLst/>
              <a:ahLst/>
              <a:cxnLst/>
              <a:rect l="l" t="t" r="r" b="b"/>
              <a:pathLst>
                <a:path w="261" h="207" extrusionOk="0">
                  <a:moveTo>
                    <a:pt x="174" y="1"/>
                  </a:moveTo>
                  <a:cubicBezTo>
                    <a:pt x="141" y="1"/>
                    <a:pt x="104" y="17"/>
                    <a:pt x="71" y="34"/>
                  </a:cubicBezTo>
                  <a:cubicBezTo>
                    <a:pt x="54" y="54"/>
                    <a:pt x="17" y="71"/>
                    <a:pt x="17" y="104"/>
                  </a:cubicBezTo>
                  <a:cubicBezTo>
                    <a:pt x="1" y="157"/>
                    <a:pt x="38" y="207"/>
                    <a:pt x="87" y="207"/>
                  </a:cubicBezTo>
                  <a:cubicBezTo>
                    <a:pt x="104" y="207"/>
                    <a:pt x="141" y="190"/>
                    <a:pt x="157" y="190"/>
                  </a:cubicBezTo>
                  <a:cubicBezTo>
                    <a:pt x="157" y="174"/>
                    <a:pt x="174" y="174"/>
                    <a:pt x="190" y="174"/>
                  </a:cubicBezTo>
                  <a:cubicBezTo>
                    <a:pt x="207" y="157"/>
                    <a:pt x="223" y="120"/>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
            <p:cNvSpPr/>
            <p:nvPr/>
          </p:nvSpPr>
          <p:spPr>
            <a:xfrm>
              <a:off x="4829600" y="2431775"/>
              <a:ext cx="6525" cy="5175"/>
            </a:xfrm>
            <a:custGeom>
              <a:avLst/>
              <a:gdLst/>
              <a:ahLst/>
              <a:cxnLst/>
              <a:rect l="l" t="t" r="r" b="b"/>
              <a:pathLst>
                <a:path w="261" h="207" extrusionOk="0">
                  <a:moveTo>
                    <a:pt x="174" y="1"/>
                  </a:moveTo>
                  <a:cubicBezTo>
                    <a:pt x="141" y="1"/>
                    <a:pt x="104" y="21"/>
                    <a:pt x="71" y="38"/>
                  </a:cubicBezTo>
                  <a:cubicBezTo>
                    <a:pt x="54" y="54"/>
                    <a:pt x="38" y="71"/>
                    <a:pt x="17" y="104"/>
                  </a:cubicBezTo>
                  <a:cubicBezTo>
                    <a:pt x="1" y="157"/>
                    <a:pt x="38" y="207"/>
                    <a:pt x="87" y="207"/>
                  </a:cubicBezTo>
                  <a:cubicBezTo>
                    <a:pt x="120" y="207"/>
                    <a:pt x="141" y="190"/>
                    <a:pt x="157" y="190"/>
                  </a:cubicBezTo>
                  <a:cubicBezTo>
                    <a:pt x="174" y="190"/>
                    <a:pt x="174" y="174"/>
                    <a:pt x="190" y="174"/>
                  </a:cubicBezTo>
                  <a:cubicBezTo>
                    <a:pt x="207" y="157"/>
                    <a:pt x="244" y="124"/>
                    <a:pt x="244" y="104"/>
                  </a:cubicBezTo>
                  <a:cubicBezTo>
                    <a:pt x="260" y="54"/>
                    <a:pt x="22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
            <p:cNvSpPr/>
            <p:nvPr/>
          </p:nvSpPr>
          <p:spPr>
            <a:xfrm>
              <a:off x="4816300" y="2491500"/>
              <a:ext cx="6925" cy="5050"/>
            </a:xfrm>
            <a:custGeom>
              <a:avLst/>
              <a:gdLst/>
              <a:ahLst/>
              <a:cxnLst/>
              <a:rect l="l" t="t" r="r" b="b"/>
              <a:pathLst>
                <a:path w="277" h="202" extrusionOk="0">
                  <a:moveTo>
                    <a:pt x="179" y="0"/>
                  </a:moveTo>
                  <a:cubicBezTo>
                    <a:pt x="160" y="0"/>
                    <a:pt x="139" y="6"/>
                    <a:pt x="120" y="19"/>
                  </a:cubicBezTo>
                  <a:cubicBezTo>
                    <a:pt x="54" y="52"/>
                    <a:pt x="1" y="106"/>
                    <a:pt x="17" y="155"/>
                  </a:cubicBezTo>
                  <a:cubicBezTo>
                    <a:pt x="27" y="189"/>
                    <a:pt x="58" y="201"/>
                    <a:pt x="93" y="201"/>
                  </a:cubicBezTo>
                  <a:cubicBezTo>
                    <a:pt x="114" y="201"/>
                    <a:pt x="137" y="196"/>
                    <a:pt x="157" y="188"/>
                  </a:cubicBezTo>
                  <a:cubicBezTo>
                    <a:pt x="223" y="155"/>
                    <a:pt x="277" y="106"/>
                    <a:pt x="260" y="52"/>
                  </a:cubicBezTo>
                  <a:cubicBezTo>
                    <a:pt x="247" y="20"/>
                    <a:pt x="21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
            <p:cNvSpPr/>
            <p:nvPr/>
          </p:nvSpPr>
          <p:spPr>
            <a:xfrm>
              <a:off x="4838675" y="2406475"/>
              <a:ext cx="6425" cy="4925"/>
            </a:xfrm>
            <a:custGeom>
              <a:avLst/>
              <a:gdLst/>
              <a:ahLst/>
              <a:cxnLst/>
              <a:rect l="l" t="t" r="r" b="b"/>
              <a:pathLst>
                <a:path w="257" h="197" extrusionOk="0">
                  <a:moveTo>
                    <a:pt x="168" y="0"/>
                  </a:moveTo>
                  <a:cubicBezTo>
                    <a:pt x="148" y="0"/>
                    <a:pt x="127" y="6"/>
                    <a:pt x="103" y="19"/>
                  </a:cubicBezTo>
                  <a:cubicBezTo>
                    <a:pt x="33" y="52"/>
                    <a:pt x="0" y="106"/>
                    <a:pt x="0" y="155"/>
                  </a:cubicBezTo>
                  <a:cubicBezTo>
                    <a:pt x="12" y="179"/>
                    <a:pt x="52" y="196"/>
                    <a:pt x="98" y="196"/>
                  </a:cubicBezTo>
                  <a:cubicBezTo>
                    <a:pt x="116" y="196"/>
                    <a:pt x="135" y="194"/>
                    <a:pt x="153" y="188"/>
                  </a:cubicBezTo>
                  <a:cubicBezTo>
                    <a:pt x="207" y="155"/>
                    <a:pt x="256" y="106"/>
                    <a:pt x="240" y="52"/>
                  </a:cubicBezTo>
                  <a:cubicBezTo>
                    <a:pt x="229" y="20"/>
                    <a:pt x="20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
            <p:cNvSpPr/>
            <p:nvPr/>
          </p:nvSpPr>
          <p:spPr>
            <a:xfrm>
              <a:off x="4834750" y="2443850"/>
              <a:ext cx="6525" cy="4750"/>
            </a:xfrm>
            <a:custGeom>
              <a:avLst/>
              <a:gdLst/>
              <a:ahLst/>
              <a:cxnLst/>
              <a:rect l="l" t="t" r="r" b="b"/>
              <a:pathLst>
                <a:path w="261" h="190" extrusionOk="0">
                  <a:moveTo>
                    <a:pt x="157" y="0"/>
                  </a:moveTo>
                  <a:cubicBezTo>
                    <a:pt x="141" y="0"/>
                    <a:pt x="104" y="0"/>
                    <a:pt x="71" y="17"/>
                  </a:cubicBezTo>
                  <a:cubicBezTo>
                    <a:pt x="54" y="54"/>
                    <a:pt x="17" y="70"/>
                    <a:pt x="17" y="103"/>
                  </a:cubicBezTo>
                  <a:cubicBezTo>
                    <a:pt x="1" y="157"/>
                    <a:pt x="38" y="190"/>
                    <a:pt x="87" y="190"/>
                  </a:cubicBezTo>
                  <a:cubicBezTo>
                    <a:pt x="104" y="190"/>
                    <a:pt x="141" y="190"/>
                    <a:pt x="157" y="173"/>
                  </a:cubicBezTo>
                  <a:cubicBezTo>
                    <a:pt x="157" y="173"/>
                    <a:pt x="174" y="173"/>
                    <a:pt x="190" y="157"/>
                  </a:cubicBezTo>
                  <a:cubicBezTo>
                    <a:pt x="207" y="136"/>
                    <a:pt x="223" y="120"/>
                    <a:pt x="244" y="87"/>
                  </a:cubicBezTo>
                  <a:cubicBezTo>
                    <a:pt x="260" y="70"/>
                    <a:pt x="244" y="33"/>
                    <a:pt x="244" y="17"/>
                  </a:cubicBezTo>
                  <a:cubicBezTo>
                    <a:pt x="223" y="0"/>
                    <a:pt x="190"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
            <p:cNvSpPr/>
            <p:nvPr/>
          </p:nvSpPr>
          <p:spPr>
            <a:xfrm>
              <a:off x="4794450" y="2513400"/>
              <a:ext cx="6425" cy="4775"/>
            </a:xfrm>
            <a:custGeom>
              <a:avLst/>
              <a:gdLst/>
              <a:ahLst/>
              <a:cxnLst/>
              <a:rect l="l" t="t" r="r" b="b"/>
              <a:pathLst>
                <a:path w="257" h="191" extrusionOk="0">
                  <a:moveTo>
                    <a:pt x="170" y="1"/>
                  </a:moveTo>
                  <a:cubicBezTo>
                    <a:pt x="137" y="1"/>
                    <a:pt x="104" y="1"/>
                    <a:pt x="67" y="17"/>
                  </a:cubicBezTo>
                  <a:cubicBezTo>
                    <a:pt x="50" y="34"/>
                    <a:pt x="17" y="71"/>
                    <a:pt x="17" y="88"/>
                  </a:cubicBezTo>
                  <a:cubicBezTo>
                    <a:pt x="1" y="121"/>
                    <a:pt x="1" y="137"/>
                    <a:pt x="17" y="158"/>
                  </a:cubicBezTo>
                  <a:cubicBezTo>
                    <a:pt x="34" y="174"/>
                    <a:pt x="67" y="191"/>
                    <a:pt x="83" y="191"/>
                  </a:cubicBezTo>
                  <a:cubicBezTo>
                    <a:pt x="104" y="191"/>
                    <a:pt x="137" y="191"/>
                    <a:pt x="153" y="174"/>
                  </a:cubicBezTo>
                  <a:cubicBezTo>
                    <a:pt x="153" y="174"/>
                    <a:pt x="170" y="174"/>
                    <a:pt x="186" y="158"/>
                  </a:cubicBezTo>
                  <a:cubicBezTo>
                    <a:pt x="207" y="137"/>
                    <a:pt x="223" y="121"/>
                    <a:pt x="240" y="88"/>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
            <p:cNvSpPr/>
            <p:nvPr/>
          </p:nvSpPr>
          <p:spPr>
            <a:xfrm>
              <a:off x="4789725" y="2454975"/>
              <a:ext cx="6400" cy="4925"/>
            </a:xfrm>
            <a:custGeom>
              <a:avLst/>
              <a:gdLst/>
              <a:ahLst/>
              <a:cxnLst/>
              <a:rect l="l" t="t" r="r" b="b"/>
              <a:pathLst>
                <a:path w="256" h="197" extrusionOk="0">
                  <a:moveTo>
                    <a:pt x="169" y="0"/>
                  </a:moveTo>
                  <a:cubicBezTo>
                    <a:pt x="153" y="0"/>
                    <a:pt x="120" y="0"/>
                    <a:pt x="103" y="21"/>
                  </a:cubicBezTo>
                  <a:cubicBezTo>
                    <a:pt x="49" y="37"/>
                    <a:pt x="0" y="103"/>
                    <a:pt x="17" y="157"/>
                  </a:cubicBezTo>
                  <a:cubicBezTo>
                    <a:pt x="29" y="181"/>
                    <a:pt x="69" y="196"/>
                    <a:pt x="110" y="196"/>
                  </a:cubicBezTo>
                  <a:cubicBezTo>
                    <a:pt x="125" y="196"/>
                    <a:pt x="139" y="194"/>
                    <a:pt x="153" y="190"/>
                  </a:cubicBezTo>
                  <a:cubicBezTo>
                    <a:pt x="169" y="173"/>
                    <a:pt x="190" y="157"/>
                    <a:pt x="206" y="157"/>
                  </a:cubicBezTo>
                  <a:cubicBezTo>
                    <a:pt x="239" y="124"/>
                    <a:pt x="256" y="87"/>
                    <a:pt x="256" y="54"/>
                  </a:cubicBezTo>
                  <a:cubicBezTo>
                    <a:pt x="239" y="21"/>
                    <a:pt x="206"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
            <p:cNvSpPr/>
            <p:nvPr/>
          </p:nvSpPr>
          <p:spPr>
            <a:xfrm>
              <a:off x="4788375" y="2445275"/>
              <a:ext cx="6525" cy="4775"/>
            </a:xfrm>
            <a:custGeom>
              <a:avLst/>
              <a:gdLst/>
              <a:ahLst/>
              <a:cxnLst/>
              <a:rect l="l" t="t" r="r" b="b"/>
              <a:pathLst>
                <a:path w="261" h="191" extrusionOk="0">
                  <a:moveTo>
                    <a:pt x="171" y="1"/>
                  </a:moveTo>
                  <a:cubicBezTo>
                    <a:pt x="152" y="1"/>
                    <a:pt x="130" y="5"/>
                    <a:pt x="103" y="13"/>
                  </a:cubicBezTo>
                  <a:cubicBezTo>
                    <a:pt x="54" y="30"/>
                    <a:pt x="17" y="63"/>
                    <a:pt x="17" y="100"/>
                  </a:cubicBezTo>
                  <a:cubicBezTo>
                    <a:pt x="0" y="116"/>
                    <a:pt x="0" y="133"/>
                    <a:pt x="17" y="149"/>
                  </a:cubicBezTo>
                  <a:cubicBezTo>
                    <a:pt x="17" y="173"/>
                    <a:pt x="54" y="190"/>
                    <a:pt x="100" y="190"/>
                  </a:cubicBezTo>
                  <a:cubicBezTo>
                    <a:pt x="118" y="190"/>
                    <a:pt x="138" y="188"/>
                    <a:pt x="157" y="182"/>
                  </a:cubicBezTo>
                  <a:cubicBezTo>
                    <a:pt x="223" y="149"/>
                    <a:pt x="260" y="79"/>
                    <a:pt x="244" y="46"/>
                  </a:cubicBezTo>
                  <a:cubicBezTo>
                    <a:pt x="244" y="30"/>
                    <a:pt x="223" y="13"/>
                    <a:pt x="223" y="13"/>
                  </a:cubicBezTo>
                  <a:cubicBezTo>
                    <a:pt x="207" y="5"/>
                    <a:pt x="19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
            <p:cNvSpPr/>
            <p:nvPr/>
          </p:nvSpPr>
          <p:spPr>
            <a:xfrm>
              <a:off x="4814150" y="2477325"/>
              <a:ext cx="6500" cy="4775"/>
            </a:xfrm>
            <a:custGeom>
              <a:avLst/>
              <a:gdLst/>
              <a:ahLst/>
              <a:cxnLst/>
              <a:rect l="l" t="t" r="r" b="b"/>
              <a:pathLst>
                <a:path w="260" h="191" extrusionOk="0">
                  <a:moveTo>
                    <a:pt x="173" y="1"/>
                  </a:moveTo>
                  <a:cubicBezTo>
                    <a:pt x="140" y="1"/>
                    <a:pt x="103" y="1"/>
                    <a:pt x="87" y="34"/>
                  </a:cubicBezTo>
                  <a:cubicBezTo>
                    <a:pt x="54" y="55"/>
                    <a:pt x="37" y="71"/>
                    <a:pt x="17" y="104"/>
                  </a:cubicBezTo>
                  <a:cubicBezTo>
                    <a:pt x="0" y="158"/>
                    <a:pt x="37" y="191"/>
                    <a:pt x="103" y="191"/>
                  </a:cubicBezTo>
                  <a:lnTo>
                    <a:pt x="157" y="191"/>
                  </a:lnTo>
                  <a:cubicBezTo>
                    <a:pt x="173" y="174"/>
                    <a:pt x="173" y="174"/>
                    <a:pt x="190" y="174"/>
                  </a:cubicBezTo>
                  <a:cubicBezTo>
                    <a:pt x="223" y="137"/>
                    <a:pt x="243" y="121"/>
                    <a:pt x="243" y="104"/>
                  </a:cubicBezTo>
                  <a:cubicBezTo>
                    <a:pt x="260" y="34"/>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
            <p:cNvSpPr/>
            <p:nvPr/>
          </p:nvSpPr>
          <p:spPr>
            <a:xfrm>
              <a:off x="4842900" y="2361375"/>
              <a:ext cx="6525" cy="4775"/>
            </a:xfrm>
            <a:custGeom>
              <a:avLst/>
              <a:gdLst/>
              <a:ahLst/>
              <a:cxnLst/>
              <a:rect l="l" t="t" r="r" b="b"/>
              <a:pathLst>
                <a:path w="261" h="191" extrusionOk="0">
                  <a:moveTo>
                    <a:pt x="174" y="1"/>
                  </a:moveTo>
                  <a:cubicBezTo>
                    <a:pt x="157" y="1"/>
                    <a:pt x="124" y="1"/>
                    <a:pt x="87" y="17"/>
                  </a:cubicBezTo>
                  <a:cubicBezTo>
                    <a:pt x="54" y="34"/>
                    <a:pt x="38" y="71"/>
                    <a:pt x="38" y="87"/>
                  </a:cubicBezTo>
                  <a:cubicBezTo>
                    <a:pt x="0" y="137"/>
                    <a:pt x="38" y="190"/>
                    <a:pt x="103" y="190"/>
                  </a:cubicBezTo>
                  <a:cubicBezTo>
                    <a:pt x="124" y="190"/>
                    <a:pt x="157" y="190"/>
                    <a:pt x="174" y="174"/>
                  </a:cubicBezTo>
                  <a:cubicBezTo>
                    <a:pt x="174" y="174"/>
                    <a:pt x="190" y="174"/>
                    <a:pt x="190" y="157"/>
                  </a:cubicBezTo>
                  <a:cubicBezTo>
                    <a:pt x="227" y="137"/>
                    <a:pt x="244" y="120"/>
                    <a:pt x="260" y="87"/>
                  </a:cubicBezTo>
                  <a:cubicBezTo>
                    <a:pt x="260" y="71"/>
                    <a:pt x="260" y="34"/>
                    <a:pt x="244" y="17"/>
                  </a:cubicBezTo>
                  <a:cubicBezTo>
                    <a:pt x="244" y="1"/>
                    <a:pt x="20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
            <p:cNvSpPr/>
            <p:nvPr/>
          </p:nvSpPr>
          <p:spPr>
            <a:xfrm>
              <a:off x="4808575" y="2465575"/>
              <a:ext cx="6525" cy="4875"/>
            </a:xfrm>
            <a:custGeom>
              <a:avLst/>
              <a:gdLst/>
              <a:ahLst/>
              <a:cxnLst/>
              <a:rect l="l" t="t" r="r" b="b"/>
              <a:pathLst>
                <a:path w="261" h="195" extrusionOk="0">
                  <a:moveTo>
                    <a:pt x="155" y="0"/>
                  </a:moveTo>
                  <a:cubicBezTo>
                    <a:pt x="144" y="0"/>
                    <a:pt x="132" y="2"/>
                    <a:pt x="120" y="9"/>
                  </a:cubicBezTo>
                  <a:cubicBezTo>
                    <a:pt x="87" y="9"/>
                    <a:pt x="71" y="26"/>
                    <a:pt x="33" y="59"/>
                  </a:cubicBezTo>
                  <a:cubicBezTo>
                    <a:pt x="17" y="75"/>
                    <a:pt x="1" y="92"/>
                    <a:pt x="1" y="129"/>
                  </a:cubicBezTo>
                  <a:cubicBezTo>
                    <a:pt x="1" y="145"/>
                    <a:pt x="17" y="178"/>
                    <a:pt x="33" y="178"/>
                  </a:cubicBezTo>
                  <a:cubicBezTo>
                    <a:pt x="54" y="195"/>
                    <a:pt x="87" y="195"/>
                    <a:pt x="120" y="195"/>
                  </a:cubicBezTo>
                  <a:cubicBezTo>
                    <a:pt x="120" y="195"/>
                    <a:pt x="137" y="195"/>
                    <a:pt x="137" y="178"/>
                  </a:cubicBezTo>
                  <a:cubicBezTo>
                    <a:pt x="174" y="178"/>
                    <a:pt x="190" y="162"/>
                    <a:pt x="207" y="145"/>
                  </a:cubicBezTo>
                  <a:cubicBezTo>
                    <a:pt x="240" y="92"/>
                    <a:pt x="260" y="42"/>
                    <a:pt x="207" y="9"/>
                  </a:cubicBezTo>
                  <a:cubicBezTo>
                    <a:pt x="196" y="9"/>
                    <a:pt x="177"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
            <p:cNvSpPr/>
            <p:nvPr/>
          </p:nvSpPr>
          <p:spPr>
            <a:xfrm>
              <a:off x="4804250" y="2489800"/>
              <a:ext cx="6525" cy="4950"/>
            </a:xfrm>
            <a:custGeom>
              <a:avLst/>
              <a:gdLst/>
              <a:ahLst/>
              <a:cxnLst/>
              <a:rect l="l" t="t" r="r" b="b"/>
              <a:pathLst>
                <a:path w="261" h="198" extrusionOk="0">
                  <a:moveTo>
                    <a:pt x="163" y="0"/>
                  </a:moveTo>
                  <a:cubicBezTo>
                    <a:pt x="143" y="0"/>
                    <a:pt x="122" y="6"/>
                    <a:pt x="103" y="17"/>
                  </a:cubicBezTo>
                  <a:cubicBezTo>
                    <a:pt x="54" y="34"/>
                    <a:pt x="37" y="50"/>
                    <a:pt x="21" y="87"/>
                  </a:cubicBezTo>
                  <a:cubicBezTo>
                    <a:pt x="0" y="104"/>
                    <a:pt x="0" y="120"/>
                    <a:pt x="0" y="137"/>
                  </a:cubicBezTo>
                  <a:cubicBezTo>
                    <a:pt x="21" y="174"/>
                    <a:pt x="21" y="174"/>
                    <a:pt x="54" y="190"/>
                  </a:cubicBezTo>
                  <a:cubicBezTo>
                    <a:pt x="59" y="196"/>
                    <a:pt x="67" y="198"/>
                    <a:pt x="75" y="198"/>
                  </a:cubicBezTo>
                  <a:cubicBezTo>
                    <a:pt x="93" y="198"/>
                    <a:pt x="116" y="190"/>
                    <a:pt x="141" y="190"/>
                  </a:cubicBezTo>
                  <a:cubicBezTo>
                    <a:pt x="206" y="153"/>
                    <a:pt x="260" y="87"/>
                    <a:pt x="244" y="50"/>
                  </a:cubicBezTo>
                  <a:cubicBezTo>
                    <a:pt x="233" y="18"/>
                    <a:pt x="200"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
            <p:cNvSpPr/>
            <p:nvPr/>
          </p:nvSpPr>
          <p:spPr>
            <a:xfrm>
              <a:off x="4798675" y="2478675"/>
              <a:ext cx="6525" cy="4675"/>
            </a:xfrm>
            <a:custGeom>
              <a:avLst/>
              <a:gdLst/>
              <a:ahLst/>
              <a:cxnLst/>
              <a:rect l="l" t="t" r="r" b="b"/>
              <a:pathLst>
                <a:path w="261" h="187" extrusionOk="0">
                  <a:moveTo>
                    <a:pt x="174" y="1"/>
                  </a:moveTo>
                  <a:cubicBezTo>
                    <a:pt x="141" y="1"/>
                    <a:pt x="120" y="1"/>
                    <a:pt x="87" y="17"/>
                  </a:cubicBezTo>
                  <a:cubicBezTo>
                    <a:pt x="54" y="34"/>
                    <a:pt x="38" y="67"/>
                    <a:pt x="17" y="104"/>
                  </a:cubicBezTo>
                  <a:cubicBezTo>
                    <a:pt x="1" y="153"/>
                    <a:pt x="38" y="186"/>
                    <a:pt x="87" y="186"/>
                  </a:cubicBezTo>
                  <a:lnTo>
                    <a:pt x="141" y="186"/>
                  </a:lnTo>
                  <a:cubicBezTo>
                    <a:pt x="141" y="186"/>
                    <a:pt x="157" y="186"/>
                    <a:pt x="157" y="170"/>
                  </a:cubicBezTo>
                  <a:lnTo>
                    <a:pt x="190" y="170"/>
                  </a:lnTo>
                  <a:cubicBezTo>
                    <a:pt x="207" y="137"/>
                    <a:pt x="244" y="120"/>
                    <a:pt x="244" y="83"/>
                  </a:cubicBezTo>
                  <a:cubicBezTo>
                    <a:pt x="260" y="67"/>
                    <a:pt x="260" y="50"/>
                    <a:pt x="244" y="17"/>
                  </a:cubicBezTo>
                  <a:cubicBezTo>
                    <a:pt x="223"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
            <p:cNvSpPr/>
            <p:nvPr/>
          </p:nvSpPr>
          <p:spPr>
            <a:xfrm>
              <a:off x="4855375" y="2362200"/>
              <a:ext cx="6525" cy="5025"/>
            </a:xfrm>
            <a:custGeom>
              <a:avLst/>
              <a:gdLst/>
              <a:ahLst/>
              <a:cxnLst/>
              <a:rect l="l" t="t" r="r" b="b"/>
              <a:pathLst>
                <a:path w="261" h="201" extrusionOk="0">
                  <a:moveTo>
                    <a:pt x="173" y="1"/>
                  </a:moveTo>
                  <a:cubicBezTo>
                    <a:pt x="157" y="1"/>
                    <a:pt x="140" y="1"/>
                    <a:pt x="103" y="21"/>
                  </a:cubicBezTo>
                  <a:cubicBezTo>
                    <a:pt x="54" y="54"/>
                    <a:pt x="0" y="104"/>
                    <a:pt x="17" y="157"/>
                  </a:cubicBezTo>
                  <a:cubicBezTo>
                    <a:pt x="30" y="189"/>
                    <a:pt x="61" y="200"/>
                    <a:pt x="96" y="200"/>
                  </a:cubicBezTo>
                  <a:cubicBezTo>
                    <a:pt x="116" y="200"/>
                    <a:pt x="137" y="196"/>
                    <a:pt x="157" y="190"/>
                  </a:cubicBezTo>
                  <a:cubicBezTo>
                    <a:pt x="173" y="174"/>
                    <a:pt x="190" y="174"/>
                    <a:pt x="206" y="157"/>
                  </a:cubicBezTo>
                  <a:cubicBezTo>
                    <a:pt x="244" y="124"/>
                    <a:pt x="260" y="87"/>
                    <a:pt x="260" y="54"/>
                  </a:cubicBezTo>
                  <a:cubicBezTo>
                    <a:pt x="244" y="2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
            <p:cNvSpPr/>
            <p:nvPr/>
          </p:nvSpPr>
          <p:spPr>
            <a:xfrm>
              <a:off x="4870825" y="2360650"/>
              <a:ext cx="6100" cy="5075"/>
            </a:xfrm>
            <a:custGeom>
              <a:avLst/>
              <a:gdLst/>
              <a:ahLst/>
              <a:cxnLst/>
              <a:rect l="l" t="t" r="r" b="b"/>
              <a:pathLst>
                <a:path w="244" h="203" extrusionOk="0">
                  <a:moveTo>
                    <a:pt x="171" y="1"/>
                  </a:moveTo>
                  <a:cubicBezTo>
                    <a:pt x="156" y="1"/>
                    <a:pt x="139" y="5"/>
                    <a:pt x="120" y="13"/>
                  </a:cubicBezTo>
                  <a:cubicBezTo>
                    <a:pt x="87" y="13"/>
                    <a:pt x="54" y="30"/>
                    <a:pt x="38" y="46"/>
                  </a:cubicBezTo>
                  <a:cubicBezTo>
                    <a:pt x="17" y="83"/>
                    <a:pt x="1" y="100"/>
                    <a:pt x="1" y="133"/>
                  </a:cubicBezTo>
                  <a:cubicBezTo>
                    <a:pt x="1" y="149"/>
                    <a:pt x="1" y="166"/>
                    <a:pt x="38" y="186"/>
                  </a:cubicBezTo>
                  <a:cubicBezTo>
                    <a:pt x="54" y="203"/>
                    <a:pt x="71" y="203"/>
                    <a:pt x="104" y="203"/>
                  </a:cubicBezTo>
                  <a:cubicBezTo>
                    <a:pt x="120" y="203"/>
                    <a:pt x="141" y="186"/>
                    <a:pt x="141" y="186"/>
                  </a:cubicBezTo>
                  <a:cubicBezTo>
                    <a:pt x="157" y="186"/>
                    <a:pt x="174" y="166"/>
                    <a:pt x="190" y="149"/>
                  </a:cubicBezTo>
                  <a:cubicBezTo>
                    <a:pt x="244" y="100"/>
                    <a:pt x="244" y="46"/>
                    <a:pt x="207" y="13"/>
                  </a:cubicBezTo>
                  <a:cubicBezTo>
                    <a:pt x="199" y="5"/>
                    <a:pt x="186"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
            <p:cNvSpPr/>
            <p:nvPr/>
          </p:nvSpPr>
          <p:spPr>
            <a:xfrm>
              <a:off x="4876400" y="2372500"/>
              <a:ext cx="6525" cy="4775"/>
            </a:xfrm>
            <a:custGeom>
              <a:avLst/>
              <a:gdLst/>
              <a:ahLst/>
              <a:cxnLst/>
              <a:rect l="l" t="t" r="r" b="b"/>
              <a:pathLst>
                <a:path w="261" h="191" extrusionOk="0">
                  <a:moveTo>
                    <a:pt x="174" y="1"/>
                  </a:moveTo>
                  <a:cubicBezTo>
                    <a:pt x="141" y="1"/>
                    <a:pt x="103" y="1"/>
                    <a:pt x="70" y="22"/>
                  </a:cubicBezTo>
                  <a:cubicBezTo>
                    <a:pt x="54" y="38"/>
                    <a:pt x="21" y="71"/>
                    <a:pt x="21" y="88"/>
                  </a:cubicBezTo>
                  <a:cubicBezTo>
                    <a:pt x="0" y="158"/>
                    <a:pt x="37" y="191"/>
                    <a:pt x="87" y="191"/>
                  </a:cubicBezTo>
                  <a:cubicBezTo>
                    <a:pt x="103" y="191"/>
                    <a:pt x="141" y="191"/>
                    <a:pt x="157" y="174"/>
                  </a:cubicBezTo>
                  <a:cubicBezTo>
                    <a:pt x="157" y="174"/>
                    <a:pt x="174" y="174"/>
                    <a:pt x="190" y="158"/>
                  </a:cubicBezTo>
                  <a:cubicBezTo>
                    <a:pt x="207" y="141"/>
                    <a:pt x="227" y="125"/>
                    <a:pt x="244" y="88"/>
                  </a:cubicBezTo>
                  <a:cubicBezTo>
                    <a:pt x="260" y="38"/>
                    <a:pt x="227"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
            <p:cNvSpPr/>
            <p:nvPr/>
          </p:nvSpPr>
          <p:spPr>
            <a:xfrm>
              <a:off x="4885475" y="2360550"/>
              <a:ext cx="6400" cy="5175"/>
            </a:xfrm>
            <a:custGeom>
              <a:avLst/>
              <a:gdLst/>
              <a:ahLst/>
              <a:cxnLst/>
              <a:rect l="l" t="t" r="r" b="b"/>
              <a:pathLst>
                <a:path w="256" h="207" extrusionOk="0">
                  <a:moveTo>
                    <a:pt x="173" y="1"/>
                  </a:moveTo>
                  <a:cubicBezTo>
                    <a:pt x="103" y="1"/>
                    <a:pt x="33" y="50"/>
                    <a:pt x="17" y="104"/>
                  </a:cubicBezTo>
                  <a:cubicBezTo>
                    <a:pt x="0" y="153"/>
                    <a:pt x="33" y="207"/>
                    <a:pt x="87" y="207"/>
                  </a:cubicBezTo>
                  <a:cubicBezTo>
                    <a:pt x="103" y="207"/>
                    <a:pt x="136" y="190"/>
                    <a:pt x="153" y="190"/>
                  </a:cubicBezTo>
                  <a:cubicBezTo>
                    <a:pt x="153" y="190"/>
                    <a:pt x="173" y="170"/>
                    <a:pt x="190" y="170"/>
                  </a:cubicBezTo>
                  <a:cubicBezTo>
                    <a:pt x="206" y="153"/>
                    <a:pt x="223" y="120"/>
                    <a:pt x="239" y="104"/>
                  </a:cubicBezTo>
                  <a:cubicBezTo>
                    <a:pt x="256" y="67"/>
                    <a:pt x="239" y="50"/>
                    <a:pt x="239" y="34"/>
                  </a:cubicBezTo>
                  <a:cubicBezTo>
                    <a:pt x="223" y="17"/>
                    <a:pt x="190"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
            <p:cNvSpPr/>
            <p:nvPr/>
          </p:nvSpPr>
          <p:spPr>
            <a:xfrm>
              <a:off x="4878550" y="2386725"/>
              <a:ext cx="4375" cy="4775"/>
            </a:xfrm>
            <a:custGeom>
              <a:avLst/>
              <a:gdLst/>
              <a:ahLst/>
              <a:cxnLst/>
              <a:rect l="l" t="t" r="r" b="b"/>
              <a:pathLst>
                <a:path w="175" h="191" extrusionOk="0">
                  <a:moveTo>
                    <a:pt x="174" y="1"/>
                  </a:moveTo>
                  <a:cubicBezTo>
                    <a:pt x="158" y="1"/>
                    <a:pt x="121" y="1"/>
                    <a:pt x="104" y="17"/>
                  </a:cubicBezTo>
                  <a:cubicBezTo>
                    <a:pt x="55" y="34"/>
                    <a:pt x="1" y="104"/>
                    <a:pt x="17" y="153"/>
                  </a:cubicBezTo>
                  <a:cubicBezTo>
                    <a:pt x="17" y="153"/>
                    <a:pt x="38" y="174"/>
                    <a:pt x="38" y="191"/>
                  </a:cubicBezTo>
                  <a:cubicBezTo>
                    <a:pt x="88" y="121"/>
                    <a:pt x="121" y="50"/>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
            <p:cNvSpPr/>
            <p:nvPr/>
          </p:nvSpPr>
          <p:spPr>
            <a:xfrm>
              <a:off x="4896600" y="2339025"/>
              <a:ext cx="6525" cy="4750"/>
            </a:xfrm>
            <a:custGeom>
              <a:avLst/>
              <a:gdLst/>
              <a:ahLst/>
              <a:cxnLst/>
              <a:rect l="l" t="t" r="r" b="b"/>
              <a:pathLst>
                <a:path w="261" h="190" extrusionOk="0">
                  <a:moveTo>
                    <a:pt x="174" y="0"/>
                  </a:moveTo>
                  <a:cubicBezTo>
                    <a:pt x="141" y="0"/>
                    <a:pt x="120" y="0"/>
                    <a:pt x="87" y="21"/>
                  </a:cubicBezTo>
                  <a:cubicBezTo>
                    <a:pt x="54" y="37"/>
                    <a:pt x="38" y="70"/>
                    <a:pt x="38" y="87"/>
                  </a:cubicBezTo>
                  <a:cubicBezTo>
                    <a:pt x="0" y="140"/>
                    <a:pt x="38" y="190"/>
                    <a:pt x="104" y="190"/>
                  </a:cubicBezTo>
                  <a:cubicBezTo>
                    <a:pt x="120" y="190"/>
                    <a:pt x="141" y="190"/>
                    <a:pt x="174" y="173"/>
                  </a:cubicBezTo>
                  <a:cubicBezTo>
                    <a:pt x="174" y="173"/>
                    <a:pt x="190" y="173"/>
                    <a:pt x="190" y="157"/>
                  </a:cubicBezTo>
                  <a:cubicBezTo>
                    <a:pt x="223" y="140"/>
                    <a:pt x="244" y="124"/>
                    <a:pt x="260" y="87"/>
                  </a:cubicBezTo>
                  <a:cubicBezTo>
                    <a:pt x="260" y="70"/>
                    <a:pt x="260" y="37"/>
                    <a:pt x="244" y="21"/>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
            <p:cNvSpPr/>
            <p:nvPr/>
          </p:nvSpPr>
          <p:spPr>
            <a:xfrm>
              <a:off x="4891850" y="2327050"/>
              <a:ext cx="6525" cy="4775"/>
            </a:xfrm>
            <a:custGeom>
              <a:avLst/>
              <a:gdLst/>
              <a:ahLst/>
              <a:cxnLst/>
              <a:rect l="l" t="t" r="r" b="b"/>
              <a:pathLst>
                <a:path w="261" h="191" extrusionOk="0">
                  <a:moveTo>
                    <a:pt x="157" y="1"/>
                  </a:moveTo>
                  <a:cubicBezTo>
                    <a:pt x="141" y="1"/>
                    <a:pt x="104" y="17"/>
                    <a:pt x="71" y="34"/>
                  </a:cubicBezTo>
                  <a:cubicBezTo>
                    <a:pt x="38" y="50"/>
                    <a:pt x="21" y="67"/>
                    <a:pt x="21" y="104"/>
                  </a:cubicBezTo>
                  <a:cubicBezTo>
                    <a:pt x="1" y="153"/>
                    <a:pt x="38" y="190"/>
                    <a:pt x="87" y="190"/>
                  </a:cubicBezTo>
                  <a:lnTo>
                    <a:pt x="157" y="190"/>
                  </a:lnTo>
                  <a:cubicBezTo>
                    <a:pt x="157" y="170"/>
                    <a:pt x="174" y="170"/>
                    <a:pt x="174" y="170"/>
                  </a:cubicBezTo>
                  <a:cubicBezTo>
                    <a:pt x="207" y="153"/>
                    <a:pt x="228" y="120"/>
                    <a:pt x="244" y="104"/>
                  </a:cubicBezTo>
                  <a:cubicBezTo>
                    <a:pt x="261" y="34"/>
                    <a:pt x="228"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
            <p:cNvSpPr/>
            <p:nvPr/>
          </p:nvSpPr>
          <p:spPr>
            <a:xfrm>
              <a:off x="4885875" y="2349325"/>
              <a:ext cx="6525" cy="4750"/>
            </a:xfrm>
            <a:custGeom>
              <a:avLst/>
              <a:gdLst/>
              <a:ahLst/>
              <a:cxnLst/>
              <a:rect l="l" t="t" r="r" b="b"/>
              <a:pathLst>
                <a:path w="261" h="190" extrusionOk="0">
                  <a:moveTo>
                    <a:pt x="174" y="0"/>
                  </a:moveTo>
                  <a:cubicBezTo>
                    <a:pt x="137" y="0"/>
                    <a:pt x="104" y="21"/>
                    <a:pt x="87" y="37"/>
                  </a:cubicBezTo>
                  <a:cubicBezTo>
                    <a:pt x="54" y="54"/>
                    <a:pt x="34" y="70"/>
                    <a:pt x="17" y="103"/>
                  </a:cubicBezTo>
                  <a:cubicBezTo>
                    <a:pt x="1" y="157"/>
                    <a:pt x="34" y="190"/>
                    <a:pt x="104" y="190"/>
                  </a:cubicBezTo>
                  <a:lnTo>
                    <a:pt x="157" y="190"/>
                  </a:lnTo>
                  <a:cubicBezTo>
                    <a:pt x="174" y="173"/>
                    <a:pt x="174" y="173"/>
                    <a:pt x="190" y="173"/>
                  </a:cubicBezTo>
                  <a:cubicBezTo>
                    <a:pt x="223" y="157"/>
                    <a:pt x="240" y="124"/>
                    <a:pt x="240" y="103"/>
                  </a:cubicBezTo>
                  <a:cubicBezTo>
                    <a:pt x="260" y="70"/>
                    <a:pt x="260" y="54"/>
                    <a:pt x="240"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
            <p:cNvSpPr/>
            <p:nvPr/>
          </p:nvSpPr>
          <p:spPr>
            <a:xfrm>
              <a:off x="4900525" y="2301675"/>
              <a:ext cx="6825" cy="4950"/>
            </a:xfrm>
            <a:custGeom>
              <a:avLst/>
              <a:gdLst/>
              <a:ahLst/>
              <a:cxnLst/>
              <a:rect l="l" t="t" r="r" b="b"/>
              <a:pathLst>
                <a:path w="273" h="198" extrusionOk="0">
                  <a:moveTo>
                    <a:pt x="177" y="1"/>
                  </a:moveTo>
                  <a:cubicBezTo>
                    <a:pt x="157" y="1"/>
                    <a:pt x="137" y="6"/>
                    <a:pt x="120" y="18"/>
                  </a:cubicBezTo>
                  <a:cubicBezTo>
                    <a:pt x="50" y="35"/>
                    <a:pt x="0" y="105"/>
                    <a:pt x="17" y="154"/>
                  </a:cubicBezTo>
                  <a:cubicBezTo>
                    <a:pt x="29" y="181"/>
                    <a:pt x="70" y="198"/>
                    <a:pt x="111" y="198"/>
                  </a:cubicBezTo>
                  <a:cubicBezTo>
                    <a:pt x="125" y="198"/>
                    <a:pt x="140" y="196"/>
                    <a:pt x="153" y="191"/>
                  </a:cubicBezTo>
                  <a:cubicBezTo>
                    <a:pt x="223" y="154"/>
                    <a:pt x="272" y="88"/>
                    <a:pt x="256" y="51"/>
                  </a:cubicBezTo>
                  <a:cubicBezTo>
                    <a:pt x="245" y="19"/>
                    <a:pt x="212"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
            <p:cNvSpPr/>
            <p:nvPr/>
          </p:nvSpPr>
          <p:spPr>
            <a:xfrm>
              <a:off x="4856700" y="2408175"/>
              <a:ext cx="6425" cy="5175"/>
            </a:xfrm>
            <a:custGeom>
              <a:avLst/>
              <a:gdLst/>
              <a:ahLst/>
              <a:cxnLst/>
              <a:rect l="l" t="t" r="r" b="b"/>
              <a:pathLst>
                <a:path w="257" h="207" extrusionOk="0">
                  <a:moveTo>
                    <a:pt x="153" y="1"/>
                  </a:moveTo>
                  <a:cubicBezTo>
                    <a:pt x="137" y="1"/>
                    <a:pt x="104" y="17"/>
                    <a:pt x="67" y="38"/>
                  </a:cubicBezTo>
                  <a:cubicBezTo>
                    <a:pt x="34" y="54"/>
                    <a:pt x="17" y="87"/>
                    <a:pt x="17" y="104"/>
                  </a:cubicBezTo>
                  <a:cubicBezTo>
                    <a:pt x="1" y="141"/>
                    <a:pt x="1" y="157"/>
                    <a:pt x="17" y="174"/>
                  </a:cubicBezTo>
                  <a:cubicBezTo>
                    <a:pt x="34" y="190"/>
                    <a:pt x="50" y="207"/>
                    <a:pt x="87" y="207"/>
                  </a:cubicBezTo>
                  <a:cubicBezTo>
                    <a:pt x="104" y="207"/>
                    <a:pt x="120" y="207"/>
                    <a:pt x="153" y="190"/>
                  </a:cubicBezTo>
                  <a:cubicBezTo>
                    <a:pt x="153" y="190"/>
                    <a:pt x="170" y="190"/>
                    <a:pt x="170" y="174"/>
                  </a:cubicBezTo>
                  <a:cubicBezTo>
                    <a:pt x="207" y="157"/>
                    <a:pt x="224" y="141"/>
                    <a:pt x="240" y="104"/>
                  </a:cubicBezTo>
                  <a:cubicBezTo>
                    <a:pt x="257" y="54"/>
                    <a:pt x="22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
            <p:cNvSpPr/>
            <p:nvPr/>
          </p:nvSpPr>
          <p:spPr>
            <a:xfrm>
              <a:off x="4852800" y="2396225"/>
              <a:ext cx="6925" cy="4650"/>
            </a:xfrm>
            <a:custGeom>
              <a:avLst/>
              <a:gdLst/>
              <a:ahLst/>
              <a:cxnLst/>
              <a:rect l="l" t="t" r="r" b="b"/>
              <a:pathLst>
                <a:path w="277" h="186" extrusionOk="0">
                  <a:moveTo>
                    <a:pt x="173" y="0"/>
                  </a:moveTo>
                  <a:cubicBezTo>
                    <a:pt x="140" y="0"/>
                    <a:pt x="103" y="0"/>
                    <a:pt x="87" y="17"/>
                  </a:cubicBezTo>
                  <a:cubicBezTo>
                    <a:pt x="54" y="50"/>
                    <a:pt x="37" y="66"/>
                    <a:pt x="17" y="103"/>
                  </a:cubicBezTo>
                  <a:cubicBezTo>
                    <a:pt x="0" y="153"/>
                    <a:pt x="37" y="186"/>
                    <a:pt x="103" y="186"/>
                  </a:cubicBezTo>
                  <a:cubicBezTo>
                    <a:pt x="120" y="186"/>
                    <a:pt x="140" y="186"/>
                    <a:pt x="157" y="169"/>
                  </a:cubicBezTo>
                  <a:lnTo>
                    <a:pt x="190" y="169"/>
                  </a:lnTo>
                  <a:cubicBezTo>
                    <a:pt x="223" y="136"/>
                    <a:pt x="243" y="120"/>
                    <a:pt x="260" y="83"/>
                  </a:cubicBezTo>
                  <a:cubicBezTo>
                    <a:pt x="276" y="33"/>
                    <a:pt x="24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
            <p:cNvSpPr/>
            <p:nvPr/>
          </p:nvSpPr>
          <p:spPr>
            <a:xfrm>
              <a:off x="4847225" y="2386725"/>
              <a:ext cx="6925" cy="5075"/>
            </a:xfrm>
            <a:custGeom>
              <a:avLst/>
              <a:gdLst/>
              <a:ahLst/>
              <a:cxnLst/>
              <a:rect l="l" t="t" r="r" b="b"/>
              <a:pathLst>
                <a:path w="277" h="203" extrusionOk="0">
                  <a:moveTo>
                    <a:pt x="172" y="0"/>
                  </a:moveTo>
                  <a:cubicBezTo>
                    <a:pt x="134" y="0"/>
                    <a:pt x="86" y="18"/>
                    <a:pt x="54" y="50"/>
                  </a:cubicBezTo>
                  <a:cubicBezTo>
                    <a:pt x="1" y="104"/>
                    <a:pt x="1" y="153"/>
                    <a:pt x="54" y="191"/>
                  </a:cubicBezTo>
                  <a:cubicBezTo>
                    <a:pt x="62" y="199"/>
                    <a:pt x="75" y="203"/>
                    <a:pt x="89" y="203"/>
                  </a:cubicBezTo>
                  <a:cubicBezTo>
                    <a:pt x="104" y="203"/>
                    <a:pt x="120" y="199"/>
                    <a:pt x="137" y="191"/>
                  </a:cubicBezTo>
                  <a:lnTo>
                    <a:pt x="157" y="191"/>
                  </a:lnTo>
                  <a:cubicBezTo>
                    <a:pt x="190" y="174"/>
                    <a:pt x="207" y="174"/>
                    <a:pt x="223" y="153"/>
                  </a:cubicBezTo>
                  <a:cubicBezTo>
                    <a:pt x="260" y="104"/>
                    <a:pt x="277" y="34"/>
                    <a:pt x="223" y="17"/>
                  </a:cubicBezTo>
                  <a:cubicBezTo>
                    <a:pt x="212" y="6"/>
                    <a:pt x="193"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
            <p:cNvSpPr/>
            <p:nvPr/>
          </p:nvSpPr>
          <p:spPr>
            <a:xfrm>
              <a:off x="4865675" y="2339025"/>
              <a:ext cx="6525" cy="5175"/>
            </a:xfrm>
            <a:custGeom>
              <a:avLst/>
              <a:gdLst/>
              <a:ahLst/>
              <a:cxnLst/>
              <a:rect l="l" t="t" r="r" b="b"/>
              <a:pathLst>
                <a:path w="261" h="207" extrusionOk="0">
                  <a:moveTo>
                    <a:pt x="174" y="0"/>
                  </a:moveTo>
                  <a:cubicBezTo>
                    <a:pt x="141" y="0"/>
                    <a:pt x="104" y="21"/>
                    <a:pt x="71" y="37"/>
                  </a:cubicBezTo>
                  <a:cubicBezTo>
                    <a:pt x="54" y="54"/>
                    <a:pt x="38" y="70"/>
                    <a:pt x="17" y="103"/>
                  </a:cubicBezTo>
                  <a:cubicBezTo>
                    <a:pt x="1" y="124"/>
                    <a:pt x="17" y="157"/>
                    <a:pt x="17" y="173"/>
                  </a:cubicBezTo>
                  <a:cubicBezTo>
                    <a:pt x="38" y="190"/>
                    <a:pt x="71" y="206"/>
                    <a:pt x="87" y="206"/>
                  </a:cubicBezTo>
                  <a:cubicBezTo>
                    <a:pt x="120" y="206"/>
                    <a:pt x="141" y="190"/>
                    <a:pt x="157" y="190"/>
                  </a:cubicBezTo>
                  <a:cubicBezTo>
                    <a:pt x="174" y="190"/>
                    <a:pt x="174" y="173"/>
                    <a:pt x="190" y="173"/>
                  </a:cubicBezTo>
                  <a:cubicBezTo>
                    <a:pt x="207" y="157"/>
                    <a:pt x="244" y="124"/>
                    <a:pt x="244" y="103"/>
                  </a:cubicBezTo>
                  <a:cubicBezTo>
                    <a:pt x="260" y="54"/>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
            <p:cNvSpPr/>
            <p:nvPr/>
          </p:nvSpPr>
          <p:spPr>
            <a:xfrm>
              <a:off x="4783225" y="2479500"/>
              <a:ext cx="6525" cy="5175"/>
            </a:xfrm>
            <a:custGeom>
              <a:avLst/>
              <a:gdLst/>
              <a:ahLst/>
              <a:cxnLst/>
              <a:rect l="l" t="t" r="r" b="b"/>
              <a:pathLst>
                <a:path w="261" h="207" extrusionOk="0">
                  <a:moveTo>
                    <a:pt x="157" y="1"/>
                  </a:moveTo>
                  <a:cubicBezTo>
                    <a:pt x="120" y="1"/>
                    <a:pt x="87" y="17"/>
                    <a:pt x="70" y="34"/>
                  </a:cubicBezTo>
                  <a:cubicBezTo>
                    <a:pt x="37" y="50"/>
                    <a:pt x="17" y="71"/>
                    <a:pt x="0" y="104"/>
                  </a:cubicBezTo>
                  <a:cubicBezTo>
                    <a:pt x="0" y="120"/>
                    <a:pt x="0" y="153"/>
                    <a:pt x="17" y="174"/>
                  </a:cubicBezTo>
                  <a:cubicBezTo>
                    <a:pt x="17" y="190"/>
                    <a:pt x="54" y="207"/>
                    <a:pt x="87" y="207"/>
                  </a:cubicBezTo>
                  <a:cubicBezTo>
                    <a:pt x="103" y="207"/>
                    <a:pt x="120" y="190"/>
                    <a:pt x="140" y="190"/>
                  </a:cubicBezTo>
                  <a:cubicBezTo>
                    <a:pt x="157" y="174"/>
                    <a:pt x="157" y="174"/>
                    <a:pt x="173" y="174"/>
                  </a:cubicBezTo>
                  <a:cubicBezTo>
                    <a:pt x="206" y="153"/>
                    <a:pt x="223" y="120"/>
                    <a:pt x="223" y="104"/>
                  </a:cubicBezTo>
                  <a:cubicBezTo>
                    <a:pt x="260" y="50"/>
                    <a:pt x="223"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
            <p:cNvSpPr/>
            <p:nvPr/>
          </p:nvSpPr>
          <p:spPr>
            <a:xfrm>
              <a:off x="4845075" y="2374675"/>
              <a:ext cx="6500" cy="4775"/>
            </a:xfrm>
            <a:custGeom>
              <a:avLst/>
              <a:gdLst/>
              <a:ahLst/>
              <a:cxnLst/>
              <a:rect l="l" t="t" r="r" b="b"/>
              <a:pathLst>
                <a:path w="260" h="191" extrusionOk="0">
                  <a:moveTo>
                    <a:pt x="173" y="1"/>
                  </a:moveTo>
                  <a:cubicBezTo>
                    <a:pt x="140" y="1"/>
                    <a:pt x="103" y="1"/>
                    <a:pt x="70" y="38"/>
                  </a:cubicBezTo>
                  <a:cubicBezTo>
                    <a:pt x="54" y="54"/>
                    <a:pt x="37" y="71"/>
                    <a:pt x="16" y="104"/>
                  </a:cubicBezTo>
                  <a:cubicBezTo>
                    <a:pt x="0" y="120"/>
                    <a:pt x="16" y="157"/>
                    <a:pt x="16" y="174"/>
                  </a:cubicBezTo>
                  <a:cubicBezTo>
                    <a:pt x="37" y="190"/>
                    <a:pt x="70" y="190"/>
                    <a:pt x="87" y="190"/>
                  </a:cubicBezTo>
                  <a:lnTo>
                    <a:pt x="157" y="190"/>
                  </a:lnTo>
                  <a:cubicBezTo>
                    <a:pt x="173" y="174"/>
                    <a:pt x="173" y="174"/>
                    <a:pt x="190" y="174"/>
                  </a:cubicBezTo>
                  <a:cubicBezTo>
                    <a:pt x="206" y="157"/>
                    <a:pt x="243" y="120"/>
                    <a:pt x="243" y="104"/>
                  </a:cubicBezTo>
                  <a:cubicBezTo>
                    <a:pt x="260" y="38"/>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
            <p:cNvSpPr/>
            <p:nvPr/>
          </p:nvSpPr>
          <p:spPr>
            <a:xfrm>
              <a:off x="4818875" y="2443850"/>
              <a:ext cx="6525" cy="5075"/>
            </a:xfrm>
            <a:custGeom>
              <a:avLst/>
              <a:gdLst/>
              <a:ahLst/>
              <a:cxnLst/>
              <a:rect l="l" t="t" r="r" b="b"/>
              <a:pathLst>
                <a:path w="261" h="203" extrusionOk="0">
                  <a:moveTo>
                    <a:pt x="137" y="0"/>
                  </a:moveTo>
                  <a:cubicBezTo>
                    <a:pt x="104" y="17"/>
                    <a:pt x="87" y="33"/>
                    <a:pt x="54" y="54"/>
                  </a:cubicBezTo>
                  <a:cubicBezTo>
                    <a:pt x="1" y="103"/>
                    <a:pt x="1" y="157"/>
                    <a:pt x="54" y="190"/>
                  </a:cubicBezTo>
                  <a:cubicBezTo>
                    <a:pt x="63" y="198"/>
                    <a:pt x="75" y="202"/>
                    <a:pt x="87" y="202"/>
                  </a:cubicBezTo>
                  <a:cubicBezTo>
                    <a:pt x="100" y="202"/>
                    <a:pt x="112" y="198"/>
                    <a:pt x="120" y="190"/>
                  </a:cubicBezTo>
                  <a:lnTo>
                    <a:pt x="157" y="190"/>
                  </a:lnTo>
                  <a:cubicBezTo>
                    <a:pt x="174" y="173"/>
                    <a:pt x="207" y="157"/>
                    <a:pt x="207" y="157"/>
                  </a:cubicBezTo>
                  <a:cubicBezTo>
                    <a:pt x="240" y="120"/>
                    <a:pt x="261" y="103"/>
                    <a:pt x="261" y="70"/>
                  </a:cubicBezTo>
                  <a:cubicBezTo>
                    <a:pt x="261" y="54"/>
                    <a:pt x="240" y="33"/>
                    <a:pt x="223" y="17"/>
                  </a:cubicBezTo>
                  <a:cubicBezTo>
                    <a:pt x="207" y="0"/>
                    <a:pt x="174"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
            <p:cNvSpPr/>
            <p:nvPr/>
          </p:nvSpPr>
          <p:spPr>
            <a:xfrm>
              <a:off x="4724375" y="2490225"/>
              <a:ext cx="6500" cy="5175"/>
            </a:xfrm>
            <a:custGeom>
              <a:avLst/>
              <a:gdLst/>
              <a:ahLst/>
              <a:cxnLst/>
              <a:rect l="l" t="t" r="r" b="b"/>
              <a:pathLst>
                <a:path w="260" h="207" extrusionOk="0">
                  <a:moveTo>
                    <a:pt x="173" y="0"/>
                  </a:moveTo>
                  <a:cubicBezTo>
                    <a:pt x="140" y="0"/>
                    <a:pt x="103" y="17"/>
                    <a:pt x="70" y="33"/>
                  </a:cubicBezTo>
                  <a:cubicBezTo>
                    <a:pt x="54" y="54"/>
                    <a:pt x="37" y="70"/>
                    <a:pt x="21" y="103"/>
                  </a:cubicBezTo>
                  <a:cubicBezTo>
                    <a:pt x="0" y="157"/>
                    <a:pt x="37" y="206"/>
                    <a:pt x="87" y="206"/>
                  </a:cubicBezTo>
                  <a:cubicBezTo>
                    <a:pt x="124" y="206"/>
                    <a:pt x="140" y="190"/>
                    <a:pt x="157" y="190"/>
                  </a:cubicBezTo>
                  <a:cubicBezTo>
                    <a:pt x="190" y="173"/>
                    <a:pt x="227" y="136"/>
                    <a:pt x="243" y="103"/>
                  </a:cubicBezTo>
                  <a:cubicBezTo>
                    <a:pt x="260" y="54"/>
                    <a:pt x="227"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
            <p:cNvSpPr/>
            <p:nvPr/>
          </p:nvSpPr>
          <p:spPr>
            <a:xfrm>
              <a:off x="4720975" y="2479500"/>
              <a:ext cx="6500" cy="4775"/>
            </a:xfrm>
            <a:custGeom>
              <a:avLst/>
              <a:gdLst/>
              <a:ahLst/>
              <a:cxnLst/>
              <a:rect l="l" t="t" r="r" b="b"/>
              <a:pathLst>
                <a:path w="260" h="191" extrusionOk="0">
                  <a:moveTo>
                    <a:pt x="173" y="1"/>
                  </a:moveTo>
                  <a:cubicBezTo>
                    <a:pt x="136" y="1"/>
                    <a:pt x="103" y="17"/>
                    <a:pt x="70" y="34"/>
                  </a:cubicBezTo>
                  <a:cubicBezTo>
                    <a:pt x="54" y="50"/>
                    <a:pt x="17" y="71"/>
                    <a:pt x="17" y="104"/>
                  </a:cubicBezTo>
                  <a:cubicBezTo>
                    <a:pt x="0" y="120"/>
                    <a:pt x="17" y="153"/>
                    <a:pt x="17" y="174"/>
                  </a:cubicBezTo>
                  <a:cubicBezTo>
                    <a:pt x="33" y="190"/>
                    <a:pt x="70" y="190"/>
                    <a:pt x="87" y="190"/>
                  </a:cubicBezTo>
                  <a:lnTo>
                    <a:pt x="157" y="190"/>
                  </a:lnTo>
                  <a:cubicBezTo>
                    <a:pt x="173" y="174"/>
                    <a:pt x="173" y="174"/>
                    <a:pt x="190" y="174"/>
                  </a:cubicBezTo>
                  <a:cubicBezTo>
                    <a:pt x="206" y="153"/>
                    <a:pt x="239" y="120"/>
                    <a:pt x="239" y="104"/>
                  </a:cubicBezTo>
                  <a:cubicBezTo>
                    <a:pt x="260" y="50"/>
                    <a:pt x="22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
            <p:cNvSpPr/>
            <p:nvPr/>
          </p:nvSpPr>
          <p:spPr>
            <a:xfrm>
              <a:off x="4716225" y="2468150"/>
              <a:ext cx="6100" cy="4875"/>
            </a:xfrm>
            <a:custGeom>
              <a:avLst/>
              <a:gdLst/>
              <a:ahLst/>
              <a:cxnLst/>
              <a:rect l="l" t="t" r="r" b="b"/>
              <a:pathLst>
                <a:path w="244" h="195" extrusionOk="0">
                  <a:moveTo>
                    <a:pt x="161" y="0"/>
                  </a:moveTo>
                  <a:cubicBezTo>
                    <a:pt x="153" y="0"/>
                    <a:pt x="146" y="2"/>
                    <a:pt x="141" y="9"/>
                  </a:cubicBezTo>
                  <a:cubicBezTo>
                    <a:pt x="103" y="9"/>
                    <a:pt x="70" y="26"/>
                    <a:pt x="54" y="59"/>
                  </a:cubicBezTo>
                  <a:cubicBezTo>
                    <a:pt x="0" y="92"/>
                    <a:pt x="0" y="162"/>
                    <a:pt x="37" y="178"/>
                  </a:cubicBezTo>
                  <a:cubicBezTo>
                    <a:pt x="54" y="195"/>
                    <a:pt x="87" y="195"/>
                    <a:pt x="120" y="195"/>
                  </a:cubicBezTo>
                  <a:cubicBezTo>
                    <a:pt x="141" y="195"/>
                    <a:pt x="141" y="195"/>
                    <a:pt x="157" y="178"/>
                  </a:cubicBezTo>
                  <a:cubicBezTo>
                    <a:pt x="174" y="178"/>
                    <a:pt x="190" y="162"/>
                    <a:pt x="207" y="145"/>
                  </a:cubicBezTo>
                  <a:cubicBezTo>
                    <a:pt x="223" y="129"/>
                    <a:pt x="244" y="92"/>
                    <a:pt x="244" y="75"/>
                  </a:cubicBezTo>
                  <a:cubicBezTo>
                    <a:pt x="244" y="42"/>
                    <a:pt x="244" y="26"/>
                    <a:pt x="207" y="9"/>
                  </a:cubicBezTo>
                  <a:cubicBezTo>
                    <a:pt x="196" y="9"/>
                    <a:pt x="177"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
            <p:cNvSpPr/>
            <p:nvPr/>
          </p:nvSpPr>
          <p:spPr>
            <a:xfrm>
              <a:off x="4713650" y="2457750"/>
              <a:ext cx="6525" cy="5025"/>
            </a:xfrm>
            <a:custGeom>
              <a:avLst/>
              <a:gdLst/>
              <a:ahLst/>
              <a:cxnLst/>
              <a:rect l="l" t="t" r="r" b="b"/>
              <a:pathLst>
                <a:path w="261" h="201" extrusionOk="0">
                  <a:moveTo>
                    <a:pt x="167" y="0"/>
                  </a:moveTo>
                  <a:cubicBezTo>
                    <a:pt x="146" y="0"/>
                    <a:pt x="124" y="5"/>
                    <a:pt x="103" y="13"/>
                  </a:cubicBezTo>
                  <a:cubicBezTo>
                    <a:pt x="37" y="46"/>
                    <a:pt x="0" y="95"/>
                    <a:pt x="0" y="149"/>
                  </a:cubicBezTo>
                  <a:cubicBezTo>
                    <a:pt x="11" y="181"/>
                    <a:pt x="44" y="201"/>
                    <a:pt x="85" y="201"/>
                  </a:cubicBezTo>
                  <a:cubicBezTo>
                    <a:pt x="108" y="201"/>
                    <a:pt x="132" y="195"/>
                    <a:pt x="157" y="182"/>
                  </a:cubicBezTo>
                  <a:cubicBezTo>
                    <a:pt x="206" y="149"/>
                    <a:pt x="260" y="95"/>
                    <a:pt x="244" y="46"/>
                  </a:cubicBezTo>
                  <a:cubicBezTo>
                    <a:pt x="231" y="13"/>
                    <a:pt x="20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
            <p:cNvSpPr/>
            <p:nvPr/>
          </p:nvSpPr>
          <p:spPr>
            <a:xfrm>
              <a:off x="4733850" y="2433525"/>
              <a:ext cx="6925" cy="4775"/>
            </a:xfrm>
            <a:custGeom>
              <a:avLst/>
              <a:gdLst/>
              <a:ahLst/>
              <a:cxnLst/>
              <a:rect l="l" t="t" r="r" b="b"/>
              <a:pathLst>
                <a:path w="277" h="191" extrusionOk="0">
                  <a:moveTo>
                    <a:pt x="174" y="1"/>
                  </a:moveTo>
                  <a:cubicBezTo>
                    <a:pt x="157" y="1"/>
                    <a:pt x="120" y="1"/>
                    <a:pt x="87" y="17"/>
                  </a:cubicBezTo>
                  <a:cubicBezTo>
                    <a:pt x="54" y="34"/>
                    <a:pt x="33" y="71"/>
                    <a:pt x="33" y="87"/>
                  </a:cubicBezTo>
                  <a:cubicBezTo>
                    <a:pt x="0" y="157"/>
                    <a:pt x="33" y="190"/>
                    <a:pt x="103" y="190"/>
                  </a:cubicBezTo>
                  <a:cubicBezTo>
                    <a:pt x="120" y="190"/>
                    <a:pt x="157" y="190"/>
                    <a:pt x="174" y="174"/>
                  </a:cubicBezTo>
                  <a:cubicBezTo>
                    <a:pt x="174" y="174"/>
                    <a:pt x="190" y="174"/>
                    <a:pt x="190" y="157"/>
                  </a:cubicBezTo>
                  <a:cubicBezTo>
                    <a:pt x="223" y="137"/>
                    <a:pt x="240" y="120"/>
                    <a:pt x="260" y="87"/>
                  </a:cubicBezTo>
                  <a:cubicBezTo>
                    <a:pt x="277" y="34"/>
                    <a:pt x="24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
            <p:cNvSpPr/>
            <p:nvPr/>
          </p:nvSpPr>
          <p:spPr>
            <a:xfrm>
              <a:off x="4781050" y="2466200"/>
              <a:ext cx="6525" cy="4775"/>
            </a:xfrm>
            <a:custGeom>
              <a:avLst/>
              <a:gdLst/>
              <a:ahLst/>
              <a:cxnLst/>
              <a:rect l="l" t="t" r="r" b="b"/>
              <a:pathLst>
                <a:path w="261" h="191" extrusionOk="0">
                  <a:moveTo>
                    <a:pt x="174" y="1"/>
                  </a:moveTo>
                  <a:cubicBezTo>
                    <a:pt x="141" y="1"/>
                    <a:pt x="104" y="1"/>
                    <a:pt x="71" y="17"/>
                  </a:cubicBezTo>
                  <a:cubicBezTo>
                    <a:pt x="54" y="50"/>
                    <a:pt x="21" y="67"/>
                    <a:pt x="21" y="104"/>
                  </a:cubicBezTo>
                  <a:cubicBezTo>
                    <a:pt x="1" y="153"/>
                    <a:pt x="38" y="190"/>
                    <a:pt x="87" y="190"/>
                  </a:cubicBezTo>
                  <a:cubicBezTo>
                    <a:pt x="124" y="190"/>
                    <a:pt x="141" y="190"/>
                    <a:pt x="157" y="170"/>
                  </a:cubicBezTo>
                  <a:cubicBezTo>
                    <a:pt x="174" y="170"/>
                    <a:pt x="174" y="170"/>
                    <a:pt x="190" y="153"/>
                  </a:cubicBezTo>
                  <a:cubicBezTo>
                    <a:pt x="207" y="137"/>
                    <a:pt x="244" y="120"/>
                    <a:pt x="244" y="87"/>
                  </a:cubicBezTo>
                  <a:cubicBezTo>
                    <a:pt x="260" y="67"/>
                    <a:pt x="244" y="34"/>
                    <a:pt x="244" y="17"/>
                  </a:cubicBezTo>
                  <a:cubicBezTo>
                    <a:pt x="227" y="1"/>
                    <a:pt x="190"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
            <p:cNvSpPr/>
            <p:nvPr/>
          </p:nvSpPr>
          <p:spPr>
            <a:xfrm>
              <a:off x="4729100" y="2468375"/>
              <a:ext cx="6525" cy="5175"/>
            </a:xfrm>
            <a:custGeom>
              <a:avLst/>
              <a:gdLst/>
              <a:ahLst/>
              <a:cxnLst/>
              <a:rect l="l" t="t" r="r" b="b"/>
              <a:pathLst>
                <a:path w="261" h="207" extrusionOk="0">
                  <a:moveTo>
                    <a:pt x="174" y="0"/>
                  </a:moveTo>
                  <a:cubicBezTo>
                    <a:pt x="141" y="0"/>
                    <a:pt x="104" y="17"/>
                    <a:pt x="71" y="33"/>
                  </a:cubicBezTo>
                  <a:cubicBezTo>
                    <a:pt x="54" y="50"/>
                    <a:pt x="17" y="83"/>
                    <a:pt x="17" y="103"/>
                  </a:cubicBezTo>
                  <a:cubicBezTo>
                    <a:pt x="1" y="136"/>
                    <a:pt x="17" y="169"/>
                    <a:pt x="38" y="186"/>
                  </a:cubicBezTo>
                  <a:cubicBezTo>
                    <a:pt x="54" y="206"/>
                    <a:pt x="71" y="206"/>
                    <a:pt x="87" y="206"/>
                  </a:cubicBezTo>
                  <a:cubicBezTo>
                    <a:pt x="104" y="206"/>
                    <a:pt x="141" y="206"/>
                    <a:pt x="157" y="186"/>
                  </a:cubicBezTo>
                  <a:cubicBezTo>
                    <a:pt x="190" y="169"/>
                    <a:pt x="223" y="136"/>
                    <a:pt x="244" y="103"/>
                  </a:cubicBezTo>
                  <a:cubicBezTo>
                    <a:pt x="260" y="50"/>
                    <a:pt x="223"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
            <p:cNvSpPr/>
            <p:nvPr/>
          </p:nvSpPr>
          <p:spPr>
            <a:xfrm>
              <a:off x="4711075" y="2443425"/>
              <a:ext cx="6925" cy="4775"/>
            </a:xfrm>
            <a:custGeom>
              <a:avLst/>
              <a:gdLst/>
              <a:ahLst/>
              <a:cxnLst/>
              <a:rect l="l" t="t" r="r" b="b"/>
              <a:pathLst>
                <a:path w="277" h="191" extrusionOk="0">
                  <a:moveTo>
                    <a:pt x="173" y="1"/>
                  </a:moveTo>
                  <a:cubicBezTo>
                    <a:pt x="140" y="1"/>
                    <a:pt x="103" y="17"/>
                    <a:pt x="87" y="34"/>
                  </a:cubicBezTo>
                  <a:cubicBezTo>
                    <a:pt x="54" y="50"/>
                    <a:pt x="37" y="71"/>
                    <a:pt x="17" y="104"/>
                  </a:cubicBezTo>
                  <a:cubicBezTo>
                    <a:pt x="0" y="153"/>
                    <a:pt x="37" y="190"/>
                    <a:pt x="103" y="190"/>
                  </a:cubicBezTo>
                  <a:lnTo>
                    <a:pt x="157" y="190"/>
                  </a:lnTo>
                  <a:cubicBezTo>
                    <a:pt x="173" y="174"/>
                    <a:pt x="190" y="174"/>
                    <a:pt x="190" y="174"/>
                  </a:cubicBezTo>
                  <a:cubicBezTo>
                    <a:pt x="223" y="153"/>
                    <a:pt x="243" y="120"/>
                    <a:pt x="260" y="104"/>
                  </a:cubicBezTo>
                  <a:cubicBezTo>
                    <a:pt x="276" y="34"/>
                    <a:pt x="243"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
            <p:cNvSpPr/>
            <p:nvPr/>
          </p:nvSpPr>
          <p:spPr>
            <a:xfrm>
              <a:off x="4736425" y="2479325"/>
              <a:ext cx="6525" cy="4950"/>
            </a:xfrm>
            <a:custGeom>
              <a:avLst/>
              <a:gdLst/>
              <a:ahLst/>
              <a:cxnLst/>
              <a:rect l="l" t="t" r="r" b="b"/>
              <a:pathLst>
                <a:path w="261" h="198" extrusionOk="0">
                  <a:moveTo>
                    <a:pt x="168" y="0"/>
                  </a:moveTo>
                  <a:cubicBezTo>
                    <a:pt x="159" y="0"/>
                    <a:pt x="149" y="2"/>
                    <a:pt x="137" y="8"/>
                  </a:cubicBezTo>
                  <a:cubicBezTo>
                    <a:pt x="104" y="8"/>
                    <a:pt x="71" y="24"/>
                    <a:pt x="54" y="57"/>
                  </a:cubicBezTo>
                  <a:cubicBezTo>
                    <a:pt x="0" y="94"/>
                    <a:pt x="0" y="160"/>
                    <a:pt x="33" y="181"/>
                  </a:cubicBezTo>
                  <a:cubicBezTo>
                    <a:pt x="71" y="197"/>
                    <a:pt x="87" y="197"/>
                    <a:pt x="120" y="197"/>
                  </a:cubicBezTo>
                  <a:cubicBezTo>
                    <a:pt x="137" y="197"/>
                    <a:pt x="137" y="197"/>
                    <a:pt x="157" y="181"/>
                  </a:cubicBezTo>
                  <a:cubicBezTo>
                    <a:pt x="174" y="181"/>
                    <a:pt x="190" y="160"/>
                    <a:pt x="207" y="144"/>
                  </a:cubicBezTo>
                  <a:cubicBezTo>
                    <a:pt x="240" y="127"/>
                    <a:pt x="240" y="94"/>
                    <a:pt x="240" y="78"/>
                  </a:cubicBezTo>
                  <a:cubicBezTo>
                    <a:pt x="260" y="41"/>
                    <a:pt x="240" y="24"/>
                    <a:pt x="223" y="8"/>
                  </a:cubicBezTo>
                  <a:cubicBezTo>
                    <a:pt x="201" y="8"/>
                    <a:pt x="18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
            <p:cNvSpPr/>
            <p:nvPr/>
          </p:nvSpPr>
          <p:spPr>
            <a:xfrm>
              <a:off x="4693450" y="2491325"/>
              <a:ext cx="6100" cy="4900"/>
            </a:xfrm>
            <a:custGeom>
              <a:avLst/>
              <a:gdLst/>
              <a:ahLst/>
              <a:cxnLst/>
              <a:rect l="l" t="t" r="r" b="b"/>
              <a:pathLst>
                <a:path w="244" h="196" extrusionOk="0">
                  <a:moveTo>
                    <a:pt x="169" y="1"/>
                  </a:moveTo>
                  <a:cubicBezTo>
                    <a:pt x="161" y="1"/>
                    <a:pt x="151" y="3"/>
                    <a:pt x="140" y="10"/>
                  </a:cubicBezTo>
                  <a:cubicBezTo>
                    <a:pt x="103" y="10"/>
                    <a:pt x="70" y="26"/>
                    <a:pt x="54" y="43"/>
                  </a:cubicBezTo>
                  <a:cubicBezTo>
                    <a:pt x="0" y="92"/>
                    <a:pt x="0" y="162"/>
                    <a:pt x="37" y="179"/>
                  </a:cubicBezTo>
                  <a:cubicBezTo>
                    <a:pt x="70" y="195"/>
                    <a:pt x="87" y="195"/>
                    <a:pt x="124" y="195"/>
                  </a:cubicBezTo>
                  <a:cubicBezTo>
                    <a:pt x="140" y="195"/>
                    <a:pt x="140" y="179"/>
                    <a:pt x="157" y="179"/>
                  </a:cubicBezTo>
                  <a:cubicBezTo>
                    <a:pt x="173" y="179"/>
                    <a:pt x="190" y="162"/>
                    <a:pt x="206" y="146"/>
                  </a:cubicBezTo>
                  <a:cubicBezTo>
                    <a:pt x="227" y="129"/>
                    <a:pt x="243" y="92"/>
                    <a:pt x="243" y="76"/>
                  </a:cubicBezTo>
                  <a:cubicBezTo>
                    <a:pt x="243" y="43"/>
                    <a:pt x="243" y="26"/>
                    <a:pt x="227" y="10"/>
                  </a:cubicBezTo>
                  <a:cubicBezTo>
                    <a:pt x="202" y="10"/>
                    <a:pt x="187"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
            <p:cNvSpPr/>
            <p:nvPr/>
          </p:nvSpPr>
          <p:spPr>
            <a:xfrm>
              <a:off x="4691375" y="2479500"/>
              <a:ext cx="6425" cy="4775"/>
            </a:xfrm>
            <a:custGeom>
              <a:avLst/>
              <a:gdLst/>
              <a:ahLst/>
              <a:cxnLst/>
              <a:rect l="l" t="t" r="r" b="b"/>
              <a:pathLst>
                <a:path w="257" h="191" extrusionOk="0">
                  <a:moveTo>
                    <a:pt x="170" y="1"/>
                  </a:moveTo>
                  <a:cubicBezTo>
                    <a:pt x="137" y="1"/>
                    <a:pt x="104" y="1"/>
                    <a:pt x="67" y="17"/>
                  </a:cubicBezTo>
                  <a:cubicBezTo>
                    <a:pt x="50" y="50"/>
                    <a:pt x="34" y="71"/>
                    <a:pt x="17" y="104"/>
                  </a:cubicBezTo>
                  <a:cubicBezTo>
                    <a:pt x="1" y="120"/>
                    <a:pt x="17" y="137"/>
                    <a:pt x="17" y="174"/>
                  </a:cubicBezTo>
                  <a:cubicBezTo>
                    <a:pt x="34" y="190"/>
                    <a:pt x="67" y="190"/>
                    <a:pt x="83" y="190"/>
                  </a:cubicBezTo>
                  <a:cubicBezTo>
                    <a:pt x="120" y="190"/>
                    <a:pt x="137" y="190"/>
                    <a:pt x="153" y="174"/>
                  </a:cubicBezTo>
                  <a:cubicBezTo>
                    <a:pt x="170" y="174"/>
                    <a:pt x="170" y="174"/>
                    <a:pt x="186" y="153"/>
                  </a:cubicBezTo>
                  <a:cubicBezTo>
                    <a:pt x="207" y="137"/>
                    <a:pt x="240" y="120"/>
                    <a:pt x="240" y="87"/>
                  </a:cubicBezTo>
                  <a:cubicBezTo>
                    <a:pt x="256" y="34"/>
                    <a:pt x="223"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
            <p:cNvSpPr/>
            <p:nvPr/>
          </p:nvSpPr>
          <p:spPr>
            <a:xfrm>
              <a:off x="4695600" y="2444675"/>
              <a:ext cx="6525" cy="4750"/>
            </a:xfrm>
            <a:custGeom>
              <a:avLst/>
              <a:gdLst/>
              <a:ahLst/>
              <a:cxnLst/>
              <a:rect l="l" t="t" r="r" b="b"/>
              <a:pathLst>
                <a:path w="261" h="190" extrusionOk="0">
                  <a:moveTo>
                    <a:pt x="174" y="0"/>
                  </a:moveTo>
                  <a:cubicBezTo>
                    <a:pt x="141" y="0"/>
                    <a:pt x="120" y="0"/>
                    <a:pt x="87" y="21"/>
                  </a:cubicBezTo>
                  <a:cubicBezTo>
                    <a:pt x="54" y="37"/>
                    <a:pt x="38" y="70"/>
                    <a:pt x="17" y="103"/>
                  </a:cubicBezTo>
                  <a:cubicBezTo>
                    <a:pt x="1" y="157"/>
                    <a:pt x="38" y="190"/>
                    <a:pt x="104" y="190"/>
                  </a:cubicBezTo>
                  <a:lnTo>
                    <a:pt x="157" y="190"/>
                  </a:lnTo>
                  <a:cubicBezTo>
                    <a:pt x="174" y="173"/>
                    <a:pt x="174" y="173"/>
                    <a:pt x="190" y="173"/>
                  </a:cubicBezTo>
                  <a:cubicBezTo>
                    <a:pt x="223" y="157"/>
                    <a:pt x="244" y="124"/>
                    <a:pt x="244" y="103"/>
                  </a:cubicBezTo>
                  <a:cubicBezTo>
                    <a:pt x="261" y="70"/>
                    <a:pt x="261" y="54"/>
                    <a:pt x="244" y="37"/>
                  </a:cubicBezTo>
                  <a:cubicBezTo>
                    <a:pt x="223" y="0"/>
                    <a:pt x="20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
            <p:cNvSpPr/>
            <p:nvPr/>
          </p:nvSpPr>
          <p:spPr>
            <a:xfrm>
              <a:off x="4701175" y="2455875"/>
              <a:ext cx="6525" cy="5100"/>
            </a:xfrm>
            <a:custGeom>
              <a:avLst/>
              <a:gdLst/>
              <a:ahLst/>
              <a:cxnLst/>
              <a:rect l="l" t="t" r="r" b="b"/>
              <a:pathLst>
                <a:path w="261" h="204" extrusionOk="0">
                  <a:moveTo>
                    <a:pt x="164" y="1"/>
                  </a:moveTo>
                  <a:cubicBezTo>
                    <a:pt x="144" y="1"/>
                    <a:pt x="122" y="6"/>
                    <a:pt x="104" y="18"/>
                  </a:cubicBezTo>
                  <a:cubicBezTo>
                    <a:pt x="71" y="34"/>
                    <a:pt x="38" y="51"/>
                    <a:pt x="21" y="88"/>
                  </a:cubicBezTo>
                  <a:cubicBezTo>
                    <a:pt x="0" y="104"/>
                    <a:pt x="0" y="121"/>
                    <a:pt x="0" y="154"/>
                  </a:cubicBezTo>
                  <a:cubicBezTo>
                    <a:pt x="21" y="170"/>
                    <a:pt x="38" y="191"/>
                    <a:pt x="54" y="191"/>
                  </a:cubicBezTo>
                  <a:cubicBezTo>
                    <a:pt x="62" y="199"/>
                    <a:pt x="75" y="203"/>
                    <a:pt x="92" y="203"/>
                  </a:cubicBezTo>
                  <a:cubicBezTo>
                    <a:pt x="109" y="203"/>
                    <a:pt x="130" y="199"/>
                    <a:pt x="157" y="191"/>
                  </a:cubicBezTo>
                  <a:cubicBezTo>
                    <a:pt x="207" y="154"/>
                    <a:pt x="260" y="88"/>
                    <a:pt x="244" y="51"/>
                  </a:cubicBezTo>
                  <a:cubicBezTo>
                    <a:pt x="233" y="19"/>
                    <a:pt x="20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
            <p:cNvSpPr/>
            <p:nvPr/>
          </p:nvSpPr>
          <p:spPr>
            <a:xfrm>
              <a:off x="4705500" y="2431775"/>
              <a:ext cx="6525" cy="4775"/>
            </a:xfrm>
            <a:custGeom>
              <a:avLst/>
              <a:gdLst/>
              <a:ahLst/>
              <a:cxnLst/>
              <a:rect l="l" t="t" r="r" b="b"/>
              <a:pathLst>
                <a:path w="261" h="191" extrusionOk="0">
                  <a:moveTo>
                    <a:pt x="120" y="1"/>
                  </a:moveTo>
                  <a:cubicBezTo>
                    <a:pt x="104" y="1"/>
                    <a:pt x="71" y="21"/>
                    <a:pt x="34" y="54"/>
                  </a:cubicBezTo>
                  <a:cubicBezTo>
                    <a:pt x="17" y="71"/>
                    <a:pt x="1" y="104"/>
                    <a:pt x="1" y="124"/>
                  </a:cubicBezTo>
                  <a:cubicBezTo>
                    <a:pt x="1" y="141"/>
                    <a:pt x="17" y="174"/>
                    <a:pt x="34" y="174"/>
                  </a:cubicBezTo>
                  <a:cubicBezTo>
                    <a:pt x="54" y="190"/>
                    <a:pt x="87" y="190"/>
                    <a:pt x="120" y="190"/>
                  </a:cubicBezTo>
                  <a:cubicBezTo>
                    <a:pt x="120" y="190"/>
                    <a:pt x="137" y="190"/>
                    <a:pt x="157" y="174"/>
                  </a:cubicBezTo>
                  <a:cubicBezTo>
                    <a:pt x="174" y="174"/>
                    <a:pt x="190" y="157"/>
                    <a:pt x="207" y="141"/>
                  </a:cubicBezTo>
                  <a:cubicBezTo>
                    <a:pt x="260" y="87"/>
                    <a:pt x="260" y="38"/>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
            <p:cNvSpPr/>
            <p:nvPr/>
          </p:nvSpPr>
          <p:spPr>
            <a:xfrm>
              <a:off x="4729525" y="2456300"/>
              <a:ext cx="6500" cy="4925"/>
            </a:xfrm>
            <a:custGeom>
              <a:avLst/>
              <a:gdLst/>
              <a:ahLst/>
              <a:cxnLst/>
              <a:rect l="l" t="t" r="r" b="b"/>
              <a:pathLst>
                <a:path w="260" h="197" extrusionOk="0">
                  <a:moveTo>
                    <a:pt x="175" y="0"/>
                  </a:moveTo>
                  <a:cubicBezTo>
                    <a:pt x="153" y="0"/>
                    <a:pt x="128" y="6"/>
                    <a:pt x="103" y="17"/>
                  </a:cubicBezTo>
                  <a:cubicBezTo>
                    <a:pt x="37" y="34"/>
                    <a:pt x="0" y="104"/>
                    <a:pt x="21" y="137"/>
                  </a:cubicBezTo>
                  <a:cubicBezTo>
                    <a:pt x="33" y="177"/>
                    <a:pt x="64" y="197"/>
                    <a:pt x="109" y="197"/>
                  </a:cubicBezTo>
                  <a:cubicBezTo>
                    <a:pt x="124" y="197"/>
                    <a:pt x="140" y="195"/>
                    <a:pt x="157" y="191"/>
                  </a:cubicBezTo>
                  <a:cubicBezTo>
                    <a:pt x="227" y="153"/>
                    <a:pt x="260" y="87"/>
                    <a:pt x="243" y="50"/>
                  </a:cubicBezTo>
                  <a:cubicBezTo>
                    <a:pt x="243" y="18"/>
                    <a:pt x="214"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
            <p:cNvSpPr/>
            <p:nvPr/>
          </p:nvSpPr>
          <p:spPr>
            <a:xfrm>
              <a:off x="4764775" y="2422375"/>
              <a:ext cx="6525" cy="4800"/>
            </a:xfrm>
            <a:custGeom>
              <a:avLst/>
              <a:gdLst/>
              <a:ahLst/>
              <a:cxnLst/>
              <a:rect l="l" t="t" r="r" b="b"/>
              <a:pathLst>
                <a:path w="261" h="192" extrusionOk="0">
                  <a:moveTo>
                    <a:pt x="164" y="1"/>
                  </a:moveTo>
                  <a:cubicBezTo>
                    <a:pt x="126" y="1"/>
                    <a:pt x="86" y="19"/>
                    <a:pt x="54" y="51"/>
                  </a:cubicBezTo>
                  <a:cubicBezTo>
                    <a:pt x="0" y="88"/>
                    <a:pt x="0" y="154"/>
                    <a:pt x="54" y="191"/>
                  </a:cubicBezTo>
                  <a:lnTo>
                    <a:pt x="120" y="191"/>
                  </a:lnTo>
                  <a:cubicBezTo>
                    <a:pt x="136" y="191"/>
                    <a:pt x="157" y="191"/>
                    <a:pt x="157" y="171"/>
                  </a:cubicBezTo>
                  <a:cubicBezTo>
                    <a:pt x="173" y="171"/>
                    <a:pt x="190" y="154"/>
                    <a:pt x="206" y="138"/>
                  </a:cubicBezTo>
                  <a:cubicBezTo>
                    <a:pt x="260" y="105"/>
                    <a:pt x="260" y="34"/>
                    <a:pt x="223" y="18"/>
                  </a:cubicBezTo>
                  <a:cubicBezTo>
                    <a:pt x="205" y="6"/>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
            <p:cNvSpPr/>
            <p:nvPr/>
          </p:nvSpPr>
          <p:spPr>
            <a:xfrm>
              <a:off x="4769500" y="2502675"/>
              <a:ext cx="6425" cy="5025"/>
            </a:xfrm>
            <a:custGeom>
              <a:avLst/>
              <a:gdLst/>
              <a:ahLst/>
              <a:cxnLst/>
              <a:rect l="l" t="t" r="r" b="b"/>
              <a:pathLst>
                <a:path w="257" h="201" extrusionOk="0">
                  <a:moveTo>
                    <a:pt x="174" y="1"/>
                  </a:moveTo>
                  <a:cubicBezTo>
                    <a:pt x="153" y="1"/>
                    <a:pt x="129" y="6"/>
                    <a:pt x="104" y="18"/>
                  </a:cubicBezTo>
                  <a:cubicBezTo>
                    <a:pt x="34" y="51"/>
                    <a:pt x="1" y="104"/>
                    <a:pt x="17" y="154"/>
                  </a:cubicBezTo>
                  <a:cubicBezTo>
                    <a:pt x="28" y="188"/>
                    <a:pt x="54" y="201"/>
                    <a:pt x="89" y="201"/>
                  </a:cubicBezTo>
                  <a:cubicBezTo>
                    <a:pt x="108" y="201"/>
                    <a:pt x="130" y="197"/>
                    <a:pt x="153" y="191"/>
                  </a:cubicBezTo>
                  <a:cubicBezTo>
                    <a:pt x="224" y="154"/>
                    <a:pt x="257" y="104"/>
                    <a:pt x="240" y="51"/>
                  </a:cubicBezTo>
                  <a:cubicBezTo>
                    <a:pt x="240" y="19"/>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
            <p:cNvSpPr/>
            <p:nvPr/>
          </p:nvSpPr>
          <p:spPr>
            <a:xfrm>
              <a:off x="4763025" y="2466625"/>
              <a:ext cx="6100" cy="4925"/>
            </a:xfrm>
            <a:custGeom>
              <a:avLst/>
              <a:gdLst/>
              <a:ahLst/>
              <a:cxnLst/>
              <a:rect l="l" t="t" r="r" b="b"/>
              <a:pathLst>
                <a:path w="244" h="197" extrusionOk="0">
                  <a:moveTo>
                    <a:pt x="157" y="0"/>
                  </a:moveTo>
                  <a:cubicBezTo>
                    <a:pt x="124" y="0"/>
                    <a:pt x="87" y="17"/>
                    <a:pt x="70" y="33"/>
                  </a:cubicBezTo>
                  <a:cubicBezTo>
                    <a:pt x="37" y="50"/>
                    <a:pt x="21" y="70"/>
                    <a:pt x="0" y="103"/>
                  </a:cubicBezTo>
                  <a:cubicBezTo>
                    <a:pt x="0" y="120"/>
                    <a:pt x="0" y="153"/>
                    <a:pt x="21" y="173"/>
                  </a:cubicBezTo>
                  <a:cubicBezTo>
                    <a:pt x="21" y="185"/>
                    <a:pt x="37" y="197"/>
                    <a:pt x="59" y="197"/>
                  </a:cubicBezTo>
                  <a:cubicBezTo>
                    <a:pt x="67" y="197"/>
                    <a:pt x="77" y="195"/>
                    <a:pt x="87" y="190"/>
                  </a:cubicBezTo>
                  <a:lnTo>
                    <a:pt x="140" y="190"/>
                  </a:lnTo>
                  <a:cubicBezTo>
                    <a:pt x="157" y="173"/>
                    <a:pt x="157" y="173"/>
                    <a:pt x="173" y="173"/>
                  </a:cubicBezTo>
                  <a:cubicBezTo>
                    <a:pt x="190" y="153"/>
                    <a:pt x="227" y="120"/>
                    <a:pt x="227" y="103"/>
                  </a:cubicBezTo>
                  <a:cubicBezTo>
                    <a:pt x="243" y="50"/>
                    <a:pt x="206"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
            <p:cNvSpPr/>
            <p:nvPr/>
          </p:nvSpPr>
          <p:spPr>
            <a:xfrm>
              <a:off x="4760025" y="2454550"/>
              <a:ext cx="6925" cy="4775"/>
            </a:xfrm>
            <a:custGeom>
              <a:avLst/>
              <a:gdLst/>
              <a:ahLst/>
              <a:cxnLst/>
              <a:rect l="l" t="t" r="r" b="b"/>
              <a:pathLst>
                <a:path w="277" h="191" extrusionOk="0">
                  <a:moveTo>
                    <a:pt x="174" y="1"/>
                  </a:moveTo>
                  <a:cubicBezTo>
                    <a:pt x="141" y="1"/>
                    <a:pt x="104" y="1"/>
                    <a:pt x="87" y="17"/>
                  </a:cubicBezTo>
                  <a:cubicBezTo>
                    <a:pt x="54" y="38"/>
                    <a:pt x="38" y="71"/>
                    <a:pt x="17" y="87"/>
                  </a:cubicBezTo>
                  <a:cubicBezTo>
                    <a:pt x="1" y="141"/>
                    <a:pt x="38" y="174"/>
                    <a:pt x="71" y="190"/>
                  </a:cubicBezTo>
                  <a:lnTo>
                    <a:pt x="104" y="190"/>
                  </a:lnTo>
                  <a:cubicBezTo>
                    <a:pt x="120" y="190"/>
                    <a:pt x="141" y="190"/>
                    <a:pt x="157" y="174"/>
                  </a:cubicBezTo>
                  <a:cubicBezTo>
                    <a:pt x="190" y="157"/>
                    <a:pt x="223" y="141"/>
                    <a:pt x="244" y="120"/>
                  </a:cubicBezTo>
                  <a:cubicBezTo>
                    <a:pt x="244" y="104"/>
                    <a:pt x="244" y="104"/>
                    <a:pt x="260" y="87"/>
                  </a:cubicBezTo>
                  <a:cubicBezTo>
                    <a:pt x="277" y="38"/>
                    <a:pt x="244"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
            <p:cNvSpPr/>
            <p:nvPr/>
          </p:nvSpPr>
          <p:spPr>
            <a:xfrm>
              <a:off x="4769925" y="2491050"/>
              <a:ext cx="6925" cy="4750"/>
            </a:xfrm>
            <a:custGeom>
              <a:avLst/>
              <a:gdLst/>
              <a:ahLst/>
              <a:cxnLst/>
              <a:rect l="l" t="t" r="r" b="b"/>
              <a:pathLst>
                <a:path w="277" h="190" extrusionOk="0">
                  <a:moveTo>
                    <a:pt x="174" y="0"/>
                  </a:moveTo>
                  <a:cubicBezTo>
                    <a:pt x="136" y="0"/>
                    <a:pt x="103" y="21"/>
                    <a:pt x="87" y="37"/>
                  </a:cubicBezTo>
                  <a:cubicBezTo>
                    <a:pt x="54" y="54"/>
                    <a:pt x="33" y="70"/>
                    <a:pt x="17" y="103"/>
                  </a:cubicBezTo>
                  <a:cubicBezTo>
                    <a:pt x="0" y="157"/>
                    <a:pt x="33" y="190"/>
                    <a:pt x="103" y="190"/>
                  </a:cubicBezTo>
                  <a:lnTo>
                    <a:pt x="157" y="190"/>
                  </a:lnTo>
                  <a:cubicBezTo>
                    <a:pt x="174" y="173"/>
                    <a:pt x="174" y="173"/>
                    <a:pt x="190" y="173"/>
                  </a:cubicBezTo>
                  <a:cubicBezTo>
                    <a:pt x="223" y="157"/>
                    <a:pt x="240" y="124"/>
                    <a:pt x="240" y="103"/>
                  </a:cubicBezTo>
                  <a:cubicBezTo>
                    <a:pt x="277" y="37"/>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
            <p:cNvSpPr/>
            <p:nvPr/>
          </p:nvSpPr>
          <p:spPr>
            <a:xfrm>
              <a:off x="4775900" y="2455900"/>
              <a:ext cx="6525" cy="4950"/>
            </a:xfrm>
            <a:custGeom>
              <a:avLst/>
              <a:gdLst/>
              <a:ahLst/>
              <a:cxnLst/>
              <a:rect l="l" t="t" r="r" b="b"/>
              <a:pathLst>
                <a:path w="261" h="198" extrusionOk="0">
                  <a:moveTo>
                    <a:pt x="141" y="0"/>
                  </a:moveTo>
                  <a:cubicBezTo>
                    <a:pt x="104" y="17"/>
                    <a:pt x="71" y="17"/>
                    <a:pt x="54" y="50"/>
                  </a:cubicBezTo>
                  <a:cubicBezTo>
                    <a:pt x="1" y="103"/>
                    <a:pt x="1" y="153"/>
                    <a:pt x="54" y="190"/>
                  </a:cubicBezTo>
                  <a:cubicBezTo>
                    <a:pt x="65" y="190"/>
                    <a:pt x="76" y="197"/>
                    <a:pt x="93" y="197"/>
                  </a:cubicBezTo>
                  <a:cubicBezTo>
                    <a:pt x="102" y="197"/>
                    <a:pt x="112" y="196"/>
                    <a:pt x="124" y="190"/>
                  </a:cubicBezTo>
                  <a:lnTo>
                    <a:pt x="157" y="190"/>
                  </a:lnTo>
                  <a:cubicBezTo>
                    <a:pt x="174" y="169"/>
                    <a:pt x="190" y="153"/>
                    <a:pt x="207" y="136"/>
                  </a:cubicBezTo>
                  <a:cubicBezTo>
                    <a:pt x="244" y="120"/>
                    <a:pt x="260" y="103"/>
                    <a:pt x="260" y="66"/>
                  </a:cubicBezTo>
                  <a:cubicBezTo>
                    <a:pt x="260" y="50"/>
                    <a:pt x="244" y="17"/>
                    <a:pt x="227" y="17"/>
                  </a:cubicBezTo>
                  <a:cubicBezTo>
                    <a:pt x="207" y="0"/>
                    <a:pt x="17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
            <p:cNvSpPr/>
            <p:nvPr/>
          </p:nvSpPr>
          <p:spPr>
            <a:xfrm>
              <a:off x="4770325" y="2476500"/>
              <a:ext cx="6525" cy="5200"/>
            </a:xfrm>
            <a:custGeom>
              <a:avLst/>
              <a:gdLst/>
              <a:ahLst/>
              <a:cxnLst/>
              <a:rect l="l" t="t" r="r" b="b"/>
              <a:pathLst>
                <a:path w="261" h="208" extrusionOk="0">
                  <a:moveTo>
                    <a:pt x="165" y="0"/>
                  </a:moveTo>
                  <a:cubicBezTo>
                    <a:pt x="127" y="0"/>
                    <a:pt x="86" y="19"/>
                    <a:pt x="55" y="50"/>
                  </a:cubicBezTo>
                  <a:cubicBezTo>
                    <a:pt x="17" y="88"/>
                    <a:pt x="17" y="104"/>
                    <a:pt x="17" y="137"/>
                  </a:cubicBezTo>
                  <a:cubicBezTo>
                    <a:pt x="1" y="154"/>
                    <a:pt x="17" y="170"/>
                    <a:pt x="38" y="191"/>
                  </a:cubicBezTo>
                  <a:cubicBezTo>
                    <a:pt x="71" y="207"/>
                    <a:pt x="87" y="207"/>
                    <a:pt x="120" y="207"/>
                  </a:cubicBezTo>
                  <a:cubicBezTo>
                    <a:pt x="141" y="191"/>
                    <a:pt x="141" y="191"/>
                    <a:pt x="158" y="191"/>
                  </a:cubicBezTo>
                  <a:cubicBezTo>
                    <a:pt x="174" y="170"/>
                    <a:pt x="191" y="170"/>
                    <a:pt x="207" y="154"/>
                  </a:cubicBezTo>
                  <a:cubicBezTo>
                    <a:pt x="261" y="104"/>
                    <a:pt x="261" y="50"/>
                    <a:pt x="224" y="17"/>
                  </a:cubicBezTo>
                  <a:cubicBezTo>
                    <a:pt x="206" y="6"/>
                    <a:pt x="186"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
            <p:cNvSpPr/>
            <p:nvPr/>
          </p:nvSpPr>
          <p:spPr>
            <a:xfrm>
              <a:off x="4750125" y="2407200"/>
              <a:ext cx="6525" cy="4925"/>
            </a:xfrm>
            <a:custGeom>
              <a:avLst/>
              <a:gdLst/>
              <a:ahLst/>
              <a:cxnLst/>
              <a:rect l="l" t="t" r="r" b="b"/>
              <a:pathLst>
                <a:path w="261" h="197" extrusionOk="0">
                  <a:moveTo>
                    <a:pt x="174" y="0"/>
                  </a:moveTo>
                  <a:cubicBezTo>
                    <a:pt x="133" y="0"/>
                    <a:pt x="75" y="19"/>
                    <a:pt x="38" y="56"/>
                  </a:cubicBezTo>
                  <a:cubicBezTo>
                    <a:pt x="21" y="77"/>
                    <a:pt x="1" y="110"/>
                    <a:pt x="1" y="126"/>
                  </a:cubicBezTo>
                  <a:cubicBezTo>
                    <a:pt x="1" y="143"/>
                    <a:pt x="21" y="180"/>
                    <a:pt x="38" y="180"/>
                  </a:cubicBezTo>
                  <a:cubicBezTo>
                    <a:pt x="54" y="196"/>
                    <a:pt x="87" y="196"/>
                    <a:pt x="125" y="196"/>
                  </a:cubicBezTo>
                  <a:cubicBezTo>
                    <a:pt x="125" y="196"/>
                    <a:pt x="141" y="196"/>
                    <a:pt x="141" y="180"/>
                  </a:cubicBezTo>
                  <a:cubicBezTo>
                    <a:pt x="174" y="180"/>
                    <a:pt x="190" y="159"/>
                    <a:pt x="207" y="143"/>
                  </a:cubicBezTo>
                  <a:cubicBezTo>
                    <a:pt x="244" y="110"/>
                    <a:pt x="261" y="40"/>
                    <a:pt x="207" y="7"/>
                  </a:cubicBezTo>
                  <a:cubicBezTo>
                    <a:pt x="199" y="2"/>
                    <a:pt x="18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
            <p:cNvSpPr/>
            <p:nvPr/>
          </p:nvSpPr>
          <p:spPr>
            <a:xfrm>
              <a:off x="4749300" y="2421475"/>
              <a:ext cx="6950" cy="5175"/>
            </a:xfrm>
            <a:custGeom>
              <a:avLst/>
              <a:gdLst/>
              <a:ahLst/>
              <a:cxnLst/>
              <a:rect l="l" t="t" r="r" b="b"/>
              <a:pathLst>
                <a:path w="278" h="207" extrusionOk="0">
                  <a:moveTo>
                    <a:pt x="174" y="0"/>
                  </a:moveTo>
                  <a:cubicBezTo>
                    <a:pt x="158" y="0"/>
                    <a:pt x="120" y="21"/>
                    <a:pt x="87" y="37"/>
                  </a:cubicBezTo>
                  <a:cubicBezTo>
                    <a:pt x="54" y="54"/>
                    <a:pt x="34" y="87"/>
                    <a:pt x="34" y="103"/>
                  </a:cubicBezTo>
                  <a:cubicBezTo>
                    <a:pt x="1" y="157"/>
                    <a:pt x="34" y="207"/>
                    <a:pt x="104" y="207"/>
                  </a:cubicBezTo>
                  <a:cubicBezTo>
                    <a:pt x="120" y="207"/>
                    <a:pt x="158" y="207"/>
                    <a:pt x="174" y="190"/>
                  </a:cubicBezTo>
                  <a:cubicBezTo>
                    <a:pt x="174" y="190"/>
                    <a:pt x="190" y="190"/>
                    <a:pt x="190" y="174"/>
                  </a:cubicBezTo>
                  <a:cubicBezTo>
                    <a:pt x="223" y="157"/>
                    <a:pt x="240" y="141"/>
                    <a:pt x="261" y="103"/>
                  </a:cubicBezTo>
                  <a:cubicBezTo>
                    <a:pt x="277" y="54"/>
                    <a:pt x="240"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
            <p:cNvSpPr/>
            <p:nvPr/>
          </p:nvSpPr>
          <p:spPr>
            <a:xfrm>
              <a:off x="4748900" y="2433375"/>
              <a:ext cx="6925" cy="4925"/>
            </a:xfrm>
            <a:custGeom>
              <a:avLst/>
              <a:gdLst/>
              <a:ahLst/>
              <a:cxnLst/>
              <a:rect l="l" t="t" r="r" b="b"/>
              <a:pathLst>
                <a:path w="277" h="197" extrusionOk="0">
                  <a:moveTo>
                    <a:pt x="164" y="0"/>
                  </a:moveTo>
                  <a:cubicBezTo>
                    <a:pt x="150" y="0"/>
                    <a:pt x="134" y="2"/>
                    <a:pt x="120" y="7"/>
                  </a:cubicBezTo>
                  <a:cubicBezTo>
                    <a:pt x="50" y="40"/>
                    <a:pt x="0" y="110"/>
                    <a:pt x="17" y="143"/>
                  </a:cubicBezTo>
                  <a:cubicBezTo>
                    <a:pt x="28" y="178"/>
                    <a:pt x="61" y="197"/>
                    <a:pt x="102" y="197"/>
                  </a:cubicBezTo>
                  <a:cubicBezTo>
                    <a:pt x="125" y="197"/>
                    <a:pt x="149" y="191"/>
                    <a:pt x="174" y="180"/>
                  </a:cubicBezTo>
                  <a:cubicBezTo>
                    <a:pt x="223" y="163"/>
                    <a:pt x="277" y="93"/>
                    <a:pt x="256" y="40"/>
                  </a:cubicBezTo>
                  <a:cubicBezTo>
                    <a:pt x="244" y="16"/>
                    <a:pt x="20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
            <p:cNvSpPr/>
            <p:nvPr/>
          </p:nvSpPr>
          <p:spPr>
            <a:xfrm>
              <a:off x="4743750" y="2456300"/>
              <a:ext cx="6925" cy="5075"/>
            </a:xfrm>
            <a:custGeom>
              <a:avLst/>
              <a:gdLst/>
              <a:ahLst/>
              <a:cxnLst/>
              <a:rect l="l" t="t" r="r" b="b"/>
              <a:pathLst>
                <a:path w="277" h="203" extrusionOk="0">
                  <a:moveTo>
                    <a:pt x="136" y="1"/>
                  </a:moveTo>
                  <a:cubicBezTo>
                    <a:pt x="103" y="17"/>
                    <a:pt x="87" y="34"/>
                    <a:pt x="50" y="50"/>
                  </a:cubicBezTo>
                  <a:cubicBezTo>
                    <a:pt x="0" y="104"/>
                    <a:pt x="0" y="153"/>
                    <a:pt x="50" y="191"/>
                  </a:cubicBezTo>
                  <a:cubicBezTo>
                    <a:pt x="60" y="199"/>
                    <a:pt x="73" y="203"/>
                    <a:pt x="88" y="203"/>
                  </a:cubicBezTo>
                  <a:cubicBezTo>
                    <a:pt x="103" y="203"/>
                    <a:pt x="120" y="199"/>
                    <a:pt x="136" y="191"/>
                  </a:cubicBezTo>
                  <a:lnTo>
                    <a:pt x="153" y="191"/>
                  </a:lnTo>
                  <a:cubicBezTo>
                    <a:pt x="190" y="174"/>
                    <a:pt x="206" y="174"/>
                    <a:pt x="223" y="153"/>
                  </a:cubicBezTo>
                  <a:cubicBezTo>
                    <a:pt x="256" y="104"/>
                    <a:pt x="276" y="34"/>
                    <a:pt x="223" y="17"/>
                  </a:cubicBezTo>
                  <a:cubicBezTo>
                    <a:pt x="206" y="1"/>
                    <a:pt x="17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
            <p:cNvSpPr/>
            <p:nvPr/>
          </p:nvSpPr>
          <p:spPr>
            <a:xfrm>
              <a:off x="4741175" y="2489800"/>
              <a:ext cx="6400" cy="4775"/>
            </a:xfrm>
            <a:custGeom>
              <a:avLst/>
              <a:gdLst/>
              <a:ahLst/>
              <a:cxnLst/>
              <a:rect l="l" t="t" r="r" b="b"/>
              <a:pathLst>
                <a:path w="256" h="191" extrusionOk="0">
                  <a:moveTo>
                    <a:pt x="173" y="1"/>
                  </a:moveTo>
                  <a:cubicBezTo>
                    <a:pt x="136" y="1"/>
                    <a:pt x="103" y="1"/>
                    <a:pt x="87" y="17"/>
                  </a:cubicBezTo>
                  <a:cubicBezTo>
                    <a:pt x="50" y="50"/>
                    <a:pt x="33" y="71"/>
                    <a:pt x="17" y="104"/>
                  </a:cubicBezTo>
                  <a:cubicBezTo>
                    <a:pt x="0" y="153"/>
                    <a:pt x="33" y="190"/>
                    <a:pt x="103" y="190"/>
                  </a:cubicBezTo>
                  <a:cubicBezTo>
                    <a:pt x="120" y="190"/>
                    <a:pt x="136" y="190"/>
                    <a:pt x="153" y="174"/>
                  </a:cubicBezTo>
                  <a:cubicBezTo>
                    <a:pt x="173" y="174"/>
                    <a:pt x="173" y="174"/>
                    <a:pt x="190" y="153"/>
                  </a:cubicBezTo>
                  <a:cubicBezTo>
                    <a:pt x="223" y="137"/>
                    <a:pt x="239" y="120"/>
                    <a:pt x="239" y="87"/>
                  </a:cubicBezTo>
                  <a:cubicBezTo>
                    <a:pt x="256" y="71"/>
                    <a:pt x="256" y="34"/>
                    <a:pt x="239" y="17"/>
                  </a:cubicBezTo>
                  <a:cubicBezTo>
                    <a:pt x="223" y="1"/>
                    <a:pt x="206"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
            <p:cNvSpPr/>
            <p:nvPr/>
          </p:nvSpPr>
          <p:spPr>
            <a:xfrm>
              <a:off x="4755275" y="2386425"/>
              <a:ext cx="6525" cy="5075"/>
            </a:xfrm>
            <a:custGeom>
              <a:avLst/>
              <a:gdLst/>
              <a:ahLst/>
              <a:cxnLst/>
              <a:rect l="l" t="t" r="r" b="b"/>
              <a:pathLst>
                <a:path w="261" h="203" extrusionOk="0">
                  <a:moveTo>
                    <a:pt x="191" y="1"/>
                  </a:moveTo>
                  <a:cubicBezTo>
                    <a:pt x="178" y="1"/>
                    <a:pt x="166" y="5"/>
                    <a:pt x="158" y="13"/>
                  </a:cubicBezTo>
                  <a:cubicBezTo>
                    <a:pt x="125" y="13"/>
                    <a:pt x="88" y="29"/>
                    <a:pt x="71" y="46"/>
                  </a:cubicBezTo>
                  <a:cubicBezTo>
                    <a:pt x="22" y="100"/>
                    <a:pt x="1" y="165"/>
                    <a:pt x="55" y="186"/>
                  </a:cubicBezTo>
                  <a:cubicBezTo>
                    <a:pt x="71" y="203"/>
                    <a:pt x="104" y="203"/>
                    <a:pt x="141" y="203"/>
                  </a:cubicBezTo>
                  <a:cubicBezTo>
                    <a:pt x="141" y="186"/>
                    <a:pt x="158" y="186"/>
                    <a:pt x="174" y="186"/>
                  </a:cubicBezTo>
                  <a:cubicBezTo>
                    <a:pt x="191" y="186"/>
                    <a:pt x="207" y="165"/>
                    <a:pt x="228" y="149"/>
                  </a:cubicBezTo>
                  <a:cubicBezTo>
                    <a:pt x="244" y="133"/>
                    <a:pt x="261" y="100"/>
                    <a:pt x="261" y="83"/>
                  </a:cubicBezTo>
                  <a:cubicBezTo>
                    <a:pt x="261" y="46"/>
                    <a:pt x="261" y="29"/>
                    <a:pt x="228" y="13"/>
                  </a:cubicBezTo>
                  <a:cubicBezTo>
                    <a:pt x="217" y="5"/>
                    <a:pt x="20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
            <p:cNvSpPr/>
            <p:nvPr/>
          </p:nvSpPr>
          <p:spPr>
            <a:xfrm>
              <a:off x="4755800" y="2442100"/>
              <a:ext cx="6825" cy="4775"/>
            </a:xfrm>
            <a:custGeom>
              <a:avLst/>
              <a:gdLst/>
              <a:ahLst/>
              <a:cxnLst/>
              <a:rect l="l" t="t" r="r" b="b"/>
              <a:pathLst>
                <a:path w="273" h="191" extrusionOk="0">
                  <a:moveTo>
                    <a:pt x="179" y="1"/>
                  </a:moveTo>
                  <a:cubicBezTo>
                    <a:pt x="159" y="1"/>
                    <a:pt x="138" y="7"/>
                    <a:pt x="120" y="21"/>
                  </a:cubicBezTo>
                  <a:cubicBezTo>
                    <a:pt x="50" y="37"/>
                    <a:pt x="1" y="103"/>
                    <a:pt x="17" y="140"/>
                  </a:cubicBezTo>
                  <a:cubicBezTo>
                    <a:pt x="28" y="172"/>
                    <a:pt x="61" y="190"/>
                    <a:pt x="96" y="190"/>
                  </a:cubicBezTo>
                  <a:cubicBezTo>
                    <a:pt x="115" y="190"/>
                    <a:pt x="136" y="185"/>
                    <a:pt x="153" y="173"/>
                  </a:cubicBezTo>
                  <a:cubicBezTo>
                    <a:pt x="223" y="157"/>
                    <a:pt x="273" y="87"/>
                    <a:pt x="256" y="54"/>
                  </a:cubicBezTo>
                  <a:cubicBezTo>
                    <a:pt x="246" y="20"/>
                    <a:pt x="21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9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3_1_1">
    <p:bg>
      <p:bgPr>
        <a:solidFill>
          <a:schemeClr val="dk1"/>
        </a:solidFill>
        <a:effectLst/>
      </p:bgPr>
    </p:bg>
    <p:spTree>
      <p:nvGrpSpPr>
        <p:cNvPr id="1" name="Shape 5192"/>
        <p:cNvGrpSpPr/>
        <p:nvPr/>
      </p:nvGrpSpPr>
      <p:grpSpPr>
        <a:xfrm>
          <a:off x="0" y="0"/>
          <a:ext cx="0" cy="0"/>
          <a:chOff x="0" y="0"/>
          <a:chExt cx="0" cy="0"/>
        </a:xfrm>
      </p:grpSpPr>
      <p:sp>
        <p:nvSpPr>
          <p:cNvPr id="5193" name="Google Shape;5193;p13"/>
          <p:cNvSpPr txBox="1">
            <a:spLocks noGrp="1"/>
          </p:cNvSpPr>
          <p:nvPr>
            <p:ph type="title" hasCustomPrompt="1"/>
          </p:nvPr>
        </p:nvSpPr>
        <p:spPr>
          <a:xfrm>
            <a:off x="1795175" y="1200375"/>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194" name="Google Shape;5194;p13"/>
          <p:cNvSpPr txBox="1">
            <a:spLocks noGrp="1"/>
          </p:cNvSpPr>
          <p:nvPr>
            <p:ph type="title" idx="2"/>
          </p:nvPr>
        </p:nvSpPr>
        <p:spPr>
          <a:xfrm>
            <a:off x="2783552" y="1550922"/>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195" name="Google Shape;5195;p13"/>
          <p:cNvSpPr txBox="1">
            <a:spLocks noGrp="1"/>
          </p:cNvSpPr>
          <p:nvPr>
            <p:ph type="title" idx="3"/>
          </p:nvPr>
        </p:nvSpPr>
        <p:spPr>
          <a:xfrm>
            <a:off x="2783552" y="1200375"/>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196" name="Google Shape;5196;p13"/>
          <p:cNvSpPr txBox="1">
            <a:spLocks noGrp="1"/>
          </p:cNvSpPr>
          <p:nvPr>
            <p:ph type="title" idx="4" hasCustomPrompt="1"/>
          </p:nvPr>
        </p:nvSpPr>
        <p:spPr>
          <a:xfrm>
            <a:off x="1795175" y="2423350"/>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dk2"/>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197" name="Google Shape;5197;p13"/>
          <p:cNvSpPr txBox="1">
            <a:spLocks noGrp="1"/>
          </p:cNvSpPr>
          <p:nvPr>
            <p:ph type="title" idx="5"/>
          </p:nvPr>
        </p:nvSpPr>
        <p:spPr>
          <a:xfrm>
            <a:off x="2783552" y="2773888"/>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198" name="Google Shape;5198;p13"/>
          <p:cNvSpPr txBox="1">
            <a:spLocks noGrp="1"/>
          </p:cNvSpPr>
          <p:nvPr>
            <p:ph type="title" idx="6"/>
          </p:nvPr>
        </p:nvSpPr>
        <p:spPr>
          <a:xfrm>
            <a:off x="2783552" y="2423350"/>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199" name="Google Shape;5199;p13"/>
          <p:cNvSpPr txBox="1">
            <a:spLocks noGrp="1"/>
          </p:cNvSpPr>
          <p:nvPr>
            <p:ph type="title" idx="7" hasCustomPrompt="1"/>
          </p:nvPr>
        </p:nvSpPr>
        <p:spPr>
          <a:xfrm>
            <a:off x="1795175" y="3646325"/>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200" name="Google Shape;5200;p13"/>
          <p:cNvSpPr txBox="1">
            <a:spLocks noGrp="1"/>
          </p:cNvSpPr>
          <p:nvPr>
            <p:ph type="title" idx="8"/>
          </p:nvPr>
        </p:nvSpPr>
        <p:spPr>
          <a:xfrm>
            <a:off x="2783552" y="3996872"/>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201" name="Google Shape;5201;p13"/>
          <p:cNvSpPr txBox="1">
            <a:spLocks noGrp="1"/>
          </p:cNvSpPr>
          <p:nvPr>
            <p:ph type="title" idx="9"/>
          </p:nvPr>
        </p:nvSpPr>
        <p:spPr>
          <a:xfrm>
            <a:off x="2783552" y="3646325"/>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202" name="Google Shape;5202;p13"/>
          <p:cNvSpPr txBox="1">
            <a:spLocks noGrp="1"/>
          </p:cNvSpPr>
          <p:nvPr>
            <p:ph type="title" idx="13" hasCustomPrompt="1"/>
          </p:nvPr>
        </p:nvSpPr>
        <p:spPr>
          <a:xfrm>
            <a:off x="4719900" y="1930238"/>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dk2"/>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203" name="Google Shape;5203;p13"/>
          <p:cNvSpPr txBox="1">
            <a:spLocks noGrp="1"/>
          </p:cNvSpPr>
          <p:nvPr>
            <p:ph type="title" idx="14"/>
          </p:nvPr>
        </p:nvSpPr>
        <p:spPr>
          <a:xfrm>
            <a:off x="5710825" y="2216660"/>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204" name="Google Shape;5204;p13"/>
          <p:cNvSpPr txBox="1">
            <a:spLocks noGrp="1"/>
          </p:cNvSpPr>
          <p:nvPr>
            <p:ph type="title" idx="15"/>
          </p:nvPr>
        </p:nvSpPr>
        <p:spPr>
          <a:xfrm>
            <a:off x="5710825" y="1866125"/>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205" name="Google Shape;5205;p13"/>
          <p:cNvSpPr txBox="1">
            <a:spLocks noGrp="1"/>
          </p:cNvSpPr>
          <p:nvPr>
            <p:ph type="title" idx="16" hasCustomPrompt="1"/>
          </p:nvPr>
        </p:nvSpPr>
        <p:spPr>
          <a:xfrm>
            <a:off x="4719900" y="3089088"/>
            <a:ext cx="804900" cy="56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5206" name="Google Shape;5206;p13"/>
          <p:cNvSpPr txBox="1">
            <a:spLocks noGrp="1"/>
          </p:cNvSpPr>
          <p:nvPr>
            <p:ph type="title" idx="17"/>
          </p:nvPr>
        </p:nvSpPr>
        <p:spPr>
          <a:xfrm>
            <a:off x="5710825" y="3439625"/>
            <a:ext cx="1790400" cy="6117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1pPr>
            <a:lvl2pPr lvl="1"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2pPr>
            <a:lvl3pPr lvl="2"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3pPr>
            <a:lvl4pPr lvl="3"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4pPr>
            <a:lvl5pPr lvl="4"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5pPr>
            <a:lvl6pPr lvl="5"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6pPr>
            <a:lvl7pPr lvl="6"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7pPr>
            <a:lvl8pPr lvl="7"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8pPr>
            <a:lvl9pPr lvl="8" rtl="0">
              <a:spcBef>
                <a:spcPts val="0"/>
              </a:spcBef>
              <a:spcAft>
                <a:spcPts val="0"/>
              </a:spcAft>
              <a:buClr>
                <a:schemeClr val="lt1"/>
              </a:buClr>
              <a:buSzPts val="1400"/>
              <a:buFont typeface="Open Sans"/>
              <a:buNone/>
              <a:defRPr sz="1400">
                <a:solidFill>
                  <a:schemeClr val="lt1"/>
                </a:solidFill>
                <a:latin typeface="Open Sans"/>
                <a:ea typeface="Open Sans"/>
                <a:cs typeface="Open Sans"/>
                <a:sym typeface="Open Sans"/>
              </a:defRPr>
            </a:lvl9pPr>
          </a:lstStyle>
          <a:p>
            <a:endParaRPr/>
          </a:p>
        </p:txBody>
      </p:sp>
      <p:sp>
        <p:nvSpPr>
          <p:cNvPr id="5207" name="Google Shape;5207;p13"/>
          <p:cNvSpPr txBox="1">
            <a:spLocks noGrp="1"/>
          </p:cNvSpPr>
          <p:nvPr>
            <p:ph type="title" idx="18"/>
          </p:nvPr>
        </p:nvSpPr>
        <p:spPr>
          <a:xfrm>
            <a:off x="5710825" y="3089100"/>
            <a:ext cx="2124300" cy="273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1800"/>
              <a:buFont typeface="Open Sans"/>
              <a:buNone/>
              <a:defRPr sz="1800" b="1">
                <a:latin typeface="Open Sans"/>
                <a:ea typeface="Open Sans"/>
                <a:cs typeface="Open Sans"/>
                <a:sym typeface="Open Sans"/>
              </a:defRPr>
            </a:lvl1pPr>
            <a:lvl2pPr lvl="1"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2pPr>
            <a:lvl3pPr lvl="2"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3pPr>
            <a:lvl4pPr lvl="3"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4pPr>
            <a:lvl5pPr lvl="4"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5pPr>
            <a:lvl6pPr lvl="5"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6pPr>
            <a:lvl7pPr lvl="6"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7pPr>
            <a:lvl8pPr lvl="7"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8pPr>
            <a:lvl9pPr lvl="8" rtl="0">
              <a:spcBef>
                <a:spcPts val="0"/>
              </a:spcBef>
              <a:spcAft>
                <a:spcPts val="0"/>
              </a:spcAft>
              <a:buClr>
                <a:schemeClr val="accent6"/>
              </a:buClr>
              <a:buSzPts val="1800"/>
              <a:buFont typeface="Open Sans"/>
              <a:buNone/>
              <a:defRPr sz="1800" b="1">
                <a:solidFill>
                  <a:schemeClr val="accent6"/>
                </a:solidFill>
                <a:latin typeface="Open Sans"/>
                <a:ea typeface="Open Sans"/>
                <a:cs typeface="Open Sans"/>
                <a:sym typeface="Open Sans"/>
              </a:defRPr>
            </a:lvl9pPr>
          </a:lstStyle>
          <a:p>
            <a:endParaRPr/>
          </a:p>
        </p:txBody>
      </p:sp>
      <p:sp>
        <p:nvSpPr>
          <p:cNvPr id="5208" name="Google Shape;5208;p13"/>
          <p:cNvSpPr txBox="1">
            <a:spLocks noGrp="1"/>
          </p:cNvSpPr>
          <p:nvPr>
            <p:ph type="title" idx="19"/>
          </p:nvPr>
        </p:nvSpPr>
        <p:spPr>
          <a:xfrm>
            <a:off x="773800" y="539500"/>
            <a:ext cx="7596600" cy="2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209" name="Google Shape;5209;p13"/>
          <p:cNvSpPr/>
          <p:nvPr/>
        </p:nvSpPr>
        <p:spPr>
          <a:xfrm rot="-7200012">
            <a:off x="-1835835" y="3553726"/>
            <a:ext cx="3417290" cy="2795899"/>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
          <p:cNvSpPr/>
          <p:nvPr/>
        </p:nvSpPr>
        <p:spPr>
          <a:xfrm rot="-7200012">
            <a:off x="7613715" y="-1787749"/>
            <a:ext cx="3417290" cy="2795899"/>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
          <p:cNvSpPr/>
          <p:nvPr/>
        </p:nvSpPr>
        <p:spPr>
          <a:xfrm>
            <a:off x="164232" y="2929813"/>
            <a:ext cx="860087" cy="755652"/>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
          <p:cNvSpPr/>
          <p:nvPr/>
        </p:nvSpPr>
        <p:spPr>
          <a:xfrm>
            <a:off x="8239532" y="1174588"/>
            <a:ext cx="860087" cy="755652"/>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5213"/>
        <p:cNvGrpSpPr/>
        <p:nvPr/>
      </p:nvGrpSpPr>
      <p:grpSpPr>
        <a:xfrm>
          <a:off x="0" y="0"/>
          <a:ext cx="0" cy="0"/>
          <a:chOff x="0" y="0"/>
          <a:chExt cx="0" cy="0"/>
        </a:xfrm>
      </p:grpSpPr>
      <p:grpSp>
        <p:nvGrpSpPr>
          <p:cNvPr id="5214" name="Google Shape;5214;p14"/>
          <p:cNvGrpSpPr/>
          <p:nvPr/>
        </p:nvGrpSpPr>
        <p:grpSpPr>
          <a:xfrm>
            <a:off x="-76212" y="-5"/>
            <a:ext cx="1803243" cy="1536829"/>
            <a:chOff x="3796300" y="2184925"/>
            <a:chExt cx="427775" cy="364575"/>
          </a:xfrm>
        </p:grpSpPr>
        <p:sp>
          <p:nvSpPr>
            <p:cNvPr id="5215" name="Google Shape;5215;p14"/>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4"/>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4"/>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4"/>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4"/>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4"/>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4"/>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4"/>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4"/>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4"/>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4"/>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4"/>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4"/>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4"/>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4"/>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4"/>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4"/>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4"/>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4"/>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4"/>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4"/>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4"/>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4"/>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4"/>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4"/>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4"/>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4"/>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4"/>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4"/>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4"/>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4"/>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4"/>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4"/>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4"/>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4"/>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4"/>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4"/>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4"/>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4"/>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4"/>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4"/>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4"/>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4"/>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4"/>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4"/>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4"/>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4"/>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4"/>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4"/>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4"/>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4"/>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4"/>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4"/>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4"/>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4"/>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4"/>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4"/>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4"/>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4"/>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4"/>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4"/>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4"/>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4"/>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4"/>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4"/>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4"/>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4"/>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4"/>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4"/>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4"/>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4"/>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4"/>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4"/>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4"/>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4"/>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4"/>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4"/>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4"/>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4"/>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4"/>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4"/>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4"/>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4"/>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4"/>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4"/>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4"/>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4"/>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4"/>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4"/>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4"/>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4"/>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4"/>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4"/>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4"/>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4"/>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4"/>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4"/>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4"/>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4"/>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4"/>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4"/>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4"/>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4"/>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4"/>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4"/>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4"/>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4"/>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4"/>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4"/>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4"/>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4"/>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4"/>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4"/>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4"/>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4"/>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4"/>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4"/>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4"/>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4"/>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4"/>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4"/>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4"/>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4"/>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4"/>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4"/>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4"/>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4"/>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4"/>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4"/>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4"/>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4"/>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4"/>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4"/>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4"/>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4"/>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4"/>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4"/>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4"/>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4"/>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4"/>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4"/>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4"/>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4"/>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4"/>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4"/>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4"/>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4"/>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4"/>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4"/>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4"/>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4"/>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4"/>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4"/>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4"/>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4"/>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4"/>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4"/>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4"/>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4"/>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4"/>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4"/>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4"/>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4"/>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4"/>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4"/>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4"/>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4"/>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4"/>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4"/>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4"/>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4"/>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4"/>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4"/>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4"/>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4"/>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4"/>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4"/>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4"/>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4"/>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4"/>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4"/>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4"/>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4"/>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4"/>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4"/>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4"/>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4"/>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4"/>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4"/>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4"/>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4"/>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4"/>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4"/>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4"/>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4"/>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4"/>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4"/>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4"/>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4"/>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4"/>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4"/>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4"/>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4"/>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4"/>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4"/>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4"/>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4"/>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4"/>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4"/>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4"/>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4"/>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4"/>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4"/>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4"/>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4"/>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4"/>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4"/>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4"/>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4"/>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4"/>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4"/>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4"/>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4"/>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4"/>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4"/>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4"/>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4"/>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4"/>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4"/>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4"/>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4"/>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4"/>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4"/>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4"/>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4"/>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4"/>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4"/>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4"/>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4"/>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4"/>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4"/>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4"/>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4"/>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4"/>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4"/>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4"/>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4"/>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4"/>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4"/>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4"/>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4"/>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4"/>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4"/>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4"/>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4"/>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4"/>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4"/>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4"/>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4"/>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4"/>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4"/>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4"/>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4"/>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4"/>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4"/>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4"/>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4"/>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4"/>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4"/>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4"/>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4"/>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4"/>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4"/>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4"/>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4"/>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4"/>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4"/>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4"/>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4"/>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4"/>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4"/>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4"/>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4"/>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4"/>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4"/>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4"/>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4"/>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4"/>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4"/>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4"/>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4"/>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4"/>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4"/>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4"/>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4"/>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4"/>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4"/>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4"/>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4"/>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4"/>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4"/>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4"/>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4"/>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4"/>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4"/>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4"/>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4"/>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4"/>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4"/>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4"/>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4"/>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4"/>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4"/>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4"/>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4"/>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4"/>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4"/>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14"/>
          <p:cNvSpPr txBox="1">
            <a:spLocks noGrp="1"/>
          </p:cNvSpPr>
          <p:nvPr>
            <p:ph type="title"/>
          </p:nvPr>
        </p:nvSpPr>
        <p:spPr>
          <a:xfrm>
            <a:off x="2178850" y="1627800"/>
            <a:ext cx="4786200" cy="15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Font typeface="Open Sans"/>
              <a:buNone/>
              <a:defRPr>
                <a:latin typeface="Open Sans"/>
                <a:ea typeface="Open Sans"/>
                <a:cs typeface="Open Sans"/>
                <a:sym typeface="Open Sa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679" name="Google Shape;5679;p14"/>
          <p:cNvSpPr txBox="1">
            <a:spLocks noGrp="1"/>
          </p:cNvSpPr>
          <p:nvPr>
            <p:ph type="subTitle" idx="1"/>
          </p:nvPr>
        </p:nvSpPr>
        <p:spPr>
          <a:xfrm>
            <a:off x="2659200" y="3295125"/>
            <a:ext cx="3838800" cy="64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80" name="Google Shape;5680;p14"/>
          <p:cNvSpPr/>
          <p:nvPr/>
        </p:nvSpPr>
        <p:spPr>
          <a:xfrm>
            <a:off x="289957" y="626688"/>
            <a:ext cx="860087" cy="755652"/>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
          <p:cNvSpPr/>
          <p:nvPr/>
        </p:nvSpPr>
        <p:spPr>
          <a:xfrm flipH="1">
            <a:off x="1663975" y="74025"/>
            <a:ext cx="343650" cy="28117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
          <p:cNvSpPr/>
          <p:nvPr/>
        </p:nvSpPr>
        <p:spPr>
          <a:xfrm flipH="1">
            <a:off x="8213794" y="3699326"/>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
          <p:cNvSpPr/>
          <p:nvPr/>
        </p:nvSpPr>
        <p:spPr>
          <a:xfrm>
            <a:off x="7108293" y="3419581"/>
            <a:ext cx="2035713" cy="1723929"/>
          </a:xfrm>
          <a:custGeom>
            <a:avLst/>
            <a:gdLst/>
            <a:ahLst/>
            <a:cxnLst/>
            <a:rect l="l" t="t" r="r" b="b"/>
            <a:pathLst>
              <a:path w="4486" h="3799" extrusionOk="0">
                <a:moveTo>
                  <a:pt x="4486" y="1"/>
                </a:moveTo>
                <a:lnTo>
                  <a:pt x="4486" y="2"/>
                </a:lnTo>
                <a:lnTo>
                  <a:pt x="4486" y="2"/>
                </a:lnTo>
                <a:cubicBezTo>
                  <a:pt x="4486" y="2"/>
                  <a:pt x="4486" y="1"/>
                  <a:pt x="4486" y="1"/>
                </a:cubicBezTo>
                <a:close/>
                <a:moveTo>
                  <a:pt x="4486" y="2"/>
                </a:moveTo>
                <a:cubicBezTo>
                  <a:pt x="4485" y="68"/>
                  <a:pt x="4415" y="191"/>
                  <a:pt x="4383" y="257"/>
                </a:cubicBezTo>
                <a:cubicBezTo>
                  <a:pt x="4127" y="826"/>
                  <a:pt x="3851" y="1753"/>
                  <a:pt x="3113" y="1873"/>
                </a:cubicBezTo>
                <a:cubicBezTo>
                  <a:pt x="3078" y="1877"/>
                  <a:pt x="3043" y="1879"/>
                  <a:pt x="3007" y="1879"/>
                </a:cubicBezTo>
                <a:cubicBezTo>
                  <a:pt x="2763" y="1879"/>
                  <a:pt x="2513" y="1783"/>
                  <a:pt x="2305" y="1650"/>
                </a:cubicBezTo>
                <a:cubicBezTo>
                  <a:pt x="1839" y="1357"/>
                  <a:pt x="1447" y="978"/>
                  <a:pt x="932" y="755"/>
                </a:cubicBezTo>
                <a:cubicBezTo>
                  <a:pt x="825" y="714"/>
                  <a:pt x="727" y="695"/>
                  <a:pt x="640" y="695"/>
                </a:cubicBezTo>
                <a:cubicBezTo>
                  <a:pt x="191" y="695"/>
                  <a:pt x="0" y="1193"/>
                  <a:pt x="86" y="1683"/>
                </a:cubicBezTo>
                <a:cubicBezTo>
                  <a:pt x="173" y="2198"/>
                  <a:pt x="449" y="2578"/>
                  <a:pt x="585" y="3056"/>
                </a:cubicBezTo>
                <a:cubicBezTo>
                  <a:pt x="655" y="3315"/>
                  <a:pt x="741" y="3795"/>
                  <a:pt x="399" y="3798"/>
                </a:cubicBezTo>
                <a:lnTo>
                  <a:pt x="399" y="3798"/>
                </a:lnTo>
                <a:lnTo>
                  <a:pt x="4469" y="3778"/>
                </a:lnTo>
                <a:lnTo>
                  <a:pt x="4486" y="2"/>
                </a:lnTo>
                <a:close/>
                <a:moveTo>
                  <a:pt x="399" y="3798"/>
                </a:moveTo>
                <a:lnTo>
                  <a:pt x="396" y="3798"/>
                </a:lnTo>
                <a:cubicBezTo>
                  <a:pt x="397" y="3798"/>
                  <a:pt x="398" y="3798"/>
                  <a:pt x="399" y="37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2">
  <p:cSld name="CUSTOM_1_1">
    <p:spTree>
      <p:nvGrpSpPr>
        <p:cNvPr id="1" name="Shape 5684"/>
        <p:cNvGrpSpPr/>
        <p:nvPr/>
      </p:nvGrpSpPr>
      <p:grpSpPr>
        <a:xfrm>
          <a:off x="0" y="0"/>
          <a:ext cx="0" cy="0"/>
          <a:chOff x="0" y="0"/>
          <a:chExt cx="0" cy="0"/>
        </a:xfrm>
      </p:grpSpPr>
      <p:sp>
        <p:nvSpPr>
          <p:cNvPr id="5685" name="Google Shape;5685;p15"/>
          <p:cNvSpPr/>
          <p:nvPr/>
        </p:nvSpPr>
        <p:spPr>
          <a:xfrm rot="-6900929">
            <a:off x="4262197" y="-681534"/>
            <a:ext cx="7266980" cy="6384668"/>
          </a:xfrm>
          <a:custGeom>
            <a:avLst/>
            <a:gdLst/>
            <a:ahLst/>
            <a:cxnLst/>
            <a:rect l="l" t="t" r="r" b="b"/>
            <a:pathLst>
              <a:path w="2079" h="1827" extrusionOk="0">
                <a:moveTo>
                  <a:pt x="1037" y="0"/>
                </a:moveTo>
                <a:cubicBezTo>
                  <a:pt x="780" y="0"/>
                  <a:pt x="535" y="110"/>
                  <a:pt x="326" y="298"/>
                </a:cubicBezTo>
                <a:cubicBezTo>
                  <a:pt x="174" y="434"/>
                  <a:pt x="0" y="590"/>
                  <a:pt x="0" y="797"/>
                </a:cubicBezTo>
                <a:cubicBezTo>
                  <a:pt x="0" y="1003"/>
                  <a:pt x="136" y="1188"/>
                  <a:pt x="277" y="1328"/>
                </a:cubicBezTo>
                <a:cubicBezTo>
                  <a:pt x="525" y="1587"/>
                  <a:pt x="915" y="1827"/>
                  <a:pt x="1262" y="1827"/>
                </a:cubicBezTo>
                <a:cubicBezTo>
                  <a:pt x="1491" y="1827"/>
                  <a:pt x="1701" y="1722"/>
                  <a:pt x="1839" y="1448"/>
                </a:cubicBezTo>
                <a:cubicBezTo>
                  <a:pt x="2078" y="966"/>
                  <a:pt x="1975" y="364"/>
                  <a:pt x="1476" y="108"/>
                </a:cubicBezTo>
                <a:cubicBezTo>
                  <a:pt x="1329" y="34"/>
                  <a:pt x="1181" y="0"/>
                  <a:pt x="1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6" name="Google Shape;5686;p15"/>
          <p:cNvGrpSpPr/>
          <p:nvPr/>
        </p:nvGrpSpPr>
        <p:grpSpPr>
          <a:xfrm>
            <a:off x="1424691" y="1321715"/>
            <a:ext cx="3829131" cy="2293086"/>
            <a:chOff x="1213124" y="720087"/>
            <a:chExt cx="6636276" cy="3920476"/>
          </a:xfrm>
        </p:grpSpPr>
        <p:sp>
          <p:nvSpPr>
            <p:cNvPr id="5687" name="Google Shape;5687;p15"/>
            <p:cNvSpPr/>
            <p:nvPr/>
          </p:nvSpPr>
          <p:spPr>
            <a:xfrm rot="10800000">
              <a:off x="2464674" y="720087"/>
              <a:ext cx="5384726" cy="3920476"/>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5"/>
            <p:cNvSpPr/>
            <p:nvPr/>
          </p:nvSpPr>
          <p:spPr>
            <a:xfrm rot="10800000" flipH="1">
              <a:off x="1213124" y="720087"/>
              <a:ext cx="5384726" cy="3920476"/>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5"/>
            <p:cNvSpPr/>
            <p:nvPr/>
          </p:nvSpPr>
          <p:spPr>
            <a:xfrm>
              <a:off x="2662700" y="730488"/>
              <a:ext cx="3691800" cy="121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5"/>
            <p:cNvSpPr/>
            <p:nvPr/>
          </p:nvSpPr>
          <p:spPr>
            <a:xfrm>
              <a:off x="3399825" y="3422432"/>
              <a:ext cx="2274600" cy="121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1" name="Google Shape;5691;p15"/>
          <p:cNvSpPr txBox="1">
            <a:spLocks noGrp="1"/>
          </p:cNvSpPr>
          <p:nvPr>
            <p:ph type="title"/>
          </p:nvPr>
        </p:nvSpPr>
        <p:spPr>
          <a:xfrm>
            <a:off x="1531658" y="1672763"/>
            <a:ext cx="3536700" cy="11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Open Sans"/>
              <a:buNone/>
              <a:defRPr sz="2000">
                <a:latin typeface="Open Sans"/>
                <a:ea typeface="Open Sans"/>
                <a:cs typeface="Open Sans"/>
                <a:sym typeface="Open Sa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692" name="Google Shape;5692;p15"/>
          <p:cNvSpPr txBox="1">
            <a:spLocks noGrp="1"/>
          </p:cNvSpPr>
          <p:nvPr>
            <p:ph type="subTitle" idx="1"/>
          </p:nvPr>
        </p:nvSpPr>
        <p:spPr>
          <a:xfrm>
            <a:off x="1886598" y="2892166"/>
            <a:ext cx="2836800" cy="47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93" name="Google Shape;5693;p15"/>
          <p:cNvSpPr/>
          <p:nvPr/>
        </p:nvSpPr>
        <p:spPr>
          <a:xfrm rot="5196583">
            <a:off x="1729798" y="3377616"/>
            <a:ext cx="618158" cy="67826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5"/>
          <p:cNvSpPr/>
          <p:nvPr/>
        </p:nvSpPr>
        <p:spPr>
          <a:xfrm rot="-486449" flipH="1">
            <a:off x="1240054" y="3474527"/>
            <a:ext cx="393752" cy="322180"/>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5"/>
          <p:cNvSpPr/>
          <p:nvPr/>
        </p:nvSpPr>
        <p:spPr>
          <a:xfrm rot="-486469" flipH="1">
            <a:off x="1487518" y="3232358"/>
            <a:ext cx="244180" cy="199794"/>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15"/>
          <p:cNvGrpSpPr/>
          <p:nvPr/>
        </p:nvGrpSpPr>
        <p:grpSpPr>
          <a:xfrm rot="10800000">
            <a:off x="7340763" y="3614795"/>
            <a:ext cx="1803243" cy="1536829"/>
            <a:chOff x="3773254" y="2156606"/>
            <a:chExt cx="427775" cy="364575"/>
          </a:xfrm>
        </p:grpSpPr>
        <p:sp>
          <p:nvSpPr>
            <p:cNvPr id="5697" name="Google Shape;5697;p15"/>
            <p:cNvSpPr/>
            <p:nvPr/>
          </p:nvSpPr>
          <p:spPr>
            <a:xfrm>
              <a:off x="3991879" y="2290081"/>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5"/>
            <p:cNvSpPr/>
            <p:nvPr/>
          </p:nvSpPr>
          <p:spPr>
            <a:xfrm>
              <a:off x="3993204" y="2366156"/>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5"/>
            <p:cNvSpPr/>
            <p:nvPr/>
          </p:nvSpPr>
          <p:spPr>
            <a:xfrm>
              <a:off x="3921879" y="2289256"/>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5"/>
            <p:cNvSpPr/>
            <p:nvPr/>
          </p:nvSpPr>
          <p:spPr>
            <a:xfrm>
              <a:off x="3979404" y="2323156"/>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5"/>
            <p:cNvSpPr/>
            <p:nvPr/>
          </p:nvSpPr>
          <p:spPr>
            <a:xfrm>
              <a:off x="3994854" y="2322756"/>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5"/>
            <p:cNvSpPr/>
            <p:nvPr/>
          </p:nvSpPr>
          <p:spPr>
            <a:xfrm>
              <a:off x="3988479" y="2340481"/>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5"/>
            <p:cNvSpPr/>
            <p:nvPr/>
          </p:nvSpPr>
          <p:spPr>
            <a:xfrm>
              <a:off x="3991054" y="2242356"/>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5"/>
            <p:cNvSpPr/>
            <p:nvPr/>
          </p:nvSpPr>
          <p:spPr>
            <a:xfrm>
              <a:off x="3978579" y="2369556"/>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5"/>
            <p:cNvSpPr/>
            <p:nvPr/>
          </p:nvSpPr>
          <p:spPr>
            <a:xfrm>
              <a:off x="3997854" y="2273381"/>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5"/>
            <p:cNvSpPr/>
            <p:nvPr/>
          </p:nvSpPr>
          <p:spPr>
            <a:xfrm>
              <a:off x="3998779" y="2257106"/>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5"/>
            <p:cNvSpPr/>
            <p:nvPr/>
          </p:nvSpPr>
          <p:spPr>
            <a:xfrm>
              <a:off x="4000429" y="2352206"/>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5"/>
            <p:cNvSpPr/>
            <p:nvPr/>
          </p:nvSpPr>
          <p:spPr>
            <a:xfrm>
              <a:off x="3999604" y="2305356"/>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5"/>
            <p:cNvSpPr/>
            <p:nvPr/>
          </p:nvSpPr>
          <p:spPr>
            <a:xfrm>
              <a:off x="3998354" y="2226681"/>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5"/>
            <p:cNvSpPr/>
            <p:nvPr/>
          </p:nvSpPr>
          <p:spPr>
            <a:xfrm>
              <a:off x="4000429" y="2209781"/>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5"/>
            <p:cNvSpPr/>
            <p:nvPr/>
          </p:nvSpPr>
          <p:spPr>
            <a:xfrm>
              <a:off x="3984554" y="2262256"/>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5"/>
            <p:cNvSpPr/>
            <p:nvPr/>
          </p:nvSpPr>
          <p:spPr>
            <a:xfrm>
              <a:off x="3970429" y="2264831"/>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5"/>
            <p:cNvSpPr/>
            <p:nvPr/>
          </p:nvSpPr>
          <p:spPr>
            <a:xfrm>
              <a:off x="3973004" y="2339656"/>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5"/>
            <p:cNvSpPr/>
            <p:nvPr/>
          </p:nvSpPr>
          <p:spPr>
            <a:xfrm>
              <a:off x="3970854" y="2232556"/>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5"/>
            <p:cNvSpPr/>
            <p:nvPr/>
          </p:nvSpPr>
          <p:spPr>
            <a:xfrm>
              <a:off x="3965679" y="2356356"/>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5"/>
            <p:cNvSpPr/>
            <p:nvPr/>
          </p:nvSpPr>
          <p:spPr>
            <a:xfrm>
              <a:off x="3983304" y="2277706"/>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5"/>
            <p:cNvSpPr/>
            <p:nvPr/>
          </p:nvSpPr>
          <p:spPr>
            <a:xfrm>
              <a:off x="3967454" y="2309056"/>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5"/>
            <p:cNvSpPr/>
            <p:nvPr/>
          </p:nvSpPr>
          <p:spPr>
            <a:xfrm>
              <a:off x="3961779" y="2295531"/>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5"/>
            <p:cNvSpPr/>
            <p:nvPr/>
          </p:nvSpPr>
          <p:spPr>
            <a:xfrm>
              <a:off x="3966929" y="2279906"/>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5"/>
            <p:cNvSpPr/>
            <p:nvPr/>
          </p:nvSpPr>
          <p:spPr>
            <a:xfrm>
              <a:off x="3984554" y="2307281"/>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5"/>
            <p:cNvSpPr/>
            <p:nvPr/>
          </p:nvSpPr>
          <p:spPr>
            <a:xfrm>
              <a:off x="3980329" y="2353756"/>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5"/>
            <p:cNvSpPr/>
            <p:nvPr/>
          </p:nvSpPr>
          <p:spPr>
            <a:xfrm>
              <a:off x="3976404" y="2292656"/>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5"/>
            <p:cNvSpPr/>
            <p:nvPr/>
          </p:nvSpPr>
          <p:spPr>
            <a:xfrm>
              <a:off x="3982904" y="2227506"/>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5"/>
            <p:cNvSpPr/>
            <p:nvPr/>
          </p:nvSpPr>
          <p:spPr>
            <a:xfrm>
              <a:off x="3978154" y="2247606"/>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5"/>
            <p:cNvSpPr/>
            <p:nvPr/>
          </p:nvSpPr>
          <p:spPr>
            <a:xfrm>
              <a:off x="3965679" y="2325831"/>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5"/>
            <p:cNvSpPr/>
            <p:nvPr/>
          </p:nvSpPr>
          <p:spPr>
            <a:xfrm>
              <a:off x="3804179" y="2310281"/>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5"/>
            <p:cNvSpPr/>
            <p:nvPr/>
          </p:nvSpPr>
          <p:spPr>
            <a:xfrm>
              <a:off x="3924879" y="2239881"/>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5"/>
            <p:cNvSpPr/>
            <p:nvPr/>
          </p:nvSpPr>
          <p:spPr>
            <a:xfrm>
              <a:off x="3800354" y="2355681"/>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5"/>
            <p:cNvSpPr/>
            <p:nvPr/>
          </p:nvSpPr>
          <p:spPr>
            <a:xfrm>
              <a:off x="3801179" y="2386256"/>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5"/>
            <p:cNvSpPr/>
            <p:nvPr/>
          </p:nvSpPr>
          <p:spPr>
            <a:xfrm>
              <a:off x="3809329" y="2373106"/>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5"/>
            <p:cNvSpPr/>
            <p:nvPr/>
          </p:nvSpPr>
          <p:spPr>
            <a:xfrm>
              <a:off x="3804179" y="2260181"/>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5"/>
            <p:cNvSpPr/>
            <p:nvPr/>
          </p:nvSpPr>
          <p:spPr>
            <a:xfrm>
              <a:off x="3810254" y="2415631"/>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5"/>
            <p:cNvSpPr/>
            <p:nvPr/>
          </p:nvSpPr>
          <p:spPr>
            <a:xfrm>
              <a:off x="3805929" y="2339956"/>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5"/>
            <p:cNvSpPr/>
            <p:nvPr/>
          </p:nvSpPr>
          <p:spPr>
            <a:xfrm>
              <a:off x="3819229" y="2306056"/>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5"/>
            <p:cNvSpPr/>
            <p:nvPr/>
          </p:nvSpPr>
          <p:spPr>
            <a:xfrm>
              <a:off x="3819229" y="2259306"/>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5"/>
            <p:cNvSpPr/>
            <p:nvPr/>
          </p:nvSpPr>
          <p:spPr>
            <a:xfrm>
              <a:off x="3797379" y="2422006"/>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5"/>
            <p:cNvSpPr/>
            <p:nvPr/>
          </p:nvSpPr>
          <p:spPr>
            <a:xfrm>
              <a:off x="3821379" y="2242456"/>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5"/>
            <p:cNvSpPr/>
            <p:nvPr/>
          </p:nvSpPr>
          <p:spPr>
            <a:xfrm>
              <a:off x="3816229" y="2355431"/>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5"/>
            <p:cNvSpPr/>
            <p:nvPr/>
          </p:nvSpPr>
          <p:spPr>
            <a:xfrm>
              <a:off x="3799429" y="2402231"/>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5"/>
            <p:cNvSpPr/>
            <p:nvPr/>
          </p:nvSpPr>
          <p:spPr>
            <a:xfrm>
              <a:off x="3805929" y="2294831"/>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5"/>
            <p:cNvSpPr/>
            <p:nvPr/>
          </p:nvSpPr>
          <p:spPr>
            <a:xfrm>
              <a:off x="3875504" y="2217106"/>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5"/>
            <p:cNvSpPr/>
            <p:nvPr/>
          </p:nvSpPr>
          <p:spPr>
            <a:xfrm>
              <a:off x="3805504" y="2434381"/>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5"/>
            <p:cNvSpPr/>
            <p:nvPr/>
          </p:nvSpPr>
          <p:spPr>
            <a:xfrm>
              <a:off x="3814479" y="2398606"/>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5"/>
            <p:cNvSpPr/>
            <p:nvPr/>
          </p:nvSpPr>
          <p:spPr>
            <a:xfrm>
              <a:off x="3925279" y="2224006"/>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5"/>
            <p:cNvSpPr/>
            <p:nvPr/>
          </p:nvSpPr>
          <p:spPr>
            <a:xfrm>
              <a:off x="3926629" y="2272031"/>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5"/>
            <p:cNvSpPr/>
            <p:nvPr/>
          </p:nvSpPr>
          <p:spPr>
            <a:xfrm>
              <a:off x="3797779" y="2325331"/>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5"/>
            <p:cNvSpPr/>
            <p:nvPr/>
          </p:nvSpPr>
          <p:spPr>
            <a:xfrm>
              <a:off x="3841579" y="2362781"/>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5"/>
            <p:cNvSpPr/>
            <p:nvPr/>
          </p:nvSpPr>
          <p:spPr>
            <a:xfrm>
              <a:off x="3811904" y="2274756"/>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5"/>
            <p:cNvSpPr/>
            <p:nvPr/>
          </p:nvSpPr>
          <p:spPr>
            <a:xfrm>
              <a:off x="3812829" y="2322756"/>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5"/>
            <p:cNvSpPr/>
            <p:nvPr/>
          </p:nvSpPr>
          <p:spPr>
            <a:xfrm>
              <a:off x="3808504" y="2245281"/>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5"/>
            <p:cNvSpPr/>
            <p:nvPr/>
          </p:nvSpPr>
          <p:spPr>
            <a:xfrm>
              <a:off x="3801179" y="2230081"/>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5"/>
            <p:cNvSpPr/>
            <p:nvPr/>
          </p:nvSpPr>
          <p:spPr>
            <a:xfrm>
              <a:off x="3799429" y="2280281"/>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5"/>
            <p:cNvSpPr/>
            <p:nvPr/>
          </p:nvSpPr>
          <p:spPr>
            <a:xfrm>
              <a:off x="3804179" y="2216381"/>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5"/>
            <p:cNvSpPr/>
            <p:nvPr/>
          </p:nvSpPr>
          <p:spPr>
            <a:xfrm>
              <a:off x="3950229" y="2326931"/>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5"/>
            <p:cNvSpPr/>
            <p:nvPr/>
          </p:nvSpPr>
          <p:spPr>
            <a:xfrm>
              <a:off x="3884979" y="2308256"/>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5"/>
            <p:cNvSpPr/>
            <p:nvPr/>
          </p:nvSpPr>
          <p:spPr>
            <a:xfrm>
              <a:off x="3885804" y="2355831"/>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5"/>
            <p:cNvSpPr/>
            <p:nvPr/>
          </p:nvSpPr>
          <p:spPr>
            <a:xfrm>
              <a:off x="3893954" y="2246781"/>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5"/>
            <p:cNvSpPr/>
            <p:nvPr/>
          </p:nvSpPr>
          <p:spPr>
            <a:xfrm>
              <a:off x="3888804" y="2262256"/>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5"/>
            <p:cNvSpPr/>
            <p:nvPr/>
          </p:nvSpPr>
          <p:spPr>
            <a:xfrm>
              <a:off x="3878904" y="2328331"/>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5"/>
            <p:cNvSpPr/>
            <p:nvPr/>
          </p:nvSpPr>
          <p:spPr>
            <a:xfrm>
              <a:off x="3881479" y="2278531"/>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5"/>
            <p:cNvSpPr/>
            <p:nvPr/>
          </p:nvSpPr>
          <p:spPr>
            <a:xfrm>
              <a:off x="3877654" y="2343606"/>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5"/>
            <p:cNvSpPr/>
            <p:nvPr/>
          </p:nvSpPr>
          <p:spPr>
            <a:xfrm>
              <a:off x="3877254" y="2293481"/>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5"/>
            <p:cNvSpPr/>
            <p:nvPr/>
          </p:nvSpPr>
          <p:spPr>
            <a:xfrm>
              <a:off x="3894354" y="2275781"/>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5"/>
            <p:cNvSpPr/>
            <p:nvPr/>
          </p:nvSpPr>
          <p:spPr>
            <a:xfrm>
              <a:off x="3897354" y="2231731"/>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5"/>
            <p:cNvSpPr/>
            <p:nvPr/>
          </p:nvSpPr>
          <p:spPr>
            <a:xfrm>
              <a:off x="3899929" y="2306481"/>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5"/>
            <p:cNvSpPr/>
            <p:nvPr/>
          </p:nvSpPr>
          <p:spPr>
            <a:xfrm>
              <a:off x="3892704" y="2323156"/>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5"/>
            <p:cNvSpPr/>
            <p:nvPr/>
          </p:nvSpPr>
          <p:spPr>
            <a:xfrm>
              <a:off x="3892204" y="2339031"/>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5"/>
            <p:cNvSpPr/>
            <p:nvPr/>
          </p:nvSpPr>
          <p:spPr>
            <a:xfrm>
              <a:off x="3892704" y="2292556"/>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5"/>
            <p:cNvSpPr/>
            <p:nvPr/>
          </p:nvSpPr>
          <p:spPr>
            <a:xfrm>
              <a:off x="3877254" y="2249681"/>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5"/>
            <p:cNvSpPr/>
            <p:nvPr/>
          </p:nvSpPr>
          <p:spPr>
            <a:xfrm>
              <a:off x="3863029" y="2223606"/>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5"/>
            <p:cNvSpPr/>
            <p:nvPr/>
          </p:nvSpPr>
          <p:spPr>
            <a:xfrm>
              <a:off x="3860029" y="2267806"/>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5"/>
            <p:cNvSpPr/>
            <p:nvPr/>
          </p:nvSpPr>
          <p:spPr>
            <a:xfrm>
              <a:off x="3864379" y="2251006"/>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5"/>
            <p:cNvSpPr/>
            <p:nvPr/>
          </p:nvSpPr>
          <p:spPr>
            <a:xfrm>
              <a:off x="3850154" y="2331456"/>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5"/>
            <p:cNvSpPr/>
            <p:nvPr/>
          </p:nvSpPr>
          <p:spPr>
            <a:xfrm>
              <a:off x="3865204" y="2298431"/>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5"/>
            <p:cNvSpPr/>
            <p:nvPr/>
          </p:nvSpPr>
          <p:spPr>
            <a:xfrm>
              <a:off x="3857879" y="2314831"/>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5"/>
            <p:cNvSpPr/>
            <p:nvPr/>
          </p:nvSpPr>
          <p:spPr>
            <a:xfrm>
              <a:off x="3856129" y="2361406"/>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5"/>
            <p:cNvSpPr/>
            <p:nvPr/>
          </p:nvSpPr>
          <p:spPr>
            <a:xfrm>
              <a:off x="3874154" y="2263581"/>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5"/>
            <p:cNvSpPr/>
            <p:nvPr/>
          </p:nvSpPr>
          <p:spPr>
            <a:xfrm>
              <a:off x="3870754" y="2358831"/>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5"/>
            <p:cNvSpPr/>
            <p:nvPr/>
          </p:nvSpPr>
          <p:spPr>
            <a:xfrm>
              <a:off x="3872504" y="2313781"/>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5"/>
            <p:cNvSpPr/>
            <p:nvPr/>
          </p:nvSpPr>
          <p:spPr>
            <a:xfrm>
              <a:off x="3903429" y="2259456"/>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5"/>
            <p:cNvSpPr/>
            <p:nvPr/>
          </p:nvSpPr>
          <p:spPr>
            <a:xfrm>
              <a:off x="3866954" y="2281006"/>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5"/>
            <p:cNvSpPr/>
            <p:nvPr/>
          </p:nvSpPr>
          <p:spPr>
            <a:xfrm>
              <a:off x="3861279" y="2345956"/>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5"/>
            <p:cNvSpPr/>
            <p:nvPr/>
          </p:nvSpPr>
          <p:spPr>
            <a:xfrm>
              <a:off x="3864779" y="2330906"/>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5"/>
            <p:cNvSpPr/>
            <p:nvPr/>
          </p:nvSpPr>
          <p:spPr>
            <a:xfrm>
              <a:off x="3920129" y="2332656"/>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5"/>
            <p:cNvSpPr/>
            <p:nvPr/>
          </p:nvSpPr>
          <p:spPr>
            <a:xfrm>
              <a:off x="3956204" y="2265556"/>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5"/>
            <p:cNvSpPr/>
            <p:nvPr/>
          </p:nvSpPr>
          <p:spPr>
            <a:xfrm>
              <a:off x="3957954" y="2341531"/>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5"/>
            <p:cNvSpPr/>
            <p:nvPr/>
          </p:nvSpPr>
          <p:spPr>
            <a:xfrm>
              <a:off x="3954979" y="2312031"/>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5"/>
            <p:cNvSpPr/>
            <p:nvPr/>
          </p:nvSpPr>
          <p:spPr>
            <a:xfrm>
              <a:off x="3952804" y="2233381"/>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5"/>
            <p:cNvSpPr/>
            <p:nvPr/>
          </p:nvSpPr>
          <p:spPr>
            <a:xfrm>
              <a:off x="3944254" y="2269456"/>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5"/>
            <p:cNvSpPr/>
            <p:nvPr/>
          </p:nvSpPr>
          <p:spPr>
            <a:xfrm>
              <a:off x="3948479" y="2250606"/>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5"/>
            <p:cNvSpPr/>
            <p:nvPr/>
          </p:nvSpPr>
          <p:spPr>
            <a:xfrm>
              <a:off x="3951979" y="2361406"/>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5"/>
            <p:cNvSpPr/>
            <p:nvPr/>
          </p:nvSpPr>
          <p:spPr>
            <a:xfrm>
              <a:off x="3937354" y="2284506"/>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5"/>
            <p:cNvSpPr/>
            <p:nvPr/>
          </p:nvSpPr>
          <p:spPr>
            <a:xfrm>
              <a:off x="3906429" y="2289656"/>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5"/>
            <p:cNvSpPr/>
            <p:nvPr/>
          </p:nvSpPr>
          <p:spPr>
            <a:xfrm>
              <a:off x="3939929" y="2314281"/>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5"/>
            <p:cNvSpPr/>
            <p:nvPr/>
          </p:nvSpPr>
          <p:spPr>
            <a:xfrm>
              <a:off x="3938179" y="2331931"/>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5"/>
            <p:cNvSpPr/>
            <p:nvPr/>
          </p:nvSpPr>
          <p:spPr>
            <a:xfrm>
              <a:off x="3947654" y="2296881"/>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5"/>
            <p:cNvSpPr/>
            <p:nvPr/>
          </p:nvSpPr>
          <p:spPr>
            <a:xfrm>
              <a:off x="3950229" y="2282906"/>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5"/>
            <p:cNvSpPr/>
            <p:nvPr/>
          </p:nvSpPr>
          <p:spPr>
            <a:xfrm>
              <a:off x="3820979" y="2337906"/>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5"/>
            <p:cNvSpPr/>
            <p:nvPr/>
          </p:nvSpPr>
          <p:spPr>
            <a:xfrm>
              <a:off x="3939929" y="2221056"/>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5"/>
            <p:cNvSpPr/>
            <p:nvPr/>
          </p:nvSpPr>
          <p:spPr>
            <a:xfrm>
              <a:off x="3918904" y="2256581"/>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5"/>
            <p:cNvSpPr/>
            <p:nvPr/>
          </p:nvSpPr>
          <p:spPr>
            <a:xfrm>
              <a:off x="3945479" y="2346906"/>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5"/>
            <p:cNvSpPr/>
            <p:nvPr/>
          </p:nvSpPr>
          <p:spPr>
            <a:xfrm>
              <a:off x="3915379" y="2307181"/>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5"/>
            <p:cNvSpPr/>
            <p:nvPr/>
          </p:nvSpPr>
          <p:spPr>
            <a:xfrm>
              <a:off x="3915904" y="2349856"/>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5"/>
            <p:cNvSpPr/>
            <p:nvPr/>
          </p:nvSpPr>
          <p:spPr>
            <a:xfrm>
              <a:off x="3911579" y="2228981"/>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5"/>
            <p:cNvSpPr/>
            <p:nvPr/>
          </p:nvSpPr>
          <p:spPr>
            <a:xfrm>
              <a:off x="3910229" y="2244306"/>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5"/>
            <p:cNvSpPr/>
            <p:nvPr/>
          </p:nvSpPr>
          <p:spPr>
            <a:xfrm>
              <a:off x="3911579" y="2273806"/>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5"/>
            <p:cNvSpPr/>
            <p:nvPr/>
          </p:nvSpPr>
          <p:spPr>
            <a:xfrm>
              <a:off x="3933004" y="2301306"/>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5"/>
            <p:cNvSpPr/>
            <p:nvPr/>
          </p:nvSpPr>
          <p:spPr>
            <a:xfrm>
              <a:off x="3930854" y="2348106"/>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5"/>
            <p:cNvSpPr/>
            <p:nvPr/>
          </p:nvSpPr>
          <p:spPr>
            <a:xfrm>
              <a:off x="3936004" y="2256881"/>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5"/>
            <p:cNvSpPr/>
            <p:nvPr/>
          </p:nvSpPr>
          <p:spPr>
            <a:xfrm>
              <a:off x="3906829" y="2320256"/>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5"/>
            <p:cNvSpPr/>
            <p:nvPr/>
          </p:nvSpPr>
          <p:spPr>
            <a:xfrm>
              <a:off x="3938179" y="2237006"/>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5"/>
            <p:cNvSpPr/>
            <p:nvPr/>
          </p:nvSpPr>
          <p:spPr>
            <a:xfrm>
              <a:off x="3905604" y="2336281"/>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5"/>
            <p:cNvSpPr/>
            <p:nvPr/>
          </p:nvSpPr>
          <p:spPr>
            <a:xfrm>
              <a:off x="3798604" y="2449431"/>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5"/>
            <p:cNvSpPr/>
            <p:nvPr/>
          </p:nvSpPr>
          <p:spPr>
            <a:xfrm>
              <a:off x="4114729" y="2224431"/>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5"/>
            <p:cNvSpPr/>
            <p:nvPr/>
          </p:nvSpPr>
          <p:spPr>
            <a:xfrm>
              <a:off x="4115979" y="2251931"/>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5"/>
            <p:cNvSpPr/>
            <p:nvPr/>
          </p:nvSpPr>
          <p:spPr>
            <a:xfrm>
              <a:off x="4112154" y="2268631"/>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5"/>
            <p:cNvSpPr/>
            <p:nvPr/>
          </p:nvSpPr>
          <p:spPr>
            <a:xfrm>
              <a:off x="4113404" y="2346781"/>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5"/>
            <p:cNvSpPr/>
            <p:nvPr/>
          </p:nvSpPr>
          <p:spPr>
            <a:xfrm>
              <a:off x="4129254" y="2250506"/>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5"/>
            <p:cNvSpPr/>
            <p:nvPr/>
          </p:nvSpPr>
          <p:spPr>
            <a:xfrm>
              <a:off x="4118954" y="2281606"/>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5"/>
            <p:cNvSpPr/>
            <p:nvPr/>
          </p:nvSpPr>
          <p:spPr>
            <a:xfrm>
              <a:off x="4117304" y="2299256"/>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5"/>
            <p:cNvSpPr/>
            <p:nvPr/>
          </p:nvSpPr>
          <p:spPr>
            <a:xfrm>
              <a:off x="4109579" y="2315431"/>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5"/>
            <p:cNvSpPr/>
            <p:nvPr/>
          </p:nvSpPr>
          <p:spPr>
            <a:xfrm>
              <a:off x="4146479" y="2276381"/>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5"/>
            <p:cNvSpPr/>
            <p:nvPr/>
          </p:nvSpPr>
          <p:spPr>
            <a:xfrm>
              <a:off x="4144304" y="2293206"/>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5"/>
            <p:cNvSpPr/>
            <p:nvPr/>
          </p:nvSpPr>
          <p:spPr>
            <a:xfrm>
              <a:off x="4146079" y="2247431"/>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5"/>
            <p:cNvSpPr/>
            <p:nvPr/>
          </p:nvSpPr>
          <p:spPr>
            <a:xfrm>
              <a:off x="4129254" y="2294306"/>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5"/>
            <p:cNvSpPr/>
            <p:nvPr/>
          </p:nvSpPr>
          <p:spPr>
            <a:xfrm>
              <a:off x="4140904" y="2263081"/>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5"/>
            <p:cNvSpPr/>
            <p:nvPr/>
          </p:nvSpPr>
          <p:spPr>
            <a:xfrm>
              <a:off x="4124629" y="2436356"/>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5"/>
            <p:cNvSpPr/>
            <p:nvPr/>
          </p:nvSpPr>
          <p:spPr>
            <a:xfrm>
              <a:off x="4127629" y="2217931"/>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5"/>
            <p:cNvSpPr/>
            <p:nvPr/>
          </p:nvSpPr>
          <p:spPr>
            <a:xfrm>
              <a:off x="4134929" y="2232881"/>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5"/>
            <p:cNvSpPr/>
            <p:nvPr/>
          </p:nvSpPr>
          <p:spPr>
            <a:xfrm>
              <a:off x="4137929" y="2356656"/>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5"/>
            <p:cNvSpPr/>
            <p:nvPr/>
          </p:nvSpPr>
          <p:spPr>
            <a:xfrm>
              <a:off x="4137004" y="2308931"/>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5"/>
            <p:cNvSpPr/>
            <p:nvPr/>
          </p:nvSpPr>
          <p:spPr>
            <a:xfrm>
              <a:off x="4144304" y="2339956"/>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5"/>
            <p:cNvSpPr/>
            <p:nvPr/>
          </p:nvSpPr>
          <p:spPr>
            <a:xfrm>
              <a:off x="4126279" y="2264206"/>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5"/>
            <p:cNvSpPr/>
            <p:nvPr/>
          </p:nvSpPr>
          <p:spPr>
            <a:xfrm>
              <a:off x="4133604" y="2279356"/>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5"/>
            <p:cNvSpPr/>
            <p:nvPr/>
          </p:nvSpPr>
          <p:spPr>
            <a:xfrm>
              <a:off x="4131854" y="2200831"/>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5"/>
            <p:cNvSpPr/>
            <p:nvPr/>
          </p:nvSpPr>
          <p:spPr>
            <a:xfrm>
              <a:off x="4122454" y="2359481"/>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5"/>
            <p:cNvSpPr/>
            <p:nvPr/>
          </p:nvSpPr>
          <p:spPr>
            <a:xfrm>
              <a:off x="4126279" y="2420356"/>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5"/>
            <p:cNvSpPr/>
            <p:nvPr/>
          </p:nvSpPr>
          <p:spPr>
            <a:xfrm>
              <a:off x="4124629" y="2314431"/>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5"/>
            <p:cNvSpPr/>
            <p:nvPr/>
          </p:nvSpPr>
          <p:spPr>
            <a:xfrm>
              <a:off x="4131029" y="2328856"/>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5"/>
            <p:cNvSpPr/>
            <p:nvPr/>
          </p:nvSpPr>
          <p:spPr>
            <a:xfrm>
              <a:off x="4129254" y="2344181"/>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5"/>
            <p:cNvSpPr/>
            <p:nvPr/>
          </p:nvSpPr>
          <p:spPr>
            <a:xfrm>
              <a:off x="4125454" y="2389756"/>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5"/>
            <p:cNvSpPr/>
            <p:nvPr/>
          </p:nvSpPr>
          <p:spPr>
            <a:xfrm>
              <a:off x="4186879" y="2409131"/>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5"/>
            <p:cNvSpPr/>
            <p:nvPr/>
          </p:nvSpPr>
          <p:spPr>
            <a:xfrm>
              <a:off x="4091554" y="2413756"/>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5"/>
            <p:cNvSpPr/>
            <p:nvPr/>
          </p:nvSpPr>
          <p:spPr>
            <a:xfrm>
              <a:off x="3853554" y="2238556"/>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5"/>
            <p:cNvSpPr/>
            <p:nvPr/>
          </p:nvSpPr>
          <p:spPr>
            <a:xfrm>
              <a:off x="3780579" y="2205556"/>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5"/>
            <p:cNvSpPr/>
            <p:nvPr/>
          </p:nvSpPr>
          <p:spPr>
            <a:xfrm>
              <a:off x="3892704" y="2168556"/>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5"/>
            <p:cNvSpPr/>
            <p:nvPr/>
          </p:nvSpPr>
          <p:spPr>
            <a:xfrm>
              <a:off x="3819629" y="2289656"/>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5"/>
            <p:cNvSpPr/>
            <p:nvPr/>
          </p:nvSpPr>
          <p:spPr>
            <a:xfrm>
              <a:off x="4032279" y="2206081"/>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5"/>
            <p:cNvSpPr/>
            <p:nvPr/>
          </p:nvSpPr>
          <p:spPr>
            <a:xfrm>
              <a:off x="3959204" y="2172881"/>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5"/>
            <p:cNvSpPr/>
            <p:nvPr/>
          </p:nvSpPr>
          <p:spPr>
            <a:xfrm>
              <a:off x="4119479" y="2406556"/>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5"/>
            <p:cNvSpPr/>
            <p:nvPr/>
          </p:nvSpPr>
          <p:spPr>
            <a:xfrm>
              <a:off x="4167929" y="2350681"/>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5"/>
            <p:cNvSpPr/>
            <p:nvPr/>
          </p:nvSpPr>
          <p:spPr>
            <a:xfrm>
              <a:off x="4177804" y="2441581"/>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5"/>
            <p:cNvSpPr/>
            <p:nvPr/>
          </p:nvSpPr>
          <p:spPr>
            <a:xfrm>
              <a:off x="4122879" y="2236906"/>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5"/>
            <p:cNvSpPr/>
            <p:nvPr/>
          </p:nvSpPr>
          <p:spPr>
            <a:xfrm>
              <a:off x="4149879" y="2448181"/>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5"/>
            <p:cNvSpPr/>
            <p:nvPr/>
          </p:nvSpPr>
          <p:spPr>
            <a:xfrm>
              <a:off x="4146479" y="2418931"/>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5"/>
            <p:cNvSpPr/>
            <p:nvPr/>
          </p:nvSpPr>
          <p:spPr>
            <a:xfrm>
              <a:off x="4144729" y="2323856"/>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5"/>
            <p:cNvSpPr/>
            <p:nvPr/>
          </p:nvSpPr>
          <p:spPr>
            <a:xfrm>
              <a:off x="4156379" y="2384431"/>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5"/>
            <p:cNvSpPr/>
            <p:nvPr/>
          </p:nvSpPr>
          <p:spPr>
            <a:xfrm>
              <a:off x="4155029" y="2356906"/>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5"/>
            <p:cNvSpPr/>
            <p:nvPr/>
          </p:nvSpPr>
          <p:spPr>
            <a:xfrm>
              <a:off x="4158129" y="2290606"/>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5"/>
            <p:cNvSpPr/>
            <p:nvPr/>
          </p:nvSpPr>
          <p:spPr>
            <a:xfrm>
              <a:off x="4157204" y="2336981"/>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5"/>
            <p:cNvSpPr/>
            <p:nvPr/>
          </p:nvSpPr>
          <p:spPr>
            <a:xfrm>
              <a:off x="4149479" y="2232981"/>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5"/>
            <p:cNvSpPr/>
            <p:nvPr/>
          </p:nvSpPr>
          <p:spPr>
            <a:xfrm>
              <a:off x="4158954" y="2321156"/>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5"/>
            <p:cNvSpPr/>
            <p:nvPr/>
          </p:nvSpPr>
          <p:spPr>
            <a:xfrm>
              <a:off x="4169679" y="2382981"/>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5"/>
            <p:cNvSpPr/>
            <p:nvPr/>
          </p:nvSpPr>
          <p:spPr>
            <a:xfrm>
              <a:off x="4174004" y="2293581"/>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5"/>
            <p:cNvSpPr/>
            <p:nvPr/>
          </p:nvSpPr>
          <p:spPr>
            <a:xfrm>
              <a:off x="4172254" y="2333481"/>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5"/>
            <p:cNvSpPr/>
            <p:nvPr/>
          </p:nvSpPr>
          <p:spPr>
            <a:xfrm>
              <a:off x="4167104" y="2307806"/>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5"/>
            <p:cNvSpPr/>
            <p:nvPr/>
          </p:nvSpPr>
          <p:spPr>
            <a:xfrm>
              <a:off x="4155554" y="2260081"/>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5"/>
            <p:cNvSpPr/>
            <p:nvPr/>
          </p:nvSpPr>
          <p:spPr>
            <a:xfrm>
              <a:off x="4152054" y="2307106"/>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5"/>
            <p:cNvSpPr/>
            <p:nvPr/>
          </p:nvSpPr>
          <p:spPr>
            <a:xfrm>
              <a:off x="4163704" y="2274631"/>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5"/>
            <p:cNvSpPr/>
            <p:nvPr/>
          </p:nvSpPr>
          <p:spPr>
            <a:xfrm>
              <a:off x="4105654" y="2239481"/>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5"/>
            <p:cNvSpPr/>
            <p:nvPr/>
          </p:nvSpPr>
          <p:spPr>
            <a:xfrm>
              <a:off x="3773254" y="2315531"/>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5"/>
            <p:cNvSpPr/>
            <p:nvPr/>
          </p:nvSpPr>
          <p:spPr>
            <a:xfrm>
              <a:off x="3773254" y="2409531"/>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5"/>
            <p:cNvSpPr/>
            <p:nvPr/>
          </p:nvSpPr>
          <p:spPr>
            <a:xfrm>
              <a:off x="3773254" y="2359356"/>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5"/>
            <p:cNvSpPr/>
            <p:nvPr/>
          </p:nvSpPr>
          <p:spPr>
            <a:xfrm>
              <a:off x="4118554" y="2188431"/>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5"/>
            <p:cNvSpPr/>
            <p:nvPr/>
          </p:nvSpPr>
          <p:spPr>
            <a:xfrm>
              <a:off x="3783154" y="2328006"/>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5"/>
            <p:cNvSpPr/>
            <p:nvPr/>
          </p:nvSpPr>
          <p:spPr>
            <a:xfrm>
              <a:off x="3775829" y="2344706"/>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5"/>
            <p:cNvSpPr/>
            <p:nvPr/>
          </p:nvSpPr>
          <p:spPr>
            <a:xfrm>
              <a:off x="3773254" y="2330481"/>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5"/>
            <p:cNvSpPr/>
            <p:nvPr/>
          </p:nvSpPr>
          <p:spPr>
            <a:xfrm>
              <a:off x="3773254" y="2394081"/>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5"/>
            <p:cNvSpPr/>
            <p:nvPr/>
          </p:nvSpPr>
          <p:spPr>
            <a:xfrm>
              <a:off x="3773254" y="2283281"/>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5"/>
            <p:cNvSpPr/>
            <p:nvPr/>
          </p:nvSpPr>
          <p:spPr>
            <a:xfrm>
              <a:off x="4051554" y="2403056"/>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5"/>
            <p:cNvSpPr/>
            <p:nvPr/>
          </p:nvSpPr>
          <p:spPr>
            <a:xfrm>
              <a:off x="4079079" y="2273806"/>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5"/>
            <p:cNvSpPr/>
            <p:nvPr/>
          </p:nvSpPr>
          <p:spPr>
            <a:xfrm>
              <a:off x="4018454" y="2380256"/>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5"/>
            <p:cNvSpPr/>
            <p:nvPr/>
          </p:nvSpPr>
          <p:spPr>
            <a:xfrm>
              <a:off x="3794279" y="2372131"/>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5"/>
            <p:cNvSpPr/>
            <p:nvPr/>
          </p:nvSpPr>
          <p:spPr>
            <a:xfrm>
              <a:off x="3832529" y="2397631"/>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5"/>
            <p:cNvSpPr/>
            <p:nvPr/>
          </p:nvSpPr>
          <p:spPr>
            <a:xfrm>
              <a:off x="3786554" y="2405206"/>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5"/>
            <p:cNvSpPr/>
            <p:nvPr/>
          </p:nvSpPr>
          <p:spPr>
            <a:xfrm>
              <a:off x="3792229" y="2265081"/>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5"/>
            <p:cNvSpPr/>
            <p:nvPr/>
          </p:nvSpPr>
          <p:spPr>
            <a:xfrm>
              <a:off x="3787879" y="2437256"/>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5"/>
            <p:cNvSpPr/>
            <p:nvPr/>
          </p:nvSpPr>
          <p:spPr>
            <a:xfrm>
              <a:off x="3788704" y="2341606"/>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5"/>
            <p:cNvSpPr/>
            <p:nvPr/>
          </p:nvSpPr>
          <p:spPr>
            <a:xfrm>
              <a:off x="3791704" y="2297406"/>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5"/>
            <p:cNvSpPr/>
            <p:nvPr/>
          </p:nvSpPr>
          <p:spPr>
            <a:xfrm>
              <a:off x="3790879" y="2217506"/>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5"/>
            <p:cNvSpPr/>
            <p:nvPr/>
          </p:nvSpPr>
          <p:spPr>
            <a:xfrm>
              <a:off x="3821379" y="2384606"/>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5"/>
            <p:cNvSpPr/>
            <p:nvPr/>
          </p:nvSpPr>
          <p:spPr>
            <a:xfrm>
              <a:off x="3777179" y="2298181"/>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5"/>
            <p:cNvSpPr/>
            <p:nvPr/>
          </p:nvSpPr>
          <p:spPr>
            <a:xfrm>
              <a:off x="3787054" y="2388931"/>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5"/>
            <p:cNvSpPr/>
            <p:nvPr/>
          </p:nvSpPr>
          <p:spPr>
            <a:xfrm>
              <a:off x="3786554" y="2358506"/>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5"/>
            <p:cNvSpPr/>
            <p:nvPr/>
          </p:nvSpPr>
          <p:spPr>
            <a:xfrm>
              <a:off x="4082054" y="2227006"/>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5"/>
            <p:cNvSpPr/>
            <p:nvPr/>
          </p:nvSpPr>
          <p:spPr>
            <a:xfrm>
              <a:off x="3779329" y="2374181"/>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5"/>
            <p:cNvSpPr/>
            <p:nvPr/>
          </p:nvSpPr>
          <p:spPr>
            <a:xfrm>
              <a:off x="3780154" y="2422006"/>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5"/>
            <p:cNvSpPr/>
            <p:nvPr/>
          </p:nvSpPr>
          <p:spPr>
            <a:xfrm>
              <a:off x="3783154" y="2454581"/>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5"/>
            <p:cNvSpPr/>
            <p:nvPr/>
          </p:nvSpPr>
          <p:spPr>
            <a:xfrm>
              <a:off x="3788304" y="2312456"/>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5"/>
            <p:cNvSpPr/>
            <p:nvPr/>
          </p:nvSpPr>
          <p:spPr>
            <a:xfrm>
              <a:off x="4085054" y="2257106"/>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5"/>
            <p:cNvSpPr/>
            <p:nvPr/>
          </p:nvSpPr>
          <p:spPr>
            <a:xfrm>
              <a:off x="4090204" y="2241406"/>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5"/>
            <p:cNvSpPr/>
            <p:nvPr/>
          </p:nvSpPr>
          <p:spPr>
            <a:xfrm>
              <a:off x="4088954" y="2211756"/>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5"/>
            <p:cNvSpPr/>
            <p:nvPr/>
          </p:nvSpPr>
          <p:spPr>
            <a:xfrm>
              <a:off x="4085979" y="2287656"/>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5"/>
            <p:cNvSpPr/>
            <p:nvPr/>
          </p:nvSpPr>
          <p:spPr>
            <a:xfrm>
              <a:off x="4093704" y="2363456"/>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5"/>
            <p:cNvSpPr/>
            <p:nvPr/>
          </p:nvSpPr>
          <p:spPr>
            <a:xfrm>
              <a:off x="4084229" y="2303881"/>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5"/>
            <p:cNvSpPr/>
            <p:nvPr/>
          </p:nvSpPr>
          <p:spPr>
            <a:xfrm>
              <a:off x="4090204" y="2336056"/>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5"/>
            <p:cNvSpPr/>
            <p:nvPr/>
          </p:nvSpPr>
          <p:spPr>
            <a:xfrm>
              <a:off x="4094954" y="2317181"/>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5"/>
            <p:cNvSpPr/>
            <p:nvPr/>
          </p:nvSpPr>
          <p:spPr>
            <a:xfrm>
              <a:off x="4084229" y="2181856"/>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5"/>
            <p:cNvSpPr/>
            <p:nvPr/>
          </p:nvSpPr>
          <p:spPr>
            <a:xfrm>
              <a:off x="4111754" y="2174631"/>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5"/>
            <p:cNvSpPr/>
            <p:nvPr/>
          </p:nvSpPr>
          <p:spPr>
            <a:xfrm>
              <a:off x="4117729" y="2157831"/>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5"/>
            <p:cNvSpPr/>
            <p:nvPr/>
          </p:nvSpPr>
          <p:spPr>
            <a:xfrm>
              <a:off x="4083404" y="2351106"/>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5"/>
            <p:cNvSpPr/>
            <p:nvPr/>
          </p:nvSpPr>
          <p:spPr>
            <a:xfrm>
              <a:off x="4106079" y="2286256"/>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5"/>
            <p:cNvSpPr/>
            <p:nvPr/>
          </p:nvSpPr>
          <p:spPr>
            <a:xfrm>
              <a:off x="4082054" y="2323581"/>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5"/>
            <p:cNvSpPr/>
            <p:nvPr/>
          </p:nvSpPr>
          <p:spPr>
            <a:xfrm>
              <a:off x="4117304" y="2204456"/>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5"/>
            <p:cNvSpPr/>
            <p:nvPr/>
          </p:nvSpPr>
          <p:spPr>
            <a:xfrm>
              <a:off x="4094129" y="2274531"/>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5"/>
            <p:cNvSpPr/>
            <p:nvPr/>
          </p:nvSpPr>
          <p:spPr>
            <a:xfrm>
              <a:off x="4096279" y="2393531"/>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5"/>
            <p:cNvSpPr/>
            <p:nvPr/>
          </p:nvSpPr>
          <p:spPr>
            <a:xfrm>
              <a:off x="4097529" y="2224006"/>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5"/>
            <p:cNvSpPr/>
            <p:nvPr/>
          </p:nvSpPr>
          <p:spPr>
            <a:xfrm>
              <a:off x="4096704" y="2176381"/>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5"/>
            <p:cNvSpPr/>
            <p:nvPr/>
          </p:nvSpPr>
          <p:spPr>
            <a:xfrm>
              <a:off x="4088954" y="2161606"/>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5"/>
            <p:cNvSpPr/>
            <p:nvPr/>
          </p:nvSpPr>
          <p:spPr>
            <a:xfrm>
              <a:off x="4090604" y="2196481"/>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5"/>
            <p:cNvSpPr/>
            <p:nvPr/>
          </p:nvSpPr>
          <p:spPr>
            <a:xfrm>
              <a:off x="4100929" y="2256581"/>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5"/>
            <p:cNvSpPr/>
            <p:nvPr/>
          </p:nvSpPr>
          <p:spPr>
            <a:xfrm>
              <a:off x="4102254" y="2332331"/>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5"/>
            <p:cNvSpPr/>
            <p:nvPr/>
          </p:nvSpPr>
          <p:spPr>
            <a:xfrm>
              <a:off x="4098854" y="2299981"/>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5"/>
            <p:cNvSpPr/>
            <p:nvPr/>
          </p:nvSpPr>
          <p:spPr>
            <a:xfrm>
              <a:off x="4096704" y="2349731"/>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5"/>
            <p:cNvSpPr/>
            <p:nvPr/>
          </p:nvSpPr>
          <p:spPr>
            <a:xfrm>
              <a:off x="4104004" y="2160731"/>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5"/>
            <p:cNvSpPr/>
            <p:nvPr/>
          </p:nvSpPr>
          <p:spPr>
            <a:xfrm>
              <a:off x="4104004" y="2207206"/>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5"/>
            <p:cNvSpPr/>
            <p:nvPr/>
          </p:nvSpPr>
          <p:spPr>
            <a:xfrm>
              <a:off x="4104429" y="2191331"/>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5"/>
            <p:cNvSpPr/>
            <p:nvPr/>
          </p:nvSpPr>
          <p:spPr>
            <a:xfrm>
              <a:off x="3871179" y="2235956"/>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5"/>
            <p:cNvSpPr/>
            <p:nvPr/>
          </p:nvSpPr>
          <p:spPr>
            <a:xfrm>
              <a:off x="3815829" y="2228756"/>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5"/>
            <p:cNvSpPr/>
            <p:nvPr/>
          </p:nvSpPr>
          <p:spPr>
            <a:xfrm>
              <a:off x="3817479" y="2182381"/>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5"/>
            <p:cNvSpPr/>
            <p:nvPr/>
          </p:nvSpPr>
          <p:spPr>
            <a:xfrm>
              <a:off x="3798204" y="2202606"/>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5"/>
            <p:cNvSpPr/>
            <p:nvPr/>
          </p:nvSpPr>
          <p:spPr>
            <a:xfrm>
              <a:off x="3809729" y="2198756"/>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5"/>
            <p:cNvSpPr/>
            <p:nvPr/>
          </p:nvSpPr>
          <p:spPr>
            <a:xfrm>
              <a:off x="3824379" y="2198231"/>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5"/>
            <p:cNvSpPr/>
            <p:nvPr/>
          </p:nvSpPr>
          <p:spPr>
            <a:xfrm>
              <a:off x="3802529" y="2183831"/>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5"/>
            <p:cNvSpPr/>
            <p:nvPr/>
          </p:nvSpPr>
          <p:spPr>
            <a:xfrm>
              <a:off x="3806754" y="2166681"/>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5"/>
            <p:cNvSpPr/>
            <p:nvPr/>
          </p:nvSpPr>
          <p:spPr>
            <a:xfrm>
              <a:off x="3820979" y="2213281"/>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5"/>
            <p:cNvSpPr/>
            <p:nvPr/>
          </p:nvSpPr>
          <p:spPr>
            <a:xfrm>
              <a:off x="3836854" y="2160906"/>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5"/>
            <p:cNvSpPr/>
            <p:nvPr/>
          </p:nvSpPr>
          <p:spPr>
            <a:xfrm>
              <a:off x="3842004" y="2273881"/>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5"/>
            <p:cNvSpPr/>
            <p:nvPr/>
          </p:nvSpPr>
          <p:spPr>
            <a:xfrm>
              <a:off x="3824779" y="2165806"/>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5"/>
            <p:cNvSpPr/>
            <p:nvPr/>
          </p:nvSpPr>
          <p:spPr>
            <a:xfrm>
              <a:off x="3832104" y="2181031"/>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5"/>
            <p:cNvSpPr/>
            <p:nvPr/>
          </p:nvSpPr>
          <p:spPr>
            <a:xfrm>
              <a:off x="3830354" y="2226181"/>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5"/>
            <p:cNvSpPr/>
            <p:nvPr/>
          </p:nvSpPr>
          <p:spPr>
            <a:xfrm>
              <a:off x="3826954" y="2272981"/>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5"/>
            <p:cNvSpPr/>
            <p:nvPr/>
          </p:nvSpPr>
          <p:spPr>
            <a:xfrm>
              <a:off x="3838604" y="2195656"/>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5"/>
            <p:cNvSpPr/>
            <p:nvPr/>
          </p:nvSpPr>
          <p:spPr>
            <a:xfrm>
              <a:off x="3774179" y="2266056"/>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5"/>
            <p:cNvSpPr/>
            <p:nvPr/>
          </p:nvSpPr>
          <p:spPr>
            <a:xfrm>
              <a:off x="3776754" y="2472306"/>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5"/>
            <p:cNvSpPr/>
            <p:nvPr/>
          </p:nvSpPr>
          <p:spPr>
            <a:xfrm>
              <a:off x="3775829" y="2222681"/>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5"/>
            <p:cNvSpPr/>
            <p:nvPr/>
          </p:nvSpPr>
          <p:spPr>
            <a:xfrm>
              <a:off x="3773254" y="2240706"/>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5"/>
            <p:cNvSpPr/>
            <p:nvPr/>
          </p:nvSpPr>
          <p:spPr>
            <a:xfrm>
              <a:off x="3773254" y="2439131"/>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5"/>
            <p:cNvSpPr/>
            <p:nvPr/>
          </p:nvSpPr>
          <p:spPr>
            <a:xfrm>
              <a:off x="3773254" y="2457156"/>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5"/>
            <p:cNvSpPr/>
            <p:nvPr/>
          </p:nvSpPr>
          <p:spPr>
            <a:xfrm>
              <a:off x="3793879" y="2247506"/>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5"/>
            <p:cNvSpPr/>
            <p:nvPr/>
          </p:nvSpPr>
          <p:spPr>
            <a:xfrm>
              <a:off x="3779329" y="2157006"/>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5"/>
            <p:cNvSpPr/>
            <p:nvPr/>
          </p:nvSpPr>
          <p:spPr>
            <a:xfrm>
              <a:off x="3789654" y="2190106"/>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5"/>
            <p:cNvSpPr/>
            <p:nvPr/>
          </p:nvSpPr>
          <p:spPr>
            <a:xfrm>
              <a:off x="3792229" y="2170306"/>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5"/>
            <p:cNvSpPr/>
            <p:nvPr/>
          </p:nvSpPr>
          <p:spPr>
            <a:xfrm>
              <a:off x="3787054" y="2234731"/>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5"/>
            <p:cNvSpPr/>
            <p:nvPr/>
          </p:nvSpPr>
          <p:spPr>
            <a:xfrm>
              <a:off x="3784904" y="2281531"/>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5"/>
            <p:cNvSpPr/>
            <p:nvPr/>
          </p:nvSpPr>
          <p:spPr>
            <a:xfrm>
              <a:off x="3781404" y="2252181"/>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5"/>
            <p:cNvSpPr/>
            <p:nvPr/>
          </p:nvSpPr>
          <p:spPr>
            <a:xfrm>
              <a:off x="3778829" y="2173306"/>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5"/>
            <p:cNvSpPr/>
            <p:nvPr/>
          </p:nvSpPr>
          <p:spPr>
            <a:xfrm>
              <a:off x="3905079" y="2214531"/>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5"/>
            <p:cNvSpPr/>
            <p:nvPr/>
          </p:nvSpPr>
          <p:spPr>
            <a:xfrm>
              <a:off x="3882829" y="2232256"/>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5"/>
            <p:cNvSpPr/>
            <p:nvPr/>
          </p:nvSpPr>
          <p:spPr>
            <a:xfrm>
              <a:off x="3909829" y="2194231"/>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5"/>
            <p:cNvSpPr/>
            <p:nvPr/>
          </p:nvSpPr>
          <p:spPr>
            <a:xfrm>
              <a:off x="3907254" y="2164181"/>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5"/>
            <p:cNvSpPr/>
            <p:nvPr/>
          </p:nvSpPr>
          <p:spPr>
            <a:xfrm>
              <a:off x="3897879" y="2199181"/>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5"/>
            <p:cNvSpPr/>
            <p:nvPr/>
          </p:nvSpPr>
          <p:spPr>
            <a:xfrm>
              <a:off x="3887054" y="2186181"/>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5"/>
            <p:cNvSpPr/>
            <p:nvPr/>
          </p:nvSpPr>
          <p:spPr>
            <a:xfrm>
              <a:off x="3890554" y="2215356"/>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5"/>
            <p:cNvSpPr/>
            <p:nvPr/>
          </p:nvSpPr>
          <p:spPr>
            <a:xfrm>
              <a:off x="3899529" y="2181531"/>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5"/>
            <p:cNvSpPr/>
            <p:nvPr/>
          </p:nvSpPr>
          <p:spPr>
            <a:xfrm>
              <a:off x="3925279" y="2193356"/>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5"/>
            <p:cNvSpPr/>
            <p:nvPr/>
          </p:nvSpPr>
          <p:spPr>
            <a:xfrm>
              <a:off x="3927029" y="2176381"/>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5"/>
            <p:cNvSpPr/>
            <p:nvPr/>
          </p:nvSpPr>
          <p:spPr>
            <a:xfrm>
              <a:off x="3927454" y="2318931"/>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5"/>
            <p:cNvSpPr/>
            <p:nvPr/>
          </p:nvSpPr>
          <p:spPr>
            <a:xfrm>
              <a:off x="3914554" y="2179281"/>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5"/>
            <p:cNvSpPr/>
            <p:nvPr/>
          </p:nvSpPr>
          <p:spPr>
            <a:xfrm>
              <a:off x="3921479" y="2162981"/>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5"/>
            <p:cNvSpPr/>
            <p:nvPr/>
          </p:nvSpPr>
          <p:spPr>
            <a:xfrm>
              <a:off x="3917554" y="2208856"/>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5"/>
            <p:cNvSpPr/>
            <p:nvPr/>
          </p:nvSpPr>
          <p:spPr>
            <a:xfrm>
              <a:off x="3852304" y="2190506"/>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5"/>
            <p:cNvSpPr/>
            <p:nvPr/>
          </p:nvSpPr>
          <p:spPr>
            <a:xfrm>
              <a:off x="3852304" y="2159906"/>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5"/>
            <p:cNvSpPr/>
            <p:nvPr/>
          </p:nvSpPr>
          <p:spPr>
            <a:xfrm>
              <a:off x="3844579" y="2175556"/>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5"/>
            <p:cNvSpPr/>
            <p:nvPr/>
          </p:nvSpPr>
          <p:spPr>
            <a:xfrm>
              <a:off x="3881479" y="2156606"/>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5"/>
            <p:cNvSpPr/>
            <p:nvPr/>
          </p:nvSpPr>
          <p:spPr>
            <a:xfrm>
              <a:off x="3851904" y="2206631"/>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5"/>
            <p:cNvSpPr/>
            <p:nvPr/>
          </p:nvSpPr>
          <p:spPr>
            <a:xfrm>
              <a:off x="3848904" y="2255981"/>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5"/>
            <p:cNvSpPr/>
            <p:nvPr/>
          </p:nvSpPr>
          <p:spPr>
            <a:xfrm>
              <a:off x="3845404" y="2223381"/>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5"/>
            <p:cNvSpPr/>
            <p:nvPr/>
          </p:nvSpPr>
          <p:spPr>
            <a:xfrm>
              <a:off x="3854479" y="2285431"/>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5"/>
            <p:cNvSpPr/>
            <p:nvPr/>
          </p:nvSpPr>
          <p:spPr>
            <a:xfrm>
              <a:off x="3866429" y="2187831"/>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5"/>
            <p:cNvSpPr/>
            <p:nvPr/>
          </p:nvSpPr>
          <p:spPr>
            <a:xfrm>
              <a:off x="3875079" y="2174506"/>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5"/>
            <p:cNvSpPr/>
            <p:nvPr/>
          </p:nvSpPr>
          <p:spPr>
            <a:xfrm>
              <a:off x="3879829" y="2199881"/>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5"/>
            <p:cNvSpPr/>
            <p:nvPr/>
          </p:nvSpPr>
          <p:spPr>
            <a:xfrm>
              <a:off x="3866029" y="2157006"/>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5"/>
            <p:cNvSpPr/>
            <p:nvPr/>
          </p:nvSpPr>
          <p:spPr>
            <a:xfrm>
              <a:off x="3859629" y="2173706"/>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5"/>
            <p:cNvSpPr/>
            <p:nvPr/>
          </p:nvSpPr>
          <p:spPr>
            <a:xfrm>
              <a:off x="3865204" y="2203806"/>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5"/>
            <p:cNvSpPr/>
            <p:nvPr/>
          </p:nvSpPr>
          <p:spPr>
            <a:xfrm>
              <a:off x="4146079" y="2372131"/>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5"/>
            <p:cNvSpPr/>
            <p:nvPr/>
          </p:nvSpPr>
          <p:spPr>
            <a:xfrm>
              <a:off x="4186479" y="2379856"/>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5"/>
            <p:cNvSpPr/>
            <p:nvPr/>
          </p:nvSpPr>
          <p:spPr>
            <a:xfrm>
              <a:off x="4179554" y="2319756"/>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5"/>
            <p:cNvSpPr/>
            <p:nvPr/>
          </p:nvSpPr>
          <p:spPr>
            <a:xfrm>
              <a:off x="4181329" y="2395556"/>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5"/>
            <p:cNvSpPr/>
            <p:nvPr/>
          </p:nvSpPr>
          <p:spPr>
            <a:xfrm>
              <a:off x="4189879" y="2364806"/>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5"/>
            <p:cNvSpPr/>
            <p:nvPr/>
          </p:nvSpPr>
          <p:spPr>
            <a:xfrm>
              <a:off x="4190279" y="2334406"/>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5"/>
            <p:cNvSpPr/>
            <p:nvPr/>
          </p:nvSpPr>
          <p:spPr>
            <a:xfrm>
              <a:off x="4126679" y="2175356"/>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5"/>
            <p:cNvSpPr/>
            <p:nvPr/>
          </p:nvSpPr>
          <p:spPr>
            <a:xfrm>
              <a:off x="4142654" y="2216681"/>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5"/>
            <p:cNvSpPr/>
            <p:nvPr/>
          </p:nvSpPr>
          <p:spPr>
            <a:xfrm>
              <a:off x="4174004" y="2412106"/>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5"/>
            <p:cNvSpPr/>
            <p:nvPr/>
          </p:nvSpPr>
          <p:spPr>
            <a:xfrm>
              <a:off x="3781404" y="2497981"/>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5"/>
            <p:cNvSpPr/>
            <p:nvPr/>
          </p:nvSpPr>
          <p:spPr>
            <a:xfrm>
              <a:off x="4182979" y="2348931"/>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5"/>
            <p:cNvSpPr/>
            <p:nvPr/>
          </p:nvSpPr>
          <p:spPr>
            <a:xfrm>
              <a:off x="4169679" y="2426806"/>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5"/>
            <p:cNvSpPr/>
            <p:nvPr/>
          </p:nvSpPr>
          <p:spPr>
            <a:xfrm>
              <a:off x="4163279" y="2369556"/>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5"/>
            <p:cNvSpPr/>
            <p:nvPr/>
          </p:nvSpPr>
          <p:spPr>
            <a:xfrm>
              <a:off x="4066179" y="2156606"/>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5"/>
            <p:cNvSpPr/>
            <p:nvPr/>
          </p:nvSpPr>
          <p:spPr>
            <a:xfrm>
              <a:off x="4175229" y="2365631"/>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5"/>
            <p:cNvSpPr/>
            <p:nvPr/>
          </p:nvSpPr>
          <p:spPr>
            <a:xfrm>
              <a:off x="4045579" y="2156606"/>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5"/>
            <p:cNvSpPr/>
            <p:nvPr/>
          </p:nvSpPr>
          <p:spPr>
            <a:xfrm>
              <a:off x="4083804" y="2446031"/>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5"/>
            <p:cNvSpPr/>
            <p:nvPr/>
          </p:nvSpPr>
          <p:spPr>
            <a:xfrm>
              <a:off x="4159354" y="2414331"/>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5"/>
            <p:cNvSpPr/>
            <p:nvPr/>
          </p:nvSpPr>
          <p:spPr>
            <a:xfrm>
              <a:off x="3773254" y="2486431"/>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5"/>
            <p:cNvSpPr/>
            <p:nvPr/>
          </p:nvSpPr>
          <p:spPr>
            <a:xfrm>
              <a:off x="4164929" y="2446856"/>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5"/>
            <p:cNvSpPr/>
            <p:nvPr/>
          </p:nvSpPr>
          <p:spPr>
            <a:xfrm>
              <a:off x="4195854" y="2392731"/>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5"/>
            <p:cNvSpPr/>
            <p:nvPr/>
          </p:nvSpPr>
          <p:spPr>
            <a:xfrm>
              <a:off x="4184729" y="2425906"/>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5"/>
            <p:cNvSpPr/>
            <p:nvPr/>
          </p:nvSpPr>
          <p:spPr>
            <a:xfrm>
              <a:off x="3777179" y="2515181"/>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5"/>
            <p:cNvSpPr/>
            <p:nvPr/>
          </p:nvSpPr>
          <p:spPr>
            <a:xfrm>
              <a:off x="3912404" y="2156606"/>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5"/>
            <p:cNvSpPr/>
            <p:nvPr/>
          </p:nvSpPr>
          <p:spPr>
            <a:xfrm>
              <a:off x="3897354" y="2156606"/>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5"/>
            <p:cNvSpPr/>
            <p:nvPr/>
          </p:nvSpPr>
          <p:spPr>
            <a:xfrm>
              <a:off x="3773254" y="2190106"/>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5"/>
            <p:cNvSpPr/>
            <p:nvPr/>
          </p:nvSpPr>
          <p:spPr>
            <a:xfrm>
              <a:off x="3981979" y="2156606"/>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5"/>
            <p:cNvSpPr/>
            <p:nvPr/>
          </p:nvSpPr>
          <p:spPr>
            <a:xfrm>
              <a:off x="3793454" y="2156606"/>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5"/>
            <p:cNvSpPr/>
            <p:nvPr/>
          </p:nvSpPr>
          <p:spPr>
            <a:xfrm>
              <a:off x="3814079" y="2156606"/>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5"/>
            <p:cNvSpPr/>
            <p:nvPr/>
          </p:nvSpPr>
          <p:spPr>
            <a:xfrm>
              <a:off x="4166679" y="2396956"/>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5"/>
            <p:cNvSpPr/>
            <p:nvPr/>
          </p:nvSpPr>
          <p:spPr>
            <a:xfrm>
              <a:off x="4086379" y="2380831"/>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5"/>
            <p:cNvSpPr/>
            <p:nvPr/>
          </p:nvSpPr>
          <p:spPr>
            <a:xfrm>
              <a:off x="4084229" y="2398431"/>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5"/>
            <p:cNvSpPr/>
            <p:nvPr/>
          </p:nvSpPr>
          <p:spPr>
            <a:xfrm>
              <a:off x="4096704" y="2443681"/>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5"/>
            <p:cNvSpPr/>
            <p:nvPr/>
          </p:nvSpPr>
          <p:spPr>
            <a:xfrm>
              <a:off x="4083804" y="2430981"/>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5"/>
            <p:cNvSpPr/>
            <p:nvPr/>
          </p:nvSpPr>
          <p:spPr>
            <a:xfrm>
              <a:off x="4104429" y="2408281"/>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5"/>
            <p:cNvSpPr/>
            <p:nvPr/>
          </p:nvSpPr>
          <p:spPr>
            <a:xfrm>
              <a:off x="4098354" y="2428231"/>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5"/>
            <p:cNvSpPr/>
            <p:nvPr/>
          </p:nvSpPr>
          <p:spPr>
            <a:xfrm>
              <a:off x="4100929" y="2378631"/>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5"/>
            <p:cNvSpPr/>
            <p:nvPr/>
          </p:nvSpPr>
          <p:spPr>
            <a:xfrm>
              <a:off x="4049379" y="2422831"/>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5"/>
            <p:cNvSpPr/>
            <p:nvPr/>
          </p:nvSpPr>
          <p:spPr>
            <a:xfrm>
              <a:off x="4010729" y="2397481"/>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5"/>
            <p:cNvSpPr/>
            <p:nvPr/>
          </p:nvSpPr>
          <p:spPr>
            <a:xfrm>
              <a:off x="4024954" y="2410356"/>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5"/>
            <p:cNvSpPr/>
            <p:nvPr/>
          </p:nvSpPr>
          <p:spPr>
            <a:xfrm>
              <a:off x="4079479" y="2367906"/>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5"/>
            <p:cNvSpPr/>
            <p:nvPr/>
          </p:nvSpPr>
          <p:spPr>
            <a:xfrm>
              <a:off x="3794804" y="2467056"/>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5"/>
            <p:cNvSpPr/>
            <p:nvPr/>
          </p:nvSpPr>
          <p:spPr>
            <a:xfrm>
              <a:off x="4076904" y="2414706"/>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5"/>
            <p:cNvSpPr/>
            <p:nvPr/>
          </p:nvSpPr>
          <p:spPr>
            <a:xfrm>
              <a:off x="4107829" y="2362231"/>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5"/>
            <p:cNvSpPr/>
            <p:nvPr/>
          </p:nvSpPr>
          <p:spPr>
            <a:xfrm>
              <a:off x="4122879" y="2456156"/>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5"/>
            <p:cNvSpPr/>
            <p:nvPr/>
          </p:nvSpPr>
          <p:spPr>
            <a:xfrm>
              <a:off x="4134429" y="2407281"/>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5"/>
            <p:cNvSpPr/>
            <p:nvPr/>
          </p:nvSpPr>
          <p:spPr>
            <a:xfrm>
              <a:off x="4134929" y="2449831"/>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5"/>
            <p:cNvSpPr/>
            <p:nvPr/>
          </p:nvSpPr>
          <p:spPr>
            <a:xfrm>
              <a:off x="4141329" y="2389331"/>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5"/>
            <p:cNvSpPr/>
            <p:nvPr/>
          </p:nvSpPr>
          <p:spPr>
            <a:xfrm>
              <a:off x="4139154" y="2432731"/>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5"/>
            <p:cNvSpPr/>
            <p:nvPr/>
          </p:nvSpPr>
          <p:spPr>
            <a:xfrm>
              <a:off x="4152454" y="2401406"/>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5"/>
            <p:cNvSpPr/>
            <p:nvPr/>
          </p:nvSpPr>
          <p:spPr>
            <a:xfrm>
              <a:off x="3932604" y="2207206"/>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5"/>
            <p:cNvSpPr/>
            <p:nvPr/>
          </p:nvSpPr>
          <p:spPr>
            <a:xfrm>
              <a:off x="4157204" y="2431806"/>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5"/>
            <p:cNvSpPr/>
            <p:nvPr/>
          </p:nvSpPr>
          <p:spPr>
            <a:xfrm>
              <a:off x="4113804" y="2375856"/>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5"/>
            <p:cNvSpPr/>
            <p:nvPr/>
          </p:nvSpPr>
          <p:spPr>
            <a:xfrm>
              <a:off x="4112154" y="2423256"/>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5"/>
            <p:cNvSpPr/>
            <p:nvPr/>
          </p:nvSpPr>
          <p:spPr>
            <a:xfrm>
              <a:off x="4111754" y="2439131"/>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5"/>
            <p:cNvSpPr/>
            <p:nvPr/>
          </p:nvSpPr>
          <p:spPr>
            <a:xfrm>
              <a:off x="4111754" y="2392631"/>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5"/>
            <p:cNvSpPr/>
            <p:nvPr/>
          </p:nvSpPr>
          <p:spPr>
            <a:xfrm>
              <a:off x="4130604" y="2373881"/>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5"/>
            <p:cNvSpPr/>
            <p:nvPr/>
          </p:nvSpPr>
          <p:spPr>
            <a:xfrm>
              <a:off x="4116904" y="2331606"/>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5"/>
            <p:cNvSpPr/>
            <p:nvPr/>
          </p:nvSpPr>
          <p:spPr>
            <a:xfrm>
              <a:off x="4039079" y="2235256"/>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5"/>
            <p:cNvSpPr/>
            <p:nvPr/>
          </p:nvSpPr>
          <p:spPr>
            <a:xfrm>
              <a:off x="4012904" y="2347581"/>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5"/>
            <p:cNvSpPr/>
            <p:nvPr/>
          </p:nvSpPr>
          <p:spPr>
            <a:xfrm>
              <a:off x="4012904" y="2254381"/>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5"/>
            <p:cNvSpPr/>
            <p:nvPr/>
          </p:nvSpPr>
          <p:spPr>
            <a:xfrm>
              <a:off x="4017229" y="2208131"/>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5"/>
            <p:cNvSpPr/>
            <p:nvPr/>
          </p:nvSpPr>
          <p:spPr>
            <a:xfrm>
              <a:off x="4009079" y="2290081"/>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5"/>
            <p:cNvSpPr/>
            <p:nvPr/>
          </p:nvSpPr>
          <p:spPr>
            <a:xfrm>
              <a:off x="4011254" y="2365106"/>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5"/>
            <p:cNvSpPr/>
            <p:nvPr/>
          </p:nvSpPr>
          <p:spPr>
            <a:xfrm>
              <a:off x="4017229" y="2302556"/>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5"/>
            <p:cNvSpPr/>
            <p:nvPr/>
          </p:nvSpPr>
          <p:spPr>
            <a:xfrm>
              <a:off x="4010329" y="2317606"/>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5"/>
            <p:cNvSpPr/>
            <p:nvPr/>
          </p:nvSpPr>
          <p:spPr>
            <a:xfrm>
              <a:off x="4011254" y="2270381"/>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5"/>
            <p:cNvSpPr/>
            <p:nvPr/>
          </p:nvSpPr>
          <p:spPr>
            <a:xfrm>
              <a:off x="4027954" y="2345356"/>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5"/>
            <p:cNvSpPr/>
            <p:nvPr/>
          </p:nvSpPr>
          <p:spPr>
            <a:xfrm>
              <a:off x="4020629" y="2330156"/>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5"/>
            <p:cNvSpPr/>
            <p:nvPr/>
          </p:nvSpPr>
          <p:spPr>
            <a:xfrm>
              <a:off x="4031354" y="2374781"/>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5"/>
            <p:cNvSpPr/>
            <p:nvPr/>
          </p:nvSpPr>
          <p:spPr>
            <a:xfrm>
              <a:off x="4029279" y="2298831"/>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5"/>
            <p:cNvSpPr/>
            <p:nvPr/>
          </p:nvSpPr>
          <p:spPr>
            <a:xfrm>
              <a:off x="4021554" y="2283781"/>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5"/>
            <p:cNvSpPr/>
            <p:nvPr/>
          </p:nvSpPr>
          <p:spPr>
            <a:xfrm>
              <a:off x="4025779" y="2266731"/>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5"/>
            <p:cNvSpPr/>
            <p:nvPr/>
          </p:nvSpPr>
          <p:spPr>
            <a:xfrm>
              <a:off x="4052479" y="2356256"/>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5"/>
            <p:cNvSpPr/>
            <p:nvPr/>
          </p:nvSpPr>
          <p:spPr>
            <a:xfrm>
              <a:off x="4023204" y="2360206"/>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5"/>
            <p:cNvSpPr/>
            <p:nvPr/>
          </p:nvSpPr>
          <p:spPr>
            <a:xfrm>
              <a:off x="4064854" y="2323281"/>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5"/>
            <p:cNvSpPr/>
            <p:nvPr/>
          </p:nvSpPr>
          <p:spPr>
            <a:xfrm>
              <a:off x="4067929" y="2355931"/>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5"/>
            <p:cNvSpPr/>
            <p:nvPr/>
          </p:nvSpPr>
          <p:spPr>
            <a:xfrm>
              <a:off x="4023629" y="2316406"/>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5"/>
            <p:cNvSpPr/>
            <p:nvPr/>
          </p:nvSpPr>
          <p:spPr>
            <a:xfrm>
              <a:off x="4071329" y="2306706"/>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5"/>
            <p:cNvSpPr/>
            <p:nvPr/>
          </p:nvSpPr>
          <p:spPr>
            <a:xfrm>
              <a:off x="4060629" y="2245856"/>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5"/>
            <p:cNvSpPr/>
            <p:nvPr/>
          </p:nvSpPr>
          <p:spPr>
            <a:xfrm>
              <a:off x="4064029" y="2275631"/>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5"/>
            <p:cNvSpPr/>
            <p:nvPr/>
          </p:nvSpPr>
          <p:spPr>
            <a:xfrm>
              <a:off x="4071329" y="2259981"/>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5"/>
            <p:cNvSpPr/>
            <p:nvPr/>
          </p:nvSpPr>
          <p:spPr>
            <a:xfrm>
              <a:off x="4024954" y="2394906"/>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5"/>
            <p:cNvSpPr/>
            <p:nvPr/>
          </p:nvSpPr>
          <p:spPr>
            <a:xfrm>
              <a:off x="4071754" y="2290606"/>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5"/>
            <p:cNvSpPr/>
            <p:nvPr/>
          </p:nvSpPr>
          <p:spPr>
            <a:xfrm>
              <a:off x="4046404" y="2373056"/>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5"/>
            <p:cNvSpPr/>
            <p:nvPr/>
          </p:nvSpPr>
          <p:spPr>
            <a:xfrm>
              <a:off x="4072579" y="2338631"/>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5"/>
            <p:cNvSpPr/>
            <p:nvPr/>
          </p:nvSpPr>
          <p:spPr>
            <a:xfrm>
              <a:off x="4073504" y="2243281"/>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5"/>
            <p:cNvSpPr/>
            <p:nvPr/>
          </p:nvSpPr>
          <p:spPr>
            <a:xfrm>
              <a:off x="4056279" y="2311206"/>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5"/>
            <p:cNvSpPr/>
            <p:nvPr/>
          </p:nvSpPr>
          <p:spPr>
            <a:xfrm>
              <a:off x="3837254" y="2211131"/>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5"/>
            <p:cNvSpPr/>
            <p:nvPr/>
          </p:nvSpPr>
          <p:spPr>
            <a:xfrm>
              <a:off x="3833854" y="2286981"/>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5"/>
            <p:cNvSpPr/>
            <p:nvPr/>
          </p:nvSpPr>
          <p:spPr>
            <a:xfrm>
              <a:off x="3833454" y="2256181"/>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5"/>
            <p:cNvSpPr/>
            <p:nvPr/>
          </p:nvSpPr>
          <p:spPr>
            <a:xfrm>
              <a:off x="3838604" y="2240706"/>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5"/>
            <p:cNvSpPr/>
            <p:nvPr/>
          </p:nvSpPr>
          <p:spPr>
            <a:xfrm>
              <a:off x="3827379" y="2367081"/>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5"/>
            <p:cNvSpPr/>
            <p:nvPr/>
          </p:nvSpPr>
          <p:spPr>
            <a:xfrm>
              <a:off x="3829954" y="2322756"/>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5"/>
            <p:cNvSpPr/>
            <p:nvPr/>
          </p:nvSpPr>
          <p:spPr>
            <a:xfrm>
              <a:off x="3832529" y="2302956"/>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5"/>
            <p:cNvSpPr/>
            <p:nvPr/>
          </p:nvSpPr>
          <p:spPr>
            <a:xfrm>
              <a:off x="3842829" y="2316356"/>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5"/>
            <p:cNvSpPr/>
            <p:nvPr/>
          </p:nvSpPr>
          <p:spPr>
            <a:xfrm>
              <a:off x="3862204" y="2375106"/>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5"/>
            <p:cNvSpPr/>
            <p:nvPr/>
          </p:nvSpPr>
          <p:spPr>
            <a:xfrm>
              <a:off x="3831279" y="2350281"/>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5"/>
            <p:cNvSpPr/>
            <p:nvPr/>
          </p:nvSpPr>
          <p:spPr>
            <a:xfrm>
              <a:off x="3848904" y="2377681"/>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5"/>
            <p:cNvSpPr/>
            <p:nvPr/>
          </p:nvSpPr>
          <p:spPr>
            <a:xfrm>
              <a:off x="3847154" y="2299156"/>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5"/>
            <p:cNvSpPr/>
            <p:nvPr/>
          </p:nvSpPr>
          <p:spPr>
            <a:xfrm>
              <a:off x="3838604" y="2335231"/>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5"/>
            <p:cNvSpPr/>
            <p:nvPr/>
          </p:nvSpPr>
          <p:spPr>
            <a:xfrm>
              <a:off x="3834279" y="2380181"/>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5"/>
            <p:cNvSpPr/>
            <p:nvPr/>
          </p:nvSpPr>
          <p:spPr>
            <a:xfrm>
              <a:off x="4040829" y="2342556"/>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5"/>
            <p:cNvSpPr/>
            <p:nvPr/>
          </p:nvSpPr>
          <p:spPr>
            <a:xfrm>
              <a:off x="4038254" y="2406031"/>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5"/>
            <p:cNvSpPr/>
            <p:nvPr/>
          </p:nvSpPr>
          <p:spPr>
            <a:xfrm>
              <a:off x="4038654" y="2359131"/>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5"/>
            <p:cNvSpPr/>
            <p:nvPr/>
          </p:nvSpPr>
          <p:spPr>
            <a:xfrm>
              <a:off x="4038654" y="2389756"/>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5"/>
            <p:cNvSpPr/>
            <p:nvPr/>
          </p:nvSpPr>
          <p:spPr>
            <a:xfrm>
              <a:off x="4043404" y="2298331"/>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5"/>
            <p:cNvSpPr/>
            <p:nvPr/>
          </p:nvSpPr>
          <p:spPr>
            <a:xfrm>
              <a:off x="4034854" y="2328731"/>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5"/>
            <p:cNvSpPr/>
            <p:nvPr/>
          </p:nvSpPr>
          <p:spPr>
            <a:xfrm>
              <a:off x="3903429" y="2356256"/>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5"/>
            <p:cNvSpPr/>
            <p:nvPr/>
          </p:nvSpPr>
          <p:spPr>
            <a:xfrm>
              <a:off x="4040004" y="2313281"/>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5"/>
            <p:cNvSpPr/>
            <p:nvPr/>
          </p:nvSpPr>
          <p:spPr>
            <a:xfrm>
              <a:off x="3988879" y="2383131"/>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5"/>
            <p:cNvSpPr/>
            <p:nvPr/>
          </p:nvSpPr>
          <p:spPr>
            <a:xfrm>
              <a:off x="4003929" y="2381606"/>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5"/>
            <p:cNvSpPr/>
            <p:nvPr/>
          </p:nvSpPr>
          <p:spPr>
            <a:xfrm>
              <a:off x="3966104" y="2372531"/>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5"/>
            <p:cNvSpPr/>
            <p:nvPr/>
          </p:nvSpPr>
          <p:spPr>
            <a:xfrm>
              <a:off x="4043829" y="2265781"/>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5"/>
            <p:cNvSpPr/>
            <p:nvPr/>
          </p:nvSpPr>
          <p:spPr>
            <a:xfrm>
              <a:off x="4006504" y="2334631"/>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5"/>
            <p:cNvSpPr/>
            <p:nvPr/>
          </p:nvSpPr>
          <p:spPr>
            <a:xfrm>
              <a:off x="4043004" y="2218456"/>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5"/>
            <p:cNvSpPr/>
            <p:nvPr/>
          </p:nvSpPr>
          <p:spPr>
            <a:xfrm>
              <a:off x="4033104" y="2252756"/>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5"/>
            <p:cNvSpPr/>
            <p:nvPr/>
          </p:nvSpPr>
          <p:spPr>
            <a:xfrm>
              <a:off x="4003004" y="2165581"/>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5"/>
            <p:cNvSpPr/>
            <p:nvPr/>
          </p:nvSpPr>
          <p:spPr>
            <a:xfrm>
              <a:off x="4009079" y="2193506"/>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5"/>
            <p:cNvSpPr/>
            <p:nvPr/>
          </p:nvSpPr>
          <p:spPr>
            <a:xfrm>
              <a:off x="4055879" y="2261006"/>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5"/>
            <p:cNvSpPr/>
            <p:nvPr/>
          </p:nvSpPr>
          <p:spPr>
            <a:xfrm>
              <a:off x="4006104" y="2240306"/>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5"/>
            <p:cNvSpPr/>
            <p:nvPr/>
          </p:nvSpPr>
          <p:spPr>
            <a:xfrm>
              <a:off x="3983304" y="2183706"/>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5"/>
            <p:cNvSpPr/>
            <p:nvPr/>
          </p:nvSpPr>
          <p:spPr>
            <a:xfrm>
              <a:off x="3994454" y="2196181"/>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5"/>
            <p:cNvSpPr/>
            <p:nvPr/>
          </p:nvSpPr>
          <p:spPr>
            <a:xfrm>
              <a:off x="3988879" y="2166306"/>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5"/>
            <p:cNvSpPr/>
            <p:nvPr/>
          </p:nvSpPr>
          <p:spPr>
            <a:xfrm>
              <a:off x="3987554" y="2212781"/>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5"/>
            <p:cNvSpPr/>
            <p:nvPr/>
          </p:nvSpPr>
          <p:spPr>
            <a:xfrm>
              <a:off x="4021029" y="2241256"/>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5"/>
            <p:cNvSpPr/>
            <p:nvPr/>
          </p:nvSpPr>
          <p:spPr>
            <a:xfrm>
              <a:off x="4024554" y="2190931"/>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5"/>
            <p:cNvSpPr/>
            <p:nvPr/>
          </p:nvSpPr>
          <p:spPr>
            <a:xfrm>
              <a:off x="4012079" y="2223831"/>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5"/>
            <p:cNvSpPr/>
            <p:nvPr/>
          </p:nvSpPr>
          <p:spPr>
            <a:xfrm>
              <a:off x="4027529" y="2223606"/>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5"/>
            <p:cNvSpPr/>
            <p:nvPr/>
          </p:nvSpPr>
          <p:spPr>
            <a:xfrm>
              <a:off x="4015879" y="2178456"/>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5"/>
            <p:cNvSpPr/>
            <p:nvPr/>
          </p:nvSpPr>
          <p:spPr>
            <a:xfrm>
              <a:off x="4017629" y="2162981"/>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5"/>
            <p:cNvSpPr/>
            <p:nvPr/>
          </p:nvSpPr>
          <p:spPr>
            <a:xfrm>
              <a:off x="4030929" y="2174131"/>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5"/>
            <p:cNvSpPr/>
            <p:nvPr/>
          </p:nvSpPr>
          <p:spPr>
            <a:xfrm>
              <a:off x="3951454" y="2157431"/>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5"/>
            <p:cNvSpPr/>
            <p:nvPr/>
          </p:nvSpPr>
          <p:spPr>
            <a:xfrm>
              <a:off x="3960129" y="2219681"/>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5"/>
            <p:cNvSpPr/>
            <p:nvPr/>
          </p:nvSpPr>
          <p:spPr>
            <a:xfrm>
              <a:off x="3948054" y="2207981"/>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5"/>
            <p:cNvSpPr/>
            <p:nvPr/>
          </p:nvSpPr>
          <p:spPr>
            <a:xfrm>
              <a:off x="3954554" y="2190106"/>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5"/>
            <p:cNvSpPr/>
            <p:nvPr/>
          </p:nvSpPr>
          <p:spPr>
            <a:xfrm>
              <a:off x="3939104" y="2190506"/>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5"/>
            <p:cNvSpPr/>
            <p:nvPr/>
          </p:nvSpPr>
          <p:spPr>
            <a:xfrm>
              <a:off x="3944254" y="2174631"/>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5"/>
            <p:cNvSpPr/>
            <p:nvPr/>
          </p:nvSpPr>
          <p:spPr>
            <a:xfrm>
              <a:off x="3968679" y="2157656"/>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5"/>
            <p:cNvSpPr/>
            <p:nvPr/>
          </p:nvSpPr>
          <p:spPr>
            <a:xfrm>
              <a:off x="3972604" y="2215031"/>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5"/>
            <p:cNvSpPr/>
            <p:nvPr/>
          </p:nvSpPr>
          <p:spPr>
            <a:xfrm>
              <a:off x="3970029" y="2185181"/>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5"/>
            <p:cNvSpPr/>
            <p:nvPr/>
          </p:nvSpPr>
          <p:spPr>
            <a:xfrm>
              <a:off x="3976829" y="2170131"/>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5"/>
            <p:cNvSpPr/>
            <p:nvPr/>
          </p:nvSpPr>
          <p:spPr>
            <a:xfrm>
              <a:off x="3966104" y="2202056"/>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5"/>
            <p:cNvSpPr/>
            <p:nvPr/>
          </p:nvSpPr>
          <p:spPr>
            <a:xfrm>
              <a:off x="3980329" y="2197681"/>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5"/>
            <p:cNvSpPr/>
            <p:nvPr/>
          </p:nvSpPr>
          <p:spPr>
            <a:xfrm>
              <a:off x="3963529" y="2248856"/>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5"/>
            <p:cNvSpPr/>
            <p:nvPr/>
          </p:nvSpPr>
          <p:spPr>
            <a:xfrm>
              <a:off x="3999604" y="2180606"/>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5"/>
            <p:cNvSpPr/>
            <p:nvPr/>
          </p:nvSpPr>
          <p:spPr>
            <a:xfrm>
              <a:off x="4066179" y="2399231"/>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5"/>
            <p:cNvSpPr/>
            <p:nvPr/>
          </p:nvSpPr>
          <p:spPr>
            <a:xfrm>
              <a:off x="4057629" y="2340781"/>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5"/>
            <p:cNvSpPr/>
            <p:nvPr/>
          </p:nvSpPr>
          <p:spPr>
            <a:xfrm>
              <a:off x="4076504" y="2199056"/>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5"/>
            <p:cNvSpPr/>
            <p:nvPr/>
          </p:nvSpPr>
          <p:spPr>
            <a:xfrm>
              <a:off x="4061854" y="2416356"/>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5"/>
            <p:cNvSpPr/>
            <p:nvPr/>
          </p:nvSpPr>
          <p:spPr>
            <a:xfrm>
              <a:off x="4069579" y="2431481"/>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5"/>
            <p:cNvSpPr/>
            <p:nvPr/>
          </p:nvSpPr>
          <p:spPr>
            <a:xfrm>
              <a:off x="4076904" y="2166531"/>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5"/>
            <p:cNvSpPr/>
            <p:nvPr/>
          </p:nvSpPr>
          <p:spPr>
            <a:xfrm>
              <a:off x="4073504" y="2385431"/>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5"/>
            <p:cNvSpPr/>
            <p:nvPr/>
          </p:nvSpPr>
          <p:spPr>
            <a:xfrm>
              <a:off x="4061454" y="2373781"/>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5"/>
            <p:cNvSpPr/>
            <p:nvPr/>
          </p:nvSpPr>
          <p:spPr>
            <a:xfrm>
              <a:off x="4056279" y="2217006"/>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5"/>
            <p:cNvSpPr/>
            <p:nvPr/>
          </p:nvSpPr>
          <p:spPr>
            <a:xfrm>
              <a:off x="4058054" y="2295756"/>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5"/>
            <p:cNvSpPr/>
            <p:nvPr/>
          </p:nvSpPr>
          <p:spPr>
            <a:xfrm>
              <a:off x="4053304" y="2387056"/>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5"/>
            <p:cNvSpPr/>
            <p:nvPr/>
          </p:nvSpPr>
          <p:spPr>
            <a:xfrm>
              <a:off x="4053304" y="2230956"/>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5"/>
            <p:cNvSpPr/>
            <p:nvPr/>
          </p:nvSpPr>
          <p:spPr>
            <a:xfrm>
              <a:off x="4051554" y="2281106"/>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5"/>
            <p:cNvSpPr/>
            <p:nvPr/>
          </p:nvSpPr>
          <p:spPr>
            <a:xfrm>
              <a:off x="4049379" y="2326156"/>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5"/>
            <p:cNvSpPr/>
            <p:nvPr/>
          </p:nvSpPr>
          <p:spPr>
            <a:xfrm>
              <a:off x="4043829" y="2171131"/>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5"/>
            <p:cNvSpPr/>
            <p:nvPr/>
          </p:nvSpPr>
          <p:spPr>
            <a:xfrm>
              <a:off x="4041654" y="2190931"/>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5"/>
            <p:cNvSpPr/>
            <p:nvPr/>
          </p:nvSpPr>
          <p:spPr>
            <a:xfrm>
              <a:off x="3844579" y="2348831"/>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5"/>
            <p:cNvSpPr/>
            <p:nvPr/>
          </p:nvSpPr>
          <p:spPr>
            <a:xfrm>
              <a:off x="4031354" y="2157831"/>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5"/>
            <p:cNvSpPr/>
            <p:nvPr/>
          </p:nvSpPr>
          <p:spPr>
            <a:xfrm>
              <a:off x="4045979" y="2248331"/>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5"/>
            <p:cNvSpPr/>
            <p:nvPr/>
          </p:nvSpPr>
          <p:spPr>
            <a:xfrm>
              <a:off x="4036504" y="2282356"/>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5"/>
            <p:cNvSpPr/>
            <p:nvPr/>
          </p:nvSpPr>
          <p:spPr>
            <a:xfrm>
              <a:off x="3936004" y="2160256"/>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5"/>
            <p:cNvSpPr/>
            <p:nvPr/>
          </p:nvSpPr>
          <p:spPr>
            <a:xfrm>
              <a:off x="4054529" y="2184431"/>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5"/>
            <p:cNvSpPr/>
            <p:nvPr/>
          </p:nvSpPr>
          <p:spPr>
            <a:xfrm>
              <a:off x="4067429" y="2229581"/>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5"/>
            <p:cNvSpPr/>
            <p:nvPr/>
          </p:nvSpPr>
          <p:spPr>
            <a:xfrm>
              <a:off x="4069179" y="2183006"/>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5"/>
            <p:cNvSpPr/>
            <p:nvPr/>
          </p:nvSpPr>
          <p:spPr>
            <a:xfrm>
              <a:off x="4061854" y="2199581"/>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5"/>
            <p:cNvSpPr/>
            <p:nvPr/>
          </p:nvSpPr>
          <p:spPr>
            <a:xfrm>
              <a:off x="4049904" y="2203406"/>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5"/>
            <p:cNvSpPr/>
            <p:nvPr/>
          </p:nvSpPr>
          <p:spPr>
            <a:xfrm>
              <a:off x="4073104" y="2214106"/>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5"/>
            <p:cNvSpPr/>
            <p:nvPr/>
          </p:nvSpPr>
          <p:spPr>
            <a:xfrm>
              <a:off x="4058454" y="2167331"/>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0" name="Google Shape;6160;p15"/>
          <p:cNvSpPr/>
          <p:nvPr/>
        </p:nvSpPr>
        <p:spPr>
          <a:xfrm rot="-4589033">
            <a:off x="4954627" y="1016911"/>
            <a:ext cx="618157" cy="678266"/>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5"/>
          <p:cNvSpPr/>
          <p:nvPr/>
        </p:nvSpPr>
        <p:spPr>
          <a:xfrm rot="-10272081" flipH="1">
            <a:off x="5440517" y="1748859"/>
            <a:ext cx="244180" cy="19979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6162"/>
        <p:cNvGrpSpPr/>
        <p:nvPr/>
      </p:nvGrpSpPr>
      <p:grpSpPr>
        <a:xfrm>
          <a:off x="0" y="0"/>
          <a:ext cx="0" cy="0"/>
          <a:chOff x="0" y="0"/>
          <a:chExt cx="0" cy="0"/>
        </a:xfrm>
      </p:grpSpPr>
      <p:grpSp>
        <p:nvGrpSpPr>
          <p:cNvPr id="6163" name="Google Shape;6163;p16"/>
          <p:cNvGrpSpPr/>
          <p:nvPr/>
        </p:nvGrpSpPr>
        <p:grpSpPr>
          <a:xfrm>
            <a:off x="2318050" y="1247202"/>
            <a:ext cx="4484250" cy="2649098"/>
            <a:chOff x="2318050" y="1247202"/>
            <a:chExt cx="4484250" cy="2649098"/>
          </a:xfrm>
        </p:grpSpPr>
        <p:sp>
          <p:nvSpPr>
            <p:cNvPr id="6164" name="Google Shape;6164;p16"/>
            <p:cNvSpPr/>
            <p:nvPr/>
          </p:nvSpPr>
          <p:spPr>
            <a:xfrm rot="10800000">
              <a:off x="3163744" y="1247202"/>
              <a:ext cx="3638556" cy="2649098"/>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6"/>
            <p:cNvSpPr/>
            <p:nvPr/>
          </p:nvSpPr>
          <p:spPr>
            <a:xfrm rot="10800000" flipH="1">
              <a:off x="2318050" y="1247202"/>
              <a:ext cx="3638556" cy="2649098"/>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6"/>
            <p:cNvSpPr/>
            <p:nvPr/>
          </p:nvSpPr>
          <p:spPr>
            <a:xfrm>
              <a:off x="3297554" y="1254228"/>
              <a:ext cx="2494500" cy="81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6"/>
            <p:cNvSpPr/>
            <p:nvPr/>
          </p:nvSpPr>
          <p:spPr>
            <a:xfrm>
              <a:off x="3795643" y="3073199"/>
              <a:ext cx="1537200" cy="81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8" name="Google Shape;6168;p16"/>
          <p:cNvSpPr/>
          <p:nvPr/>
        </p:nvSpPr>
        <p:spPr>
          <a:xfrm rot="5170268">
            <a:off x="3982727" y="879998"/>
            <a:ext cx="1021934" cy="5486036"/>
          </a:xfrm>
          <a:custGeom>
            <a:avLst/>
            <a:gdLst/>
            <a:ahLst/>
            <a:cxnLst/>
            <a:rect l="l" t="t" r="r" b="b"/>
            <a:pathLst>
              <a:path w="33741" h="64794" extrusionOk="0">
                <a:moveTo>
                  <a:pt x="13169" y="1"/>
                </a:moveTo>
                <a:cubicBezTo>
                  <a:pt x="12481" y="1"/>
                  <a:pt x="12005" y="122"/>
                  <a:pt x="11946" y="448"/>
                </a:cubicBezTo>
                <a:cubicBezTo>
                  <a:pt x="11460" y="3123"/>
                  <a:pt x="10974" y="5798"/>
                  <a:pt x="10487" y="8473"/>
                </a:cubicBezTo>
                <a:lnTo>
                  <a:pt x="10427" y="8746"/>
                </a:lnTo>
                <a:cubicBezTo>
                  <a:pt x="9241" y="15282"/>
                  <a:pt x="8056" y="21817"/>
                  <a:pt x="6870" y="28352"/>
                </a:cubicBezTo>
                <a:cubicBezTo>
                  <a:pt x="5503" y="35829"/>
                  <a:pt x="4165" y="43306"/>
                  <a:pt x="2797" y="50814"/>
                </a:cubicBezTo>
                <a:cubicBezTo>
                  <a:pt x="2463" y="52668"/>
                  <a:pt x="2098" y="54553"/>
                  <a:pt x="1764" y="56407"/>
                </a:cubicBezTo>
                <a:cubicBezTo>
                  <a:pt x="1582" y="57379"/>
                  <a:pt x="1" y="60085"/>
                  <a:pt x="1278" y="61240"/>
                </a:cubicBezTo>
                <a:cubicBezTo>
                  <a:pt x="1521" y="61422"/>
                  <a:pt x="1825" y="61574"/>
                  <a:pt x="2281" y="61665"/>
                </a:cubicBezTo>
                <a:cubicBezTo>
                  <a:pt x="7266" y="62577"/>
                  <a:pt x="12250" y="63459"/>
                  <a:pt x="17266" y="64370"/>
                </a:cubicBezTo>
                <a:cubicBezTo>
                  <a:pt x="18476" y="64588"/>
                  <a:pt x="19419" y="64793"/>
                  <a:pt x="20162" y="64793"/>
                </a:cubicBezTo>
                <a:cubicBezTo>
                  <a:pt x="21079" y="64793"/>
                  <a:pt x="21692" y="64480"/>
                  <a:pt x="22129" y="63489"/>
                </a:cubicBezTo>
                <a:cubicBezTo>
                  <a:pt x="22646" y="62334"/>
                  <a:pt x="22463" y="60996"/>
                  <a:pt x="22676" y="59781"/>
                </a:cubicBezTo>
                <a:cubicBezTo>
                  <a:pt x="23071" y="57653"/>
                  <a:pt x="23466" y="55525"/>
                  <a:pt x="23831" y="53367"/>
                </a:cubicBezTo>
                <a:cubicBezTo>
                  <a:pt x="24621" y="49112"/>
                  <a:pt x="25381" y="44826"/>
                  <a:pt x="26172" y="40571"/>
                </a:cubicBezTo>
                <a:cubicBezTo>
                  <a:pt x="27691" y="32121"/>
                  <a:pt x="29211" y="23671"/>
                  <a:pt x="30761" y="15221"/>
                </a:cubicBezTo>
                <a:cubicBezTo>
                  <a:pt x="31126" y="13215"/>
                  <a:pt x="31552" y="11209"/>
                  <a:pt x="32008" y="9202"/>
                </a:cubicBezTo>
                <a:cubicBezTo>
                  <a:pt x="32281" y="7895"/>
                  <a:pt x="33740" y="5342"/>
                  <a:pt x="32555" y="3974"/>
                </a:cubicBezTo>
                <a:cubicBezTo>
                  <a:pt x="31825" y="3123"/>
                  <a:pt x="30184" y="2789"/>
                  <a:pt x="28755" y="2546"/>
                </a:cubicBezTo>
                <a:cubicBezTo>
                  <a:pt x="25594" y="2029"/>
                  <a:pt x="22433" y="1512"/>
                  <a:pt x="19302" y="996"/>
                </a:cubicBezTo>
                <a:cubicBezTo>
                  <a:pt x="18267" y="841"/>
                  <a:pt x="14981" y="1"/>
                  <a:pt x="13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6"/>
          <p:cNvSpPr/>
          <p:nvPr/>
        </p:nvSpPr>
        <p:spPr>
          <a:xfrm>
            <a:off x="3869950" y="862871"/>
            <a:ext cx="1454757" cy="1257683"/>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6"/>
          <p:cNvSpPr txBox="1">
            <a:spLocks noGrp="1"/>
          </p:cNvSpPr>
          <p:nvPr>
            <p:ph type="title"/>
          </p:nvPr>
        </p:nvSpPr>
        <p:spPr>
          <a:xfrm>
            <a:off x="1929825" y="2177600"/>
            <a:ext cx="5334900" cy="934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dk1"/>
                </a:solidFill>
              </a:defRPr>
            </a:lvl1pPr>
            <a:lvl2pPr lvl="1" algn="ctr" rtl="0">
              <a:spcBef>
                <a:spcPts val="0"/>
              </a:spcBef>
              <a:spcAft>
                <a:spcPts val="0"/>
              </a:spcAft>
              <a:buNone/>
              <a:defRPr sz="4800">
                <a:latin typeface="Open Sans"/>
                <a:ea typeface="Open Sans"/>
                <a:cs typeface="Open Sans"/>
                <a:sym typeface="Open Sans"/>
              </a:defRPr>
            </a:lvl2pPr>
            <a:lvl3pPr lvl="2" algn="ctr" rtl="0">
              <a:spcBef>
                <a:spcPts val="0"/>
              </a:spcBef>
              <a:spcAft>
                <a:spcPts val="0"/>
              </a:spcAft>
              <a:buNone/>
              <a:defRPr sz="4800">
                <a:latin typeface="Open Sans"/>
                <a:ea typeface="Open Sans"/>
                <a:cs typeface="Open Sans"/>
                <a:sym typeface="Open Sans"/>
              </a:defRPr>
            </a:lvl3pPr>
            <a:lvl4pPr lvl="3" algn="ctr" rtl="0">
              <a:spcBef>
                <a:spcPts val="0"/>
              </a:spcBef>
              <a:spcAft>
                <a:spcPts val="0"/>
              </a:spcAft>
              <a:buNone/>
              <a:defRPr sz="4800">
                <a:latin typeface="Open Sans"/>
                <a:ea typeface="Open Sans"/>
                <a:cs typeface="Open Sans"/>
                <a:sym typeface="Open Sans"/>
              </a:defRPr>
            </a:lvl4pPr>
            <a:lvl5pPr lvl="4" algn="ctr" rtl="0">
              <a:spcBef>
                <a:spcPts val="0"/>
              </a:spcBef>
              <a:spcAft>
                <a:spcPts val="0"/>
              </a:spcAft>
              <a:buNone/>
              <a:defRPr sz="4800">
                <a:latin typeface="Open Sans"/>
                <a:ea typeface="Open Sans"/>
                <a:cs typeface="Open Sans"/>
                <a:sym typeface="Open Sans"/>
              </a:defRPr>
            </a:lvl5pPr>
            <a:lvl6pPr lvl="5" algn="ctr" rtl="0">
              <a:spcBef>
                <a:spcPts val="0"/>
              </a:spcBef>
              <a:spcAft>
                <a:spcPts val="0"/>
              </a:spcAft>
              <a:buNone/>
              <a:defRPr sz="4800">
                <a:latin typeface="Open Sans"/>
                <a:ea typeface="Open Sans"/>
                <a:cs typeface="Open Sans"/>
                <a:sym typeface="Open Sans"/>
              </a:defRPr>
            </a:lvl6pPr>
            <a:lvl7pPr lvl="6" algn="ctr" rtl="0">
              <a:spcBef>
                <a:spcPts val="0"/>
              </a:spcBef>
              <a:spcAft>
                <a:spcPts val="0"/>
              </a:spcAft>
              <a:buNone/>
              <a:defRPr sz="4800">
                <a:latin typeface="Open Sans"/>
                <a:ea typeface="Open Sans"/>
                <a:cs typeface="Open Sans"/>
                <a:sym typeface="Open Sans"/>
              </a:defRPr>
            </a:lvl7pPr>
            <a:lvl8pPr lvl="7" algn="ctr" rtl="0">
              <a:spcBef>
                <a:spcPts val="0"/>
              </a:spcBef>
              <a:spcAft>
                <a:spcPts val="0"/>
              </a:spcAft>
              <a:buNone/>
              <a:defRPr sz="4800">
                <a:latin typeface="Open Sans"/>
                <a:ea typeface="Open Sans"/>
                <a:cs typeface="Open Sans"/>
                <a:sym typeface="Open Sans"/>
              </a:defRPr>
            </a:lvl8pPr>
            <a:lvl9pPr lvl="8" algn="ctr" rtl="0">
              <a:spcBef>
                <a:spcPts val="0"/>
              </a:spcBef>
              <a:spcAft>
                <a:spcPts val="0"/>
              </a:spcAft>
              <a:buNone/>
              <a:defRPr sz="4800">
                <a:latin typeface="Open Sans"/>
                <a:ea typeface="Open Sans"/>
                <a:cs typeface="Open Sans"/>
                <a:sym typeface="Open Sans"/>
              </a:defRPr>
            </a:lvl9pPr>
          </a:lstStyle>
          <a:p>
            <a:endParaRPr/>
          </a:p>
        </p:txBody>
      </p:sp>
      <p:sp>
        <p:nvSpPr>
          <p:cNvPr id="6171" name="Google Shape;6171;p16"/>
          <p:cNvSpPr txBox="1">
            <a:spLocks noGrp="1"/>
          </p:cNvSpPr>
          <p:nvPr>
            <p:ph type="title" idx="2" hasCustomPrompt="1"/>
          </p:nvPr>
        </p:nvSpPr>
        <p:spPr>
          <a:xfrm>
            <a:off x="3869950" y="1094175"/>
            <a:ext cx="1454700" cy="66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lvl1pPr>
            <a:lvl2pPr lvl="1" algn="ctr" rtl="0">
              <a:spcBef>
                <a:spcPts val="100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72" name="Google Shape;6172;p16"/>
          <p:cNvSpPr txBox="1">
            <a:spLocks noGrp="1"/>
          </p:cNvSpPr>
          <p:nvPr>
            <p:ph type="subTitle" idx="1"/>
          </p:nvPr>
        </p:nvSpPr>
        <p:spPr>
          <a:xfrm>
            <a:off x="1909800" y="3416950"/>
            <a:ext cx="5167800" cy="412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chemeClr val="lt1"/>
                </a:solidFill>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6173" name="Google Shape;6173;p16"/>
          <p:cNvGrpSpPr/>
          <p:nvPr/>
        </p:nvGrpSpPr>
        <p:grpSpPr>
          <a:xfrm rot="-5400000" flipH="1">
            <a:off x="7903210" y="540476"/>
            <a:ext cx="1830221" cy="691747"/>
            <a:chOff x="3838450" y="2686475"/>
            <a:chExt cx="434175" cy="164100"/>
          </a:xfrm>
        </p:grpSpPr>
        <p:sp>
          <p:nvSpPr>
            <p:cNvPr id="6174" name="Google Shape;6174;p16"/>
            <p:cNvSpPr/>
            <p:nvPr/>
          </p:nvSpPr>
          <p:spPr>
            <a:xfrm>
              <a:off x="4133050" y="2834375"/>
              <a:ext cx="6400" cy="6225"/>
            </a:xfrm>
            <a:custGeom>
              <a:avLst/>
              <a:gdLst/>
              <a:ahLst/>
              <a:cxnLst/>
              <a:rect l="l" t="t" r="r" b="b"/>
              <a:pathLst>
                <a:path w="256" h="249" extrusionOk="0">
                  <a:moveTo>
                    <a:pt x="139" y="1"/>
                  </a:moveTo>
                  <a:cubicBezTo>
                    <a:pt x="124" y="1"/>
                    <a:pt x="111" y="5"/>
                    <a:pt x="103" y="13"/>
                  </a:cubicBezTo>
                  <a:cubicBezTo>
                    <a:pt x="33" y="30"/>
                    <a:pt x="0" y="100"/>
                    <a:pt x="17" y="166"/>
                  </a:cubicBezTo>
                  <a:cubicBezTo>
                    <a:pt x="33" y="203"/>
                    <a:pt x="49" y="236"/>
                    <a:pt x="70" y="236"/>
                  </a:cubicBezTo>
                  <a:cubicBezTo>
                    <a:pt x="87" y="244"/>
                    <a:pt x="103" y="248"/>
                    <a:pt x="118" y="248"/>
                  </a:cubicBezTo>
                  <a:cubicBezTo>
                    <a:pt x="132" y="248"/>
                    <a:pt x="144" y="244"/>
                    <a:pt x="153" y="236"/>
                  </a:cubicBezTo>
                  <a:cubicBezTo>
                    <a:pt x="223" y="219"/>
                    <a:pt x="256" y="149"/>
                    <a:pt x="239" y="79"/>
                  </a:cubicBezTo>
                  <a:cubicBezTo>
                    <a:pt x="239" y="63"/>
                    <a:pt x="223" y="30"/>
                    <a:pt x="206" y="30"/>
                  </a:cubicBezTo>
                  <a:cubicBezTo>
                    <a:pt x="206" y="13"/>
                    <a:pt x="190" y="13"/>
                    <a:pt x="190" y="13"/>
                  </a:cubicBezTo>
                  <a:cubicBezTo>
                    <a:pt x="171" y="5"/>
                    <a:pt x="154"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6"/>
            <p:cNvSpPr/>
            <p:nvPr/>
          </p:nvSpPr>
          <p:spPr>
            <a:xfrm>
              <a:off x="4017075" y="2766450"/>
              <a:ext cx="6425" cy="6325"/>
            </a:xfrm>
            <a:custGeom>
              <a:avLst/>
              <a:gdLst/>
              <a:ahLst/>
              <a:cxnLst/>
              <a:rect l="l" t="t" r="r" b="b"/>
              <a:pathLst>
                <a:path w="257" h="253" extrusionOk="0">
                  <a:moveTo>
                    <a:pt x="135" y="1"/>
                  </a:moveTo>
                  <a:cubicBezTo>
                    <a:pt x="120" y="1"/>
                    <a:pt x="104" y="5"/>
                    <a:pt x="87" y="13"/>
                  </a:cubicBezTo>
                  <a:cubicBezTo>
                    <a:pt x="34" y="34"/>
                    <a:pt x="1" y="100"/>
                    <a:pt x="17" y="170"/>
                  </a:cubicBezTo>
                  <a:cubicBezTo>
                    <a:pt x="29" y="221"/>
                    <a:pt x="61" y="253"/>
                    <a:pt x="104" y="253"/>
                  </a:cubicBezTo>
                  <a:cubicBezTo>
                    <a:pt x="119" y="253"/>
                    <a:pt x="136" y="249"/>
                    <a:pt x="153" y="240"/>
                  </a:cubicBezTo>
                  <a:cubicBezTo>
                    <a:pt x="207" y="219"/>
                    <a:pt x="256" y="153"/>
                    <a:pt x="240" y="83"/>
                  </a:cubicBezTo>
                  <a:cubicBezTo>
                    <a:pt x="223" y="67"/>
                    <a:pt x="223" y="50"/>
                    <a:pt x="207" y="34"/>
                  </a:cubicBezTo>
                  <a:cubicBezTo>
                    <a:pt x="190" y="13"/>
                    <a:pt x="190" y="13"/>
                    <a:pt x="174" y="13"/>
                  </a:cubicBezTo>
                  <a:cubicBezTo>
                    <a:pt x="164"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6"/>
            <p:cNvSpPr/>
            <p:nvPr/>
          </p:nvSpPr>
          <p:spPr>
            <a:xfrm>
              <a:off x="4014500" y="2814900"/>
              <a:ext cx="6000" cy="6600"/>
            </a:xfrm>
            <a:custGeom>
              <a:avLst/>
              <a:gdLst/>
              <a:ahLst/>
              <a:cxnLst/>
              <a:rect l="l" t="t" r="r" b="b"/>
              <a:pathLst>
                <a:path w="240" h="264" extrusionOk="0">
                  <a:moveTo>
                    <a:pt x="137" y="0"/>
                  </a:moveTo>
                  <a:cubicBezTo>
                    <a:pt x="87" y="0"/>
                    <a:pt x="17" y="54"/>
                    <a:pt x="1" y="120"/>
                  </a:cubicBezTo>
                  <a:cubicBezTo>
                    <a:pt x="1" y="157"/>
                    <a:pt x="1" y="190"/>
                    <a:pt x="17" y="207"/>
                  </a:cubicBezTo>
                  <a:cubicBezTo>
                    <a:pt x="34" y="240"/>
                    <a:pt x="50" y="260"/>
                    <a:pt x="87" y="260"/>
                  </a:cubicBezTo>
                  <a:cubicBezTo>
                    <a:pt x="95" y="262"/>
                    <a:pt x="103" y="263"/>
                    <a:pt x="111" y="263"/>
                  </a:cubicBezTo>
                  <a:cubicBezTo>
                    <a:pt x="166" y="263"/>
                    <a:pt x="209" y="215"/>
                    <a:pt x="223" y="157"/>
                  </a:cubicBezTo>
                  <a:cubicBezTo>
                    <a:pt x="240" y="104"/>
                    <a:pt x="223" y="54"/>
                    <a:pt x="190" y="33"/>
                  </a:cubicBezTo>
                  <a:cubicBezTo>
                    <a:pt x="190" y="17"/>
                    <a:pt x="174"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6"/>
            <p:cNvSpPr/>
            <p:nvPr/>
          </p:nvSpPr>
          <p:spPr>
            <a:xfrm>
              <a:off x="4004600" y="2842425"/>
              <a:ext cx="6025" cy="6500"/>
            </a:xfrm>
            <a:custGeom>
              <a:avLst/>
              <a:gdLst/>
              <a:ahLst/>
              <a:cxnLst/>
              <a:rect l="l" t="t" r="r" b="b"/>
              <a:pathLst>
                <a:path w="241" h="260" extrusionOk="0">
                  <a:moveTo>
                    <a:pt x="158" y="0"/>
                  </a:moveTo>
                  <a:cubicBezTo>
                    <a:pt x="137" y="0"/>
                    <a:pt x="104" y="0"/>
                    <a:pt x="87" y="17"/>
                  </a:cubicBezTo>
                  <a:cubicBezTo>
                    <a:pt x="54" y="33"/>
                    <a:pt x="17" y="66"/>
                    <a:pt x="17" y="120"/>
                  </a:cubicBezTo>
                  <a:cubicBezTo>
                    <a:pt x="1" y="153"/>
                    <a:pt x="17" y="190"/>
                    <a:pt x="34" y="206"/>
                  </a:cubicBezTo>
                  <a:cubicBezTo>
                    <a:pt x="34" y="239"/>
                    <a:pt x="71" y="256"/>
                    <a:pt x="104" y="256"/>
                  </a:cubicBezTo>
                  <a:cubicBezTo>
                    <a:pt x="111" y="258"/>
                    <a:pt x="118" y="259"/>
                    <a:pt x="125" y="259"/>
                  </a:cubicBezTo>
                  <a:cubicBezTo>
                    <a:pt x="170" y="259"/>
                    <a:pt x="209" y="214"/>
                    <a:pt x="224" y="153"/>
                  </a:cubicBezTo>
                  <a:lnTo>
                    <a:pt x="240" y="153"/>
                  </a:lnTo>
                  <a:cubicBezTo>
                    <a:pt x="240" y="103"/>
                    <a:pt x="224" y="50"/>
                    <a:pt x="207" y="33"/>
                  </a:cubicBezTo>
                  <a:cubicBezTo>
                    <a:pt x="191" y="17"/>
                    <a:pt x="174" y="17"/>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6"/>
            <p:cNvSpPr/>
            <p:nvPr/>
          </p:nvSpPr>
          <p:spPr>
            <a:xfrm>
              <a:off x="4004200" y="2827775"/>
              <a:ext cx="5600" cy="6525"/>
            </a:xfrm>
            <a:custGeom>
              <a:avLst/>
              <a:gdLst/>
              <a:ahLst/>
              <a:cxnLst/>
              <a:rect l="l" t="t" r="r" b="b"/>
              <a:pathLst>
                <a:path w="224" h="261" extrusionOk="0">
                  <a:moveTo>
                    <a:pt x="136" y="1"/>
                  </a:moveTo>
                  <a:cubicBezTo>
                    <a:pt x="103" y="1"/>
                    <a:pt x="87" y="1"/>
                    <a:pt x="50" y="17"/>
                  </a:cubicBezTo>
                  <a:cubicBezTo>
                    <a:pt x="33" y="54"/>
                    <a:pt x="17" y="71"/>
                    <a:pt x="0" y="104"/>
                  </a:cubicBezTo>
                  <a:cubicBezTo>
                    <a:pt x="0" y="137"/>
                    <a:pt x="0" y="174"/>
                    <a:pt x="17" y="207"/>
                  </a:cubicBezTo>
                  <a:cubicBezTo>
                    <a:pt x="33" y="223"/>
                    <a:pt x="50" y="240"/>
                    <a:pt x="87" y="261"/>
                  </a:cubicBezTo>
                  <a:cubicBezTo>
                    <a:pt x="136" y="261"/>
                    <a:pt x="207" y="223"/>
                    <a:pt x="223" y="137"/>
                  </a:cubicBezTo>
                  <a:cubicBezTo>
                    <a:pt x="223" y="104"/>
                    <a:pt x="223" y="87"/>
                    <a:pt x="207" y="54"/>
                  </a:cubicBezTo>
                  <a:cubicBezTo>
                    <a:pt x="207" y="34"/>
                    <a:pt x="207" y="34"/>
                    <a:pt x="190" y="34"/>
                  </a:cubicBezTo>
                  <a:cubicBezTo>
                    <a:pt x="174"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6"/>
            <p:cNvSpPr/>
            <p:nvPr/>
          </p:nvSpPr>
          <p:spPr>
            <a:xfrm>
              <a:off x="4007175" y="2781000"/>
              <a:ext cx="5600" cy="6400"/>
            </a:xfrm>
            <a:custGeom>
              <a:avLst/>
              <a:gdLst/>
              <a:ahLst/>
              <a:cxnLst/>
              <a:rect l="l" t="t" r="r" b="b"/>
              <a:pathLst>
                <a:path w="224" h="256" extrusionOk="0">
                  <a:moveTo>
                    <a:pt x="137" y="0"/>
                  </a:moveTo>
                  <a:cubicBezTo>
                    <a:pt x="121" y="0"/>
                    <a:pt x="88" y="0"/>
                    <a:pt x="55" y="17"/>
                  </a:cubicBezTo>
                  <a:cubicBezTo>
                    <a:pt x="34" y="49"/>
                    <a:pt x="17" y="70"/>
                    <a:pt x="1" y="103"/>
                  </a:cubicBezTo>
                  <a:cubicBezTo>
                    <a:pt x="1" y="136"/>
                    <a:pt x="1" y="173"/>
                    <a:pt x="17" y="206"/>
                  </a:cubicBezTo>
                  <a:cubicBezTo>
                    <a:pt x="34" y="223"/>
                    <a:pt x="55" y="239"/>
                    <a:pt x="88" y="256"/>
                  </a:cubicBezTo>
                  <a:cubicBezTo>
                    <a:pt x="137" y="256"/>
                    <a:pt x="207" y="223"/>
                    <a:pt x="224" y="136"/>
                  </a:cubicBezTo>
                  <a:cubicBezTo>
                    <a:pt x="224" y="103"/>
                    <a:pt x="224" y="87"/>
                    <a:pt x="207" y="49"/>
                  </a:cubicBezTo>
                  <a:cubicBezTo>
                    <a:pt x="207" y="33"/>
                    <a:pt x="207" y="33"/>
                    <a:pt x="191" y="33"/>
                  </a:cubicBezTo>
                  <a:cubicBezTo>
                    <a:pt x="174" y="17"/>
                    <a:pt x="158"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6"/>
            <p:cNvSpPr/>
            <p:nvPr/>
          </p:nvSpPr>
          <p:spPr>
            <a:xfrm>
              <a:off x="4008950" y="2750325"/>
              <a:ext cx="6400" cy="6400"/>
            </a:xfrm>
            <a:custGeom>
              <a:avLst/>
              <a:gdLst/>
              <a:ahLst/>
              <a:cxnLst/>
              <a:rect l="l" t="t" r="r" b="b"/>
              <a:pathLst>
                <a:path w="256" h="256" extrusionOk="0">
                  <a:moveTo>
                    <a:pt x="130" y="0"/>
                  </a:moveTo>
                  <a:cubicBezTo>
                    <a:pt x="99" y="0"/>
                    <a:pt x="70" y="12"/>
                    <a:pt x="50" y="40"/>
                  </a:cubicBezTo>
                  <a:cubicBezTo>
                    <a:pt x="0" y="110"/>
                    <a:pt x="0" y="180"/>
                    <a:pt x="50" y="229"/>
                  </a:cubicBezTo>
                  <a:cubicBezTo>
                    <a:pt x="66" y="246"/>
                    <a:pt x="93" y="255"/>
                    <a:pt x="120" y="255"/>
                  </a:cubicBezTo>
                  <a:cubicBezTo>
                    <a:pt x="152" y="255"/>
                    <a:pt x="186" y="242"/>
                    <a:pt x="206" y="213"/>
                  </a:cubicBezTo>
                  <a:cubicBezTo>
                    <a:pt x="256" y="163"/>
                    <a:pt x="256" y="77"/>
                    <a:pt x="206" y="23"/>
                  </a:cubicBezTo>
                  <a:cubicBezTo>
                    <a:pt x="182" y="8"/>
                    <a:pt x="155"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6"/>
            <p:cNvSpPr/>
            <p:nvPr/>
          </p:nvSpPr>
          <p:spPr>
            <a:xfrm>
              <a:off x="4002025" y="2764700"/>
              <a:ext cx="6000" cy="6500"/>
            </a:xfrm>
            <a:custGeom>
              <a:avLst/>
              <a:gdLst/>
              <a:ahLst/>
              <a:cxnLst/>
              <a:rect l="l" t="t" r="r" b="b"/>
              <a:pathLst>
                <a:path w="240" h="260" extrusionOk="0">
                  <a:moveTo>
                    <a:pt x="157" y="1"/>
                  </a:moveTo>
                  <a:cubicBezTo>
                    <a:pt x="87" y="1"/>
                    <a:pt x="17" y="50"/>
                    <a:pt x="17" y="120"/>
                  </a:cubicBezTo>
                  <a:cubicBezTo>
                    <a:pt x="1" y="153"/>
                    <a:pt x="1" y="186"/>
                    <a:pt x="17" y="207"/>
                  </a:cubicBezTo>
                  <a:cubicBezTo>
                    <a:pt x="34" y="240"/>
                    <a:pt x="71" y="256"/>
                    <a:pt x="87" y="256"/>
                  </a:cubicBezTo>
                  <a:cubicBezTo>
                    <a:pt x="97" y="258"/>
                    <a:pt x="105" y="259"/>
                    <a:pt x="114" y="259"/>
                  </a:cubicBezTo>
                  <a:cubicBezTo>
                    <a:pt x="170" y="259"/>
                    <a:pt x="209" y="214"/>
                    <a:pt x="223" y="153"/>
                  </a:cubicBezTo>
                  <a:cubicBezTo>
                    <a:pt x="240" y="120"/>
                    <a:pt x="240" y="83"/>
                    <a:pt x="223" y="50"/>
                  </a:cubicBezTo>
                  <a:cubicBezTo>
                    <a:pt x="207" y="50"/>
                    <a:pt x="207" y="34"/>
                    <a:pt x="207" y="34"/>
                  </a:cubicBezTo>
                  <a:cubicBezTo>
                    <a:pt x="190" y="17"/>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6"/>
            <p:cNvSpPr/>
            <p:nvPr/>
          </p:nvSpPr>
          <p:spPr>
            <a:xfrm>
              <a:off x="4050175" y="2839050"/>
              <a:ext cx="6000" cy="6475"/>
            </a:xfrm>
            <a:custGeom>
              <a:avLst/>
              <a:gdLst/>
              <a:ahLst/>
              <a:cxnLst/>
              <a:rect l="l" t="t" r="r" b="b"/>
              <a:pathLst>
                <a:path w="240" h="259" extrusionOk="0">
                  <a:moveTo>
                    <a:pt x="134" y="0"/>
                  </a:moveTo>
                  <a:cubicBezTo>
                    <a:pt x="120" y="0"/>
                    <a:pt x="103" y="5"/>
                    <a:pt x="87" y="16"/>
                  </a:cubicBezTo>
                  <a:cubicBezTo>
                    <a:pt x="50" y="16"/>
                    <a:pt x="33" y="49"/>
                    <a:pt x="17" y="82"/>
                  </a:cubicBezTo>
                  <a:cubicBezTo>
                    <a:pt x="0" y="98"/>
                    <a:pt x="0" y="135"/>
                    <a:pt x="0" y="168"/>
                  </a:cubicBezTo>
                  <a:cubicBezTo>
                    <a:pt x="14" y="226"/>
                    <a:pt x="64" y="259"/>
                    <a:pt x="119" y="259"/>
                  </a:cubicBezTo>
                  <a:cubicBezTo>
                    <a:pt x="130" y="259"/>
                    <a:pt x="142" y="258"/>
                    <a:pt x="153" y="255"/>
                  </a:cubicBezTo>
                  <a:cubicBezTo>
                    <a:pt x="206" y="222"/>
                    <a:pt x="239" y="152"/>
                    <a:pt x="223" y="82"/>
                  </a:cubicBezTo>
                  <a:cubicBezTo>
                    <a:pt x="223" y="65"/>
                    <a:pt x="206" y="49"/>
                    <a:pt x="190" y="32"/>
                  </a:cubicBezTo>
                  <a:cubicBezTo>
                    <a:pt x="190" y="16"/>
                    <a:pt x="190" y="16"/>
                    <a:pt x="169" y="16"/>
                  </a:cubicBezTo>
                  <a:cubicBezTo>
                    <a:pt x="161" y="5"/>
                    <a:pt x="14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6"/>
            <p:cNvSpPr/>
            <p:nvPr/>
          </p:nvSpPr>
          <p:spPr>
            <a:xfrm>
              <a:off x="4021825" y="2784725"/>
              <a:ext cx="6000" cy="6350"/>
            </a:xfrm>
            <a:custGeom>
              <a:avLst/>
              <a:gdLst/>
              <a:ahLst/>
              <a:cxnLst/>
              <a:rect l="l" t="t" r="r" b="b"/>
              <a:pathLst>
                <a:path w="240" h="254" extrusionOk="0">
                  <a:moveTo>
                    <a:pt x="128" y="1"/>
                  </a:moveTo>
                  <a:cubicBezTo>
                    <a:pt x="71" y="1"/>
                    <a:pt x="17" y="49"/>
                    <a:pt x="17" y="107"/>
                  </a:cubicBezTo>
                  <a:cubicBezTo>
                    <a:pt x="0" y="144"/>
                    <a:pt x="0" y="177"/>
                    <a:pt x="33" y="210"/>
                  </a:cubicBezTo>
                  <a:cubicBezTo>
                    <a:pt x="33" y="230"/>
                    <a:pt x="66" y="247"/>
                    <a:pt x="87" y="247"/>
                  </a:cubicBezTo>
                  <a:cubicBezTo>
                    <a:pt x="97" y="252"/>
                    <a:pt x="106" y="254"/>
                    <a:pt x="116" y="254"/>
                  </a:cubicBezTo>
                  <a:cubicBezTo>
                    <a:pt x="138" y="254"/>
                    <a:pt x="158" y="242"/>
                    <a:pt x="169" y="230"/>
                  </a:cubicBezTo>
                  <a:cubicBezTo>
                    <a:pt x="207" y="210"/>
                    <a:pt x="223" y="177"/>
                    <a:pt x="223" y="144"/>
                  </a:cubicBezTo>
                  <a:cubicBezTo>
                    <a:pt x="240" y="107"/>
                    <a:pt x="223" y="74"/>
                    <a:pt x="223" y="41"/>
                  </a:cubicBezTo>
                  <a:cubicBezTo>
                    <a:pt x="207" y="41"/>
                    <a:pt x="207" y="24"/>
                    <a:pt x="207" y="24"/>
                  </a:cubicBezTo>
                  <a:cubicBezTo>
                    <a:pt x="190" y="24"/>
                    <a:pt x="190" y="24"/>
                    <a:pt x="190" y="4"/>
                  </a:cubicBezTo>
                  <a:lnTo>
                    <a:pt x="153" y="4"/>
                  </a:lnTo>
                  <a:cubicBezTo>
                    <a:pt x="145"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6"/>
            <p:cNvSpPr/>
            <p:nvPr/>
          </p:nvSpPr>
          <p:spPr>
            <a:xfrm>
              <a:off x="4049750" y="2787925"/>
              <a:ext cx="6425" cy="6300"/>
            </a:xfrm>
            <a:custGeom>
              <a:avLst/>
              <a:gdLst/>
              <a:ahLst/>
              <a:cxnLst/>
              <a:rect l="l" t="t" r="r" b="b"/>
              <a:pathLst>
                <a:path w="257" h="252" extrusionOk="0">
                  <a:moveTo>
                    <a:pt x="136" y="1"/>
                  </a:moveTo>
                  <a:cubicBezTo>
                    <a:pt x="102" y="1"/>
                    <a:pt x="70" y="20"/>
                    <a:pt x="50" y="49"/>
                  </a:cubicBezTo>
                  <a:cubicBezTo>
                    <a:pt x="1" y="102"/>
                    <a:pt x="1" y="185"/>
                    <a:pt x="50" y="222"/>
                  </a:cubicBezTo>
                  <a:cubicBezTo>
                    <a:pt x="64" y="243"/>
                    <a:pt x="84" y="252"/>
                    <a:pt x="107" y="252"/>
                  </a:cubicBezTo>
                  <a:cubicBezTo>
                    <a:pt x="139" y="252"/>
                    <a:pt x="176" y="234"/>
                    <a:pt x="207" y="205"/>
                  </a:cubicBezTo>
                  <a:cubicBezTo>
                    <a:pt x="256" y="152"/>
                    <a:pt x="240" y="65"/>
                    <a:pt x="207" y="32"/>
                  </a:cubicBezTo>
                  <a:cubicBezTo>
                    <a:pt x="185" y="10"/>
                    <a:pt x="160"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6"/>
            <p:cNvSpPr/>
            <p:nvPr/>
          </p:nvSpPr>
          <p:spPr>
            <a:xfrm>
              <a:off x="4047600" y="2771350"/>
              <a:ext cx="6000" cy="6400"/>
            </a:xfrm>
            <a:custGeom>
              <a:avLst/>
              <a:gdLst/>
              <a:ahLst/>
              <a:cxnLst/>
              <a:rect l="l" t="t" r="r" b="b"/>
              <a:pathLst>
                <a:path w="240" h="256" extrusionOk="0">
                  <a:moveTo>
                    <a:pt x="128" y="1"/>
                  </a:moveTo>
                  <a:cubicBezTo>
                    <a:pt x="97" y="1"/>
                    <a:pt x="63" y="14"/>
                    <a:pt x="33" y="44"/>
                  </a:cubicBezTo>
                  <a:cubicBezTo>
                    <a:pt x="0" y="110"/>
                    <a:pt x="0" y="180"/>
                    <a:pt x="33" y="229"/>
                  </a:cubicBezTo>
                  <a:cubicBezTo>
                    <a:pt x="57" y="246"/>
                    <a:pt x="84" y="255"/>
                    <a:pt x="111" y="255"/>
                  </a:cubicBezTo>
                  <a:cubicBezTo>
                    <a:pt x="144" y="255"/>
                    <a:pt x="177" y="242"/>
                    <a:pt x="206" y="213"/>
                  </a:cubicBezTo>
                  <a:cubicBezTo>
                    <a:pt x="239" y="147"/>
                    <a:pt x="239" y="77"/>
                    <a:pt x="190" y="23"/>
                  </a:cubicBezTo>
                  <a:cubicBezTo>
                    <a:pt x="173" y="9"/>
                    <a:pt x="152"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6"/>
            <p:cNvSpPr/>
            <p:nvPr/>
          </p:nvSpPr>
          <p:spPr>
            <a:xfrm>
              <a:off x="4018825" y="2830350"/>
              <a:ext cx="6000" cy="6400"/>
            </a:xfrm>
            <a:custGeom>
              <a:avLst/>
              <a:gdLst/>
              <a:ahLst/>
              <a:cxnLst/>
              <a:rect l="l" t="t" r="r" b="b"/>
              <a:pathLst>
                <a:path w="240" h="256" extrusionOk="0">
                  <a:moveTo>
                    <a:pt x="104" y="1"/>
                  </a:moveTo>
                  <a:cubicBezTo>
                    <a:pt x="34" y="34"/>
                    <a:pt x="1" y="104"/>
                    <a:pt x="17" y="174"/>
                  </a:cubicBezTo>
                  <a:cubicBezTo>
                    <a:pt x="17" y="207"/>
                    <a:pt x="34" y="224"/>
                    <a:pt x="67" y="240"/>
                  </a:cubicBezTo>
                  <a:cubicBezTo>
                    <a:pt x="85" y="250"/>
                    <a:pt x="99" y="255"/>
                    <a:pt x="112" y="255"/>
                  </a:cubicBezTo>
                  <a:cubicBezTo>
                    <a:pt x="125" y="255"/>
                    <a:pt x="137" y="250"/>
                    <a:pt x="153" y="240"/>
                  </a:cubicBezTo>
                  <a:cubicBezTo>
                    <a:pt x="186" y="240"/>
                    <a:pt x="207" y="207"/>
                    <a:pt x="223" y="174"/>
                  </a:cubicBezTo>
                  <a:cubicBezTo>
                    <a:pt x="240" y="158"/>
                    <a:pt x="240" y="104"/>
                    <a:pt x="240" y="87"/>
                  </a:cubicBezTo>
                  <a:cubicBezTo>
                    <a:pt x="223" y="54"/>
                    <a:pt x="223" y="34"/>
                    <a:pt x="207" y="34"/>
                  </a:cubicBezTo>
                  <a:lnTo>
                    <a:pt x="186" y="17"/>
                  </a:lnTo>
                  <a:cubicBezTo>
                    <a:pt x="153" y="1"/>
                    <a:pt x="120"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6"/>
            <p:cNvSpPr/>
            <p:nvPr/>
          </p:nvSpPr>
          <p:spPr>
            <a:xfrm>
              <a:off x="4022650" y="2802125"/>
              <a:ext cx="6000" cy="6275"/>
            </a:xfrm>
            <a:custGeom>
              <a:avLst/>
              <a:gdLst/>
              <a:ahLst/>
              <a:cxnLst/>
              <a:rect l="l" t="t" r="r" b="b"/>
              <a:pathLst>
                <a:path w="240" h="251" extrusionOk="0">
                  <a:moveTo>
                    <a:pt x="136" y="0"/>
                  </a:moveTo>
                  <a:cubicBezTo>
                    <a:pt x="121" y="0"/>
                    <a:pt x="103" y="4"/>
                    <a:pt x="87" y="13"/>
                  </a:cubicBezTo>
                  <a:cubicBezTo>
                    <a:pt x="54" y="13"/>
                    <a:pt x="33" y="50"/>
                    <a:pt x="17" y="66"/>
                  </a:cubicBezTo>
                  <a:cubicBezTo>
                    <a:pt x="0" y="99"/>
                    <a:pt x="0" y="132"/>
                    <a:pt x="17" y="169"/>
                  </a:cubicBezTo>
                  <a:cubicBezTo>
                    <a:pt x="17" y="202"/>
                    <a:pt x="33" y="219"/>
                    <a:pt x="70" y="235"/>
                  </a:cubicBezTo>
                  <a:cubicBezTo>
                    <a:pt x="79" y="246"/>
                    <a:pt x="91" y="251"/>
                    <a:pt x="106" y="251"/>
                  </a:cubicBezTo>
                  <a:cubicBezTo>
                    <a:pt x="121" y="251"/>
                    <a:pt x="138" y="246"/>
                    <a:pt x="157" y="235"/>
                  </a:cubicBezTo>
                  <a:cubicBezTo>
                    <a:pt x="207" y="219"/>
                    <a:pt x="240" y="153"/>
                    <a:pt x="223" y="83"/>
                  </a:cubicBezTo>
                  <a:cubicBezTo>
                    <a:pt x="223" y="50"/>
                    <a:pt x="207" y="29"/>
                    <a:pt x="207" y="29"/>
                  </a:cubicBezTo>
                  <a:cubicBezTo>
                    <a:pt x="190" y="13"/>
                    <a:pt x="190" y="13"/>
                    <a:pt x="174" y="13"/>
                  </a:cubicBezTo>
                  <a:cubicBezTo>
                    <a:pt x="165" y="4"/>
                    <a:pt x="152"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6"/>
            <p:cNvSpPr/>
            <p:nvPr/>
          </p:nvSpPr>
          <p:spPr>
            <a:xfrm>
              <a:off x="4045850" y="2819325"/>
              <a:ext cx="6000" cy="6625"/>
            </a:xfrm>
            <a:custGeom>
              <a:avLst/>
              <a:gdLst/>
              <a:ahLst/>
              <a:cxnLst/>
              <a:rect l="l" t="t" r="r" b="b"/>
              <a:pathLst>
                <a:path w="240" h="265" extrusionOk="0">
                  <a:moveTo>
                    <a:pt x="136" y="1"/>
                  </a:moveTo>
                  <a:cubicBezTo>
                    <a:pt x="121" y="1"/>
                    <a:pt x="103" y="5"/>
                    <a:pt x="87" y="13"/>
                  </a:cubicBezTo>
                  <a:cubicBezTo>
                    <a:pt x="33" y="46"/>
                    <a:pt x="0" y="116"/>
                    <a:pt x="17" y="186"/>
                  </a:cubicBezTo>
                  <a:cubicBezTo>
                    <a:pt x="17" y="219"/>
                    <a:pt x="33" y="236"/>
                    <a:pt x="70" y="252"/>
                  </a:cubicBezTo>
                  <a:cubicBezTo>
                    <a:pt x="78" y="260"/>
                    <a:pt x="91" y="265"/>
                    <a:pt x="106" y="265"/>
                  </a:cubicBezTo>
                  <a:cubicBezTo>
                    <a:pt x="121" y="265"/>
                    <a:pt x="138" y="260"/>
                    <a:pt x="157" y="252"/>
                  </a:cubicBezTo>
                  <a:cubicBezTo>
                    <a:pt x="206" y="236"/>
                    <a:pt x="239" y="149"/>
                    <a:pt x="239" y="83"/>
                  </a:cubicBezTo>
                  <a:cubicBezTo>
                    <a:pt x="223" y="63"/>
                    <a:pt x="223" y="46"/>
                    <a:pt x="206" y="30"/>
                  </a:cubicBezTo>
                  <a:cubicBezTo>
                    <a:pt x="190" y="30"/>
                    <a:pt x="190" y="30"/>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6"/>
            <p:cNvSpPr/>
            <p:nvPr/>
          </p:nvSpPr>
          <p:spPr>
            <a:xfrm>
              <a:off x="4054900" y="2742175"/>
              <a:ext cx="6000" cy="6425"/>
            </a:xfrm>
            <a:custGeom>
              <a:avLst/>
              <a:gdLst/>
              <a:ahLst/>
              <a:cxnLst/>
              <a:rect l="l" t="t" r="r" b="b"/>
              <a:pathLst>
                <a:path w="240" h="257" extrusionOk="0">
                  <a:moveTo>
                    <a:pt x="128" y="0"/>
                  </a:moveTo>
                  <a:cubicBezTo>
                    <a:pt x="95" y="0"/>
                    <a:pt x="61" y="13"/>
                    <a:pt x="34" y="40"/>
                  </a:cubicBezTo>
                  <a:cubicBezTo>
                    <a:pt x="17" y="56"/>
                    <a:pt x="17" y="77"/>
                    <a:pt x="17" y="94"/>
                  </a:cubicBezTo>
                  <a:cubicBezTo>
                    <a:pt x="1" y="143"/>
                    <a:pt x="17" y="197"/>
                    <a:pt x="34" y="230"/>
                  </a:cubicBezTo>
                  <a:cubicBezTo>
                    <a:pt x="53" y="249"/>
                    <a:pt x="80" y="257"/>
                    <a:pt x="105" y="257"/>
                  </a:cubicBezTo>
                  <a:cubicBezTo>
                    <a:pt x="123" y="257"/>
                    <a:pt x="140" y="253"/>
                    <a:pt x="153" y="246"/>
                  </a:cubicBezTo>
                  <a:cubicBezTo>
                    <a:pt x="170" y="230"/>
                    <a:pt x="186" y="230"/>
                    <a:pt x="207" y="213"/>
                  </a:cubicBezTo>
                  <a:cubicBezTo>
                    <a:pt x="240" y="143"/>
                    <a:pt x="240" y="77"/>
                    <a:pt x="207" y="23"/>
                  </a:cubicBezTo>
                  <a:cubicBezTo>
                    <a:pt x="183" y="9"/>
                    <a:pt x="155"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6"/>
            <p:cNvSpPr/>
            <p:nvPr/>
          </p:nvSpPr>
          <p:spPr>
            <a:xfrm>
              <a:off x="4118400" y="2771500"/>
              <a:ext cx="6100" cy="6525"/>
            </a:xfrm>
            <a:custGeom>
              <a:avLst/>
              <a:gdLst/>
              <a:ahLst/>
              <a:cxnLst/>
              <a:rect l="l" t="t" r="r" b="b"/>
              <a:pathLst>
                <a:path w="244" h="261" extrusionOk="0">
                  <a:moveTo>
                    <a:pt x="157" y="1"/>
                  </a:moveTo>
                  <a:cubicBezTo>
                    <a:pt x="87" y="1"/>
                    <a:pt x="38" y="54"/>
                    <a:pt x="17" y="120"/>
                  </a:cubicBezTo>
                  <a:cubicBezTo>
                    <a:pt x="1" y="157"/>
                    <a:pt x="17" y="190"/>
                    <a:pt x="38" y="207"/>
                  </a:cubicBezTo>
                  <a:cubicBezTo>
                    <a:pt x="38" y="244"/>
                    <a:pt x="71" y="260"/>
                    <a:pt x="104" y="260"/>
                  </a:cubicBezTo>
                  <a:cubicBezTo>
                    <a:pt x="120" y="260"/>
                    <a:pt x="157" y="260"/>
                    <a:pt x="190" y="244"/>
                  </a:cubicBezTo>
                  <a:cubicBezTo>
                    <a:pt x="207" y="223"/>
                    <a:pt x="223" y="190"/>
                    <a:pt x="244" y="157"/>
                  </a:cubicBezTo>
                  <a:cubicBezTo>
                    <a:pt x="244" y="120"/>
                    <a:pt x="244" y="87"/>
                    <a:pt x="223" y="54"/>
                  </a:cubicBezTo>
                  <a:lnTo>
                    <a:pt x="207" y="38"/>
                  </a:lnTo>
                  <a:cubicBezTo>
                    <a:pt x="190" y="17"/>
                    <a:pt x="174" y="17"/>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6"/>
            <p:cNvSpPr/>
            <p:nvPr/>
          </p:nvSpPr>
          <p:spPr>
            <a:xfrm>
              <a:off x="4127050" y="2817075"/>
              <a:ext cx="5600" cy="6400"/>
            </a:xfrm>
            <a:custGeom>
              <a:avLst/>
              <a:gdLst/>
              <a:ahLst/>
              <a:cxnLst/>
              <a:rect l="l" t="t" r="r" b="b"/>
              <a:pathLst>
                <a:path w="224" h="256" extrusionOk="0">
                  <a:moveTo>
                    <a:pt x="137" y="0"/>
                  </a:moveTo>
                  <a:cubicBezTo>
                    <a:pt x="120" y="0"/>
                    <a:pt x="83" y="0"/>
                    <a:pt x="67" y="17"/>
                  </a:cubicBezTo>
                  <a:cubicBezTo>
                    <a:pt x="34" y="33"/>
                    <a:pt x="17" y="70"/>
                    <a:pt x="1" y="103"/>
                  </a:cubicBezTo>
                  <a:cubicBezTo>
                    <a:pt x="1" y="136"/>
                    <a:pt x="1" y="173"/>
                    <a:pt x="17" y="206"/>
                  </a:cubicBezTo>
                  <a:cubicBezTo>
                    <a:pt x="34" y="223"/>
                    <a:pt x="50" y="239"/>
                    <a:pt x="83" y="256"/>
                  </a:cubicBezTo>
                  <a:cubicBezTo>
                    <a:pt x="137" y="256"/>
                    <a:pt x="186" y="223"/>
                    <a:pt x="224" y="153"/>
                  </a:cubicBezTo>
                  <a:lnTo>
                    <a:pt x="224" y="136"/>
                  </a:lnTo>
                  <a:cubicBezTo>
                    <a:pt x="224" y="103"/>
                    <a:pt x="224" y="50"/>
                    <a:pt x="186" y="33"/>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6"/>
            <p:cNvSpPr/>
            <p:nvPr/>
          </p:nvSpPr>
          <p:spPr>
            <a:xfrm>
              <a:off x="4129125" y="2709250"/>
              <a:ext cx="6100" cy="6525"/>
            </a:xfrm>
            <a:custGeom>
              <a:avLst/>
              <a:gdLst/>
              <a:ahLst/>
              <a:cxnLst/>
              <a:rect l="l" t="t" r="r" b="b"/>
              <a:pathLst>
                <a:path w="244" h="261" extrusionOk="0">
                  <a:moveTo>
                    <a:pt x="157" y="0"/>
                  </a:moveTo>
                  <a:cubicBezTo>
                    <a:pt x="87" y="0"/>
                    <a:pt x="37" y="33"/>
                    <a:pt x="21" y="104"/>
                  </a:cubicBezTo>
                  <a:cubicBezTo>
                    <a:pt x="0" y="137"/>
                    <a:pt x="21" y="174"/>
                    <a:pt x="37" y="207"/>
                  </a:cubicBezTo>
                  <a:cubicBezTo>
                    <a:pt x="37" y="240"/>
                    <a:pt x="70" y="260"/>
                    <a:pt x="103" y="260"/>
                  </a:cubicBezTo>
                  <a:cubicBezTo>
                    <a:pt x="157" y="260"/>
                    <a:pt x="227" y="223"/>
                    <a:pt x="244" y="157"/>
                  </a:cubicBezTo>
                  <a:cubicBezTo>
                    <a:pt x="244" y="120"/>
                    <a:pt x="244" y="87"/>
                    <a:pt x="227" y="54"/>
                  </a:cubicBezTo>
                  <a:lnTo>
                    <a:pt x="206" y="33"/>
                  </a:lnTo>
                  <a:cubicBezTo>
                    <a:pt x="190" y="17"/>
                    <a:pt x="17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6"/>
            <p:cNvSpPr/>
            <p:nvPr/>
          </p:nvSpPr>
          <p:spPr>
            <a:xfrm>
              <a:off x="4130875" y="2724800"/>
              <a:ext cx="6525" cy="6525"/>
            </a:xfrm>
            <a:custGeom>
              <a:avLst/>
              <a:gdLst/>
              <a:ahLst/>
              <a:cxnLst/>
              <a:rect l="l" t="t" r="r" b="b"/>
              <a:pathLst>
                <a:path w="261" h="261" extrusionOk="0">
                  <a:moveTo>
                    <a:pt x="146" y="0"/>
                  </a:moveTo>
                  <a:cubicBezTo>
                    <a:pt x="111" y="0"/>
                    <a:pt x="73" y="19"/>
                    <a:pt x="54" y="51"/>
                  </a:cubicBezTo>
                  <a:cubicBezTo>
                    <a:pt x="0" y="100"/>
                    <a:pt x="0" y="187"/>
                    <a:pt x="54" y="236"/>
                  </a:cubicBezTo>
                  <a:cubicBezTo>
                    <a:pt x="75" y="252"/>
                    <a:pt x="99" y="261"/>
                    <a:pt x="123" y="261"/>
                  </a:cubicBezTo>
                  <a:cubicBezTo>
                    <a:pt x="156" y="261"/>
                    <a:pt x="187" y="244"/>
                    <a:pt x="207" y="203"/>
                  </a:cubicBezTo>
                  <a:cubicBezTo>
                    <a:pt x="260" y="154"/>
                    <a:pt x="260" y="67"/>
                    <a:pt x="207" y="30"/>
                  </a:cubicBezTo>
                  <a:cubicBezTo>
                    <a:pt x="193" y="10"/>
                    <a:pt x="170"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6"/>
            <p:cNvSpPr/>
            <p:nvPr/>
          </p:nvSpPr>
          <p:spPr>
            <a:xfrm>
              <a:off x="4130875" y="2772200"/>
              <a:ext cx="6525" cy="6400"/>
            </a:xfrm>
            <a:custGeom>
              <a:avLst/>
              <a:gdLst/>
              <a:ahLst/>
              <a:cxnLst/>
              <a:rect l="l" t="t" r="r" b="b"/>
              <a:pathLst>
                <a:path w="261" h="256" extrusionOk="0">
                  <a:moveTo>
                    <a:pt x="144" y="0"/>
                  </a:moveTo>
                  <a:cubicBezTo>
                    <a:pt x="114" y="0"/>
                    <a:pt x="81" y="14"/>
                    <a:pt x="54" y="43"/>
                  </a:cubicBezTo>
                  <a:cubicBezTo>
                    <a:pt x="0" y="113"/>
                    <a:pt x="17" y="179"/>
                    <a:pt x="54" y="232"/>
                  </a:cubicBezTo>
                  <a:cubicBezTo>
                    <a:pt x="71" y="249"/>
                    <a:pt x="87" y="249"/>
                    <a:pt x="104" y="249"/>
                  </a:cubicBezTo>
                  <a:cubicBezTo>
                    <a:pt x="112" y="253"/>
                    <a:pt x="123" y="255"/>
                    <a:pt x="133" y="255"/>
                  </a:cubicBezTo>
                  <a:cubicBezTo>
                    <a:pt x="163" y="255"/>
                    <a:pt x="195" y="240"/>
                    <a:pt x="207" y="216"/>
                  </a:cubicBezTo>
                  <a:cubicBezTo>
                    <a:pt x="240" y="162"/>
                    <a:pt x="260" y="113"/>
                    <a:pt x="240" y="76"/>
                  </a:cubicBezTo>
                  <a:cubicBezTo>
                    <a:pt x="240" y="59"/>
                    <a:pt x="223" y="43"/>
                    <a:pt x="207" y="26"/>
                  </a:cubicBezTo>
                  <a:cubicBezTo>
                    <a:pt x="192" y="9"/>
                    <a:pt x="169"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6"/>
            <p:cNvSpPr/>
            <p:nvPr/>
          </p:nvSpPr>
          <p:spPr>
            <a:xfrm>
              <a:off x="4126125" y="2802250"/>
              <a:ext cx="5600" cy="6350"/>
            </a:xfrm>
            <a:custGeom>
              <a:avLst/>
              <a:gdLst/>
              <a:ahLst/>
              <a:cxnLst/>
              <a:rect l="l" t="t" r="r" b="b"/>
              <a:pathLst>
                <a:path w="224" h="254" extrusionOk="0">
                  <a:moveTo>
                    <a:pt x="120" y="1"/>
                  </a:moveTo>
                  <a:cubicBezTo>
                    <a:pt x="101" y="1"/>
                    <a:pt x="78" y="12"/>
                    <a:pt x="54" y="24"/>
                  </a:cubicBezTo>
                  <a:cubicBezTo>
                    <a:pt x="38" y="45"/>
                    <a:pt x="17" y="78"/>
                    <a:pt x="1" y="111"/>
                  </a:cubicBezTo>
                  <a:cubicBezTo>
                    <a:pt x="1" y="148"/>
                    <a:pt x="1" y="181"/>
                    <a:pt x="17" y="197"/>
                  </a:cubicBezTo>
                  <a:cubicBezTo>
                    <a:pt x="38" y="230"/>
                    <a:pt x="54" y="251"/>
                    <a:pt x="87" y="251"/>
                  </a:cubicBezTo>
                  <a:cubicBezTo>
                    <a:pt x="96" y="253"/>
                    <a:pt x="104" y="254"/>
                    <a:pt x="112" y="254"/>
                  </a:cubicBezTo>
                  <a:cubicBezTo>
                    <a:pt x="169" y="254"/>
                    <a:pt x="209" y="206"/>
                    <a:pt x="223" y="148"/>
                  </a:cubicBezTo>
                  <a:cubicBezTo>
                    <a:pt x="223" y="111"/>
                    <a:pt x="223" y="78"/>
                    <a:pt x="207" y="61"/>
                  </a:cubicBezTo>
                  <a:cubicBezTo>
                    <a:pt x="207" y="45"/>
                    <a:pt x="207" y="45"/>
                    <a:pt x="190" y="24"/>
                  </a:cubicBezTo>
                  <a:cubicBezTo>
                    <a:pt x="174" y="8"/>
                    <a:pt x="157" y="8"/>
                    <a:pt x="141" y="8"/>
                  </a:cubicBezTo>
                  <a:cubicBezTo>
                    <a:pt x="135" y="3"/>
                    <a:pt x="128"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6"/>
            <p:cNvSpPr/>
            <p:nvPr/>
          </p:nvSpPr>
          <p:spPr>
            <a:xfrm>
              <a:off x="4129125" y="2755450"/>
              <a:ext cx="6100" cy="6300"/>
            </a:xfrm>
            <a:custGeom>
              <a:avLst/>
              <a:gdLst/>
              <a:ahLst/>
              <a:cxnLst/>
              <a:rect l="l" t="t" r="r" b="b"/>
              <a:pathLst>
                <a:path w="244" h="252" extrusionOk="0">
                  <a:moveTo>
                    <a:pt x="121" y="1"/>
                  </a:moveTo>
                  <a:cubicBezTo>
                    <a:pt x="103" y="1"/>
                    <a:pt x="77" y="13"/>
                    <a:pt x="54" y="24"/>
                  </a:cubicBezTo>
                  <a:cubicBezTo>
                    <a:pt x="37" y="41"/>
                    <a:pt x="21" y="78"/>
                    <a:pt x="0" y="111"/>
                  </a:cubicBezTo>
                  <a:cubicBezTo>
                    <a:pt x="0" y="144"/>
                    <a:pt x="0" y="181"/>
                    <a:pt x="21" y="197"/>
                  </a:cubicBezTo>
                  <a:cubicBezTo>
                    <a:pt x="37" y="230"/>
                    <a:pt x="54" y="247"/>
                    <a:pt x="87" y="247"/>
                  </a:cubicBezTo>
                  <a:cubicBezTo>
                    <a:pt x="97" y="250"/>
                    <a:pt x="107" y="251"/>
                    <a:pt x="117" y="251"/>
                  </a:cubicBezTo>
                  <a:cubicBezTo>
                    <a:pt x="171" y="251"/>
                    <a:pt x="210" y="204"/>
                    <a:pt x="227" y="144"/>
                  </a:cubicBezTo>
                  <a:cubicBezTo>
                    <a:pt x="244" y="111"/>
                    <a:pt x="227" y="78"/>
                    <a:pt x="206" y="61"/>
                  </a:cubicBezTo>
                  <a:cubicBezTo>
                    <a:pt x="206" y="41"/>
                    <a:pt x="206" y="41"/>
                    <a:pt x="190" y="24"/>
                  </a:cubicBezTo>
                  <a:cubicBezTo>
                    <a:pt x="190" y="8"/>
                    <a:pt x="174" y="8"/>
                    <a:pt x="141" y="8"/>
                  </a:cubicBezTo>
                  <a:cubicBezTo>
                    <a:pt x="136" y="3"/>
                    <a:pt x="129"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6"/>
            <p:cNvSpPr/>
            <p:nvPr/>
          </p:nvSpPr>
          <p:spPr>
            <a:xfrm>
              <a:off x="3997700" y="2812150"/>
              <a:ext cx="6100" cy="6375"/>
            </a:xfrm>
            <a:custGeom>
              <a:avLst/>
              <a:gdLst/>
              <a:ahLst/>
              <a:cxnLst/>
              <a:rect l="l" t="t" r="r" b="b"/>
              <a:pathLst>
                <a:path w="244" h="255" extrusionOk="0">
                  <a:moveTo>
                    <a:pt x="131" y="1"/>
                  </a:moveTo>
                  <a:cubicBezTo>
                    <a:pt x="98" y="1"/>
                    <a:pt x="65" y="13"/>
                    <a:pt x="38" y="40"/>
                  </a:cubicBezTo>
                  <a:cubicBezTo>
                    <a:pt x="1" y="110"/>
                    <a:pt x="1" y="181"/>
                    <a:pt x="38" y="230"/>
                  </a:cubicBezTo>
                  <a:cubicBezTo>
                    <a:pt x="54" y="247"/>
                    <a:pt x="71" y="247"/>
                    <a:pt x="87" y="247"/>
                  </a:cubicBezTo>
                  <a:cubicBezTo>
                    <a:pt x="97" y="252"/>
                    <a:pt x="109" y="255"/>
                    <a:pt x="120" y="255"/>
                  </a:cubicBezTo>
                  <a:cubicBezTo>
                    <a:pt x="150" y="255"/>
                    <a:pt x="183" y="237"/>
                    <a:pt x="207" y="214"/>
                  </a:cubicBezTo>
                  <a:cubicBezTo>
                    <a:pt x="244" y="164"/>
                    <a:pt x="244" y="110"/>
                    <a:pt x="227" y="77"/>
                  </a:cubicBezTo>
                  <a:cubicBezTo>
                    <a:pt x="227" y="61"/>
                    <a:pt x="207" y="40"/>
                    <a:pt x="207" y="24"/>
                  </a:cubicBezTo>
                  <a:cubicBezTo>
                    <a:pt x="185" y="9"/>
                    <a:pt x="158"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6"/>
            <p:cNvSpPr/>
            <p:nvPr/>
          </p:nvSpPr>
          <p:spPr>
            <a:xfrm>
              <a:off x="3991725" y="2840775"/>
              <a:ext cx="6000" cy="6725"/>
            </a:xfrm>
            <a:custGeom>
              <a:avLst/>
              <a:gdLst/>
              <a:ahLst/>
              <a:cxnLst/>
              <a:rect l="l" t="t" r="r" b="b"/>
              <a:pathLst>
                <a:path w="240" h="269" extrusionOk="0">
                  <a:moveTo>
                    <a:pt x="141" y="0"/>
                  </a:moveTo>
                  <a:cubicBezTo>
                    <a:pt x="125" y="0"/>
                    <a:pt x="112" y="4"/>
                    <a:pt x="104" y="13"/>
                  </a:cubicBezTo>
                  <a:cubicBezTo>
                    <a:pt x="33" y="50"/>
                    <a:pt x="1" y="116"/>
                    <a:pt x="17" y="186"/>
                  </a:cubicBezTo>
                  <a:cubicBezTo>
                    <a:pt x="33" y="219"/>
                    <a:pt x="54" y="235"/>
                    <a:pt x="71" y="256"/>
                  </a:cubicBezTo>
                  <a:cubicBezTo>
                    <a:pt x="87" y="264"/>
                    <a:pt x="104" y="268"/>
                    <a:pt x="119" y="268"/>
                  </a:cubicBezTo>
                  <a:cubicBezTo>
                    <a:pt x="133" y="268"/>
                    <a:pt x="147" y="264"/>
                    <a:pt x="157" y="256"/>
                  </a:cubicBezTo>
                  <a:cubicBezTo>
                    <a:pt x="190" y="235"/>
                    <a:pt x="207" y="219"/>
                    <a:pt x="223" y="186"/>
                  </a:cubicBezTo>
                  <a:cubicBezTo>
                    <a:pt x="240" y="153"/>
                    <a:pt x="240" y="116"/>
                    <a:pt x="240" y="83"/>
                  </a:cubicBezTo>
                  <a:cubicBezTo>
                    <a:pt x="240" y="66"/>
                    <a:pt x="223" y="50"/>
                    <a:pt x="207" y="29"/>
                  </a:cubicBezTo>
                  <a:lnTo>
                    <a:pt x="190" y="13"/>
                  </a:lnTo>
                  <a:cubicBezTo>
                    <a:pt x="174" y="4"/>
                    <a:pt x="156"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6"/>
            <p:cNvSpPr/>
            <p:nvPr/>
          </p:nvSpPr>
          <p:spPr>
            <a:xfrm>
              <a:off x="3996475" y="2797200"/>
              <a:ext cx="6000" cy="6350"/>
            </a:xfrm>
            <a:custGeom>
              <a:avLst/>
              <a:gdLst/>
              <a:ahLst/>
              <a:cxnLst/>
              <a:rect l="l" t="t" r="r" b="b"/>
              <a:pathLst>
                <a:path w="240" h="254" extrusionOk="0">
                  <a:moveTo>
                    <a:pt x="129" y="0"/>
                  </a:moveTo>
                  <a:cubicBezTo>
                    <a:pt x="74" y="0"/>
                    <a:pt x="31" y="49"/>
                    <a:pt x="17" y="107"/>
                  </a:cubicBezTo>
                  <a:cubicBezTo>
                    <a:pt x="0" y="144"/>
                    <a:pt x="17" y="177"/>
                    <a:pt x="17" y="210"/>
                  </a:cubicBezTo>
                  <a:cubicBezTo>
                    <a:pt x="33" y="226"/>
                    <a:pt x="70" y="247"/>
                    <a:pt x="87" y="247"/>
                  </a:cubicBezTo>
                  <a:cubicBezTo>
                    <a:pt x="96" y="251"/>
                    <a:pt x="106" y="253"/>
                    <a:pt x="115" y="253"/>
                  </a:cubicBezTo>
                  <a:cubicBezTo>
                    <a:pt x="138" y="253"/>
                    <a:pt x="159" y="241"/>
                    <a:pt x="173" y="226"/>
                  </a:cubicBezTo>
                  <a:cubicBezTo>
                    <a:pt x="206" y="210"/>
                    <a:pt x="223" y="177"/>
                    <a:pt x="223" y="144"/>
                  </a:cubicBezTo>
                  <a:cubicBezTo>
                    <a:pt x="239" y="107"/>
                    <a:pt x="239" y="74"/>
                    <a:pt x="223" y="57"/>
                  </a:cubicBezTo>
                  <a:cubicBezTo>
                    <a:pt x="206" y="41"/>
                    <a:pt x="206" y="41"/>
                    <a:pt x="206" y="20"/>
                  </a:cubicBezTo>
                  <a:cubicBezTo>
                    <a:pt x="190" y="3"/>
                    <a:pt x="173" y="3"/>
                    <a:pt x="153" y="3"/>
                  </a:cubicBezTo>
                  <a:cubicBezTo>
                    <a:pt x="145" y="1"/>
                    <a:pt x="137"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6"/>
            <p:cNvSpPr/>
            <p:nvPr/>
          </p:nvSpPr>
          <p:spPr>
            <a:xfrm>
              <a:off x="3989975" y="2824000"/>
              <a:ext cx="6100" cy="6450"/>
            </a:xfrm>
            <a:custGeom>
              <a:avLst/>
              <a:gdLst/>
              <a:ahLst/>
              <a:cxnLst/>
              <a:rect l="l" t="t" r="r" b="b"/>
              <a:pathLst>
                <a:path w="244" h="258" extrusionOk="0">
                  <a:moveTo>
                    <a:pt x="134" y="1"/>
                  </a:moveTo>
                  <a:cubicBezTo>
                    <a:pt x="103" y="1"/>
                    <a:pt x="67" y="20"/>
                    <a:pt x="38" y="49"/>
                  </a:cubicBezTo>
                  <a:cubicBezTo>
                    <a:pt x="21" y="65"/>
                    <a:pt x="21" y="82"/>
                    <a:pt x="21" y="102"/>
                  </a:cubicBezTo>
                  <a:cubicBezTo>
                    <a:pt x="0" y="152"/>
                    <a:pt x="0" y="205"/>
                    <a:pt x="38" y="238"/>
                  </a:cubicBezTo>
                  <a:cubicBezTo>
                    <a:pt x="57" y="248"/>
                    <a:pt x="82" y="257"/>
                    <a:pt x="107" y="257"/>
                  </a:cubicBezTo>
                  <a:cubicBezTo>
                    <a:pt x="126" y="257"/>
                    <a:pt x="143" y="252"/>
                    <a:pt x="157" y="238"/>
                  </a:cubicBezTo>
                  <a:cubicBezTo>
                    <a:pt x="174" y="238"/>
                    <a:pt x="190" y="222"/>
                    <a:pt x="207" y="205"/>
                  </a:cubicBezTo>
                  <a:cubicBezTo>
                    <a:pt x="244" y="152"/>
                    <a:pt x="244" y="65"/>
                    <a:pt x="190" y="32"/>
                  </a:cubicBezTo>
                  <a:cubicBezTo>
                    <a:pt x="176" y="10"/>
                    <a:pt x="156"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6"/>
            <p:cNvSpPr/>
            <p:nvPr/>
          </p:nvSpPr>
          <p:spPr>
            <a:xfrm>
              <a:off x="3994725" y="2749650"/>
              <a:ext cx="5575" cy="4850"/>
            </a:xfrm>
            <a:custGeom>
              <a:avLst/>
              <a:gdLst/>
              <a:ahLst/>
              <a:cxnLst/>
              <a:rect l="l" t="t" r="r" b="b"/>
              <a:pathLst>
                <a:path w="223" h="194" extrusionOk="0">
                  <a:moveTo>
                    <a:pt x="17" y="1"/>
                  </a:moveTo>
                  <a:cubicBezTo>
                    <a:pt x="17" y="17"/>
                    <a:pt x="17" y="34"/>
                    <a:pt x="0" y="34"/>
                  </a:cubicBezTo>
                  <a:cubicBezTo>
                    <a:pt x="0" y="67"/>
                    <a:pt x="0" y="104"/>
                    <a:pt x="17" y="137"/>
                  </a:cubicBezTo>
                  <a:cubicBezTo>
                    <a:pt x="37" y="170"/>
                    <a:pt x="54" y="190"/>
                    <a:pt x="87" y="190"/>
                  </a:cubicBezTo>
                  <a:cubicBezTo>
                    <a:pt x="95" y="192"/>
                    <a:pt x="104" y="193"/>
                    <a:pt x="112" y="193"/>
                  </a:cubicBezTo>
                  <a:cubicBezTo>
                    <a:pt x="169" y="193"/>
                    <a:pt x="208" y="145"/>
                    <a:pt x="223" y="87"/>
                  </a:cubicBezTo>
                  <a:lnTo>
                    <a:pt x="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6"/>
            <p:cNvSpPr/>
            <p:nvPr/>
          </p:nvSpPr>
          <p:spPr>
            <a:xfrm>
              <a:off x="3993075" y="2782350"/>
              <a:ext cx="6000" cy="6725"/>
            </a:xfrm>
            <a:custGeom>
              <a:avLst/>
              <a:gdLst/>
              <a:ahLst/>
              <a:cxnLst/>
              <a:rect l="l" t="t" r="r" b="b"/>
              <a:pathLst>
                <a:path w="240" h="269" extrusionOk="0">
                  <a:moveTo>
                    <a:pt x="127" y="1"/>
                  </a:moveTo>
                  <a:cubicBezTo>
                    <a:pt x="115" y="1"/>
                    <a:pt x="101" y="6"/>
                    <a:pt x="83" y="16"/>
                  </a:cubicBezTo>
                  <a:cubicBezTo>
                    <a:pt x="50" y="33"/>
                    <a:pt x="33" y="49"/>
                    <a:pt x="17" y="82"/>
                  </a:cubicBezTo>
                  <a:cubicBezTo>
                    <a:pt x="0" y="119"/>
                    <a:pt x="0" y="152"/>
                    <a:pt x="0" y="185"/>
                  </a:cubicBezTo>
                  <a:cubicBezTo>
                    <a:pt x="12" y="237"/>
                    <a:pt x="51" y="268"/>
                    <a:pt x="99" y="268"/>
                  </a:cubicBezTo>
                  <a:cubicBezTo>
                    <a:pt x="116" y="268"/>
                    <a:pt x="134" y="264"/>
                    <a:pt x="153" y="255"/>
                  </a:cubicBezTo>
                  <a:cubicBezTo>
                    <a:pt x="206" y="239"/>
                    <a:pt x="239" y="152"/>
                    <a:pt x="223" y="82"/>
                  </a:cubicBezTo>
                  <a:cubicBezTo>
                    <a:pt x="223" y="66"/>
                    <a:pt x="206" y="49"/>
                    <a:pt x="186" y="33"/>
                  </a:cubicBezTo>
                  <a:lnTo>
                    <a:pt x="169" y="16"/>
                  </a:lnTo>
                  <a:cubicBezTo>
                    <a:pt x="153" y="6"/>
                    <a:pt x="140"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6"/>
            <p:cNvSpPr/>
            <p:nvPr/>
          </p:nvSpPr>
          <p:spPr>
            <a:xfrm>
              <a:off x="3988725" y="2763050"/>
              <a:ext cx="6025" cy="6325"/>
            </a:xfrm>
            <a:custGeom>
              <a:avLst/>
              <a:gdLst/>
              <a:ahLst/>
              <a:cxnLst/>
              <a:rect l="l" t="t" r="r" b="b"/>
              <a:pathLst>
                <a:path w="241" h="253" extrusionOk="0">
                  <a:moveTo>
                    <a:pt x="135" y="1"/>
                  </a:moveTo>
                  <a:cubicBezTo>
                    <a:pt x="121" y="1"/>
                    <a:pt x="104" y="5"/>
                    <a:pt x="88" y="13"/>
                  </a:cubicBezTo>
                  <a:cubicBezTo>
                    <a:pt x="34" y="29"/>
                    <a:pt x="1" y="116"/>
                    <a:pt x="17" y="170"/>
                  </a:cubicBezTo>
                  <a:cubicBezTo>
                    <a:pt x="17" y="203"/>
                    <a:pt x="34" y="236"/>
                    <a:pt x="71" y="252"/>
                  </a:cubicBezTo>
                  <a:lnTo>
                    <a:pt x="153" y="252"/>
                  </a:lnTo>
                  <a:cubicBezTo>
                    <a:pt x="207" y="219"/>
                    <a:pt x="240" y="149"/>
                    <a:pt x="224" y="83"/>
                  </a:cubicBezTo>
                  <a:cubicBezTo>
                    <a:pt x="224" y="67"/>
                    <a:pt x="224" y="46"/>
                    <a:pt x="207" y="29"/>
                  </a:cubicBezTo>
                  <a:cubicBezTo>
                    <a:pt x="191" y="13"/>
                    <a:pt x="191" y="13"/>
                    <a:pt x="174" y="13"/>
                  </a:cubicBezTo>
                  <a:cubicBezTo>
                    <a:pt x="164"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6"/>
            <p:cNvSpPr/>
            <p:nvPr/>
          </p:nvSpPr>
          <p:spPr>
            <a:xfrm>
              <a:off x="3984825" y="2809025"/>
              <a:ext cx="6100" cy="6200"/>
            </a:xfrm>
            <a:custGeom>
              <a:avLst/>
              <a:gdLst/>
              <a:ahLst/>
              <a:cxnLst/>
              <a:rect l="l" t="t" r="r" b="b"/>
              <a:pathLst>
                <a:path w="244" h="248" extrusionOk="0">
                  <a:moveTo>
                    <a:pt x="138" y="0"/>
                  </a:moveTo>
                  <a:cubicBezTo>
                    <a:pt x="123" y="0"/>
                    <a:pt x="105" y="5"/>
                    <a:pt x="87" y="13"/>
                  </a:cubicBezTo>
                  <a:cubicBezTo>
                    <a:pt x="37" y="29"/>
                    <a:pt x="0" y="99"/>
                    <a:pt x="21" y="165"/>
                  </a:cubicBezTo>
                  <a:cubicBezTo>
                    <a:pt x="21" y="202"/>
                    <a:pt x="37" y="235"/>
                    <a:pt x="70" y="235"/>
                  </a:cubicBezTo>
                  <a:cubicBezTo>
                    <a:pt x="79" y="244"/>
                    <a:pt x="92" y="248"/>
                    <a:pt x="107" y="248"/>
                  </a:cubicBezTo>
                  <a:cubicBezTo>
                    <a:pt x="123" y="248"/>
                    <a:pt x="140" y="244"/>
                    <a:pt x="157" y="235"/>
                  </a:cubicBezTo>
                  <a:cubicBezTo>
                    <a:pt x="190" y="235"/>
                    <a:pt x="206" y="202"/>
                    <a:pt x="227" y="186"/>
                  </a:cubicBezTo>
                  <a:cubicBezTo>
                    <a:pt x="244" y="149"/>
                    <a:pt x="244" y="116"/>
                    <a:pt x="227" y="83"/>
                  </a:cubicBezTo>
                  <a:cubicBezTo>
                    <a:pt x="227" y="62"/>
                    <a:pt x="227" y="46"/>
                    <a:pt x="206" y="29"/>
                  </a:cubicBezTo>
                  <a:cubicBezTo>
                    <a:pt x="190" y="13"/>
                    <a:pt x="190" y="13"/>
                    <a:pt x="173" y="13"/>
                  </a:cubicBezTo>
                  <a:cubicBezTo>
                    <a:pt x="165"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6"/>
            <p:cNvSpPr/>
            <p:nvPr/>
          </p:nvSpPr>
          <p:spPr>
            <a:xfrm>
              <a:off x="4008950" y="2797800"/>
              <a:ext cx="6400" cy="6400"/>
            </a:xfrm>
            <a:custGeom>
              <a:avLst/>
              <a:gdLst/>
              <a:ahLst/>
              <a:cxnLst/>
              <a:rect l="l" t="t" r="r" b="b"/>
              <a:pathLst>
                <a:path w="256" h="256" extrusionOk="0">
                  <a:moveTo>
                    <a:pt x="141" y="0"/>
                  </a:moveTo>
                  <a:cubicBezTo>
                    <a:pt x="107" y="0"/>
                    <a:pt x="71" y="19"/>
                    <a:pt x="50" y="50"/>
                  </a:cubicBezTo>
                  <a:cubicBezTo>
                    <a:pt x="0" y="99"/>
                    <a:pt x="0" y="186"/>
                    <a:pt x="50" y="223"/>
                  </a:cubicBezTo>
                  <a:cubicBezTo>
                    <a:pt x="66" y="239"/>
                    <a:pt x="87" y="239"/>
                    <a:pt x="103" y="256"/>
                  </a:cubicBezTo>
                  <a:cubicBezTo>
                    <a:pt x="136" y="256"/>
                    <a:pt x="169" y="239"/>
                    <a:pt x="206" y="202"/>
                  </a:cubicBezTo>
                  <a:cubicBezTo>
                    <a:pt x="239" y="169"/>
                    <a:pt x="256" y="120"/>
                    <a:pt x="239" y="66"/>
                  </a:cubicBezTo>
                  <a:cubicBezTo>
                    <a:pt x="223" y="50"/>
                    <a:pt x="223" y="33"/>
                    <a:pt x="206" y="33"/>
                  </a:cubicBezTo>
                  <a:cubicBezTo>
                    <a:pt x="190" y="10"/>
                    <a:pt x="166"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6"/>
            <p:cNvSpPr/>
            <p:nvPr/>
          </p:nvSpPr>
          <p:spPr>
            <a:xfrm>
              <a:off x="4078925" y="2841000"/>
              <a:ext cx="6000" cy="6600"/>
            </a:xfrm>
            <a:custGeom>
              <a:avLst/>
              <a:gdLst/>
              <a:ahLst/>
              <a:cxnLst/>
              <a:rect l="l" t="t" r="r" b="b"/>
              <a:pathLst>
                <a:path w="240" h="264" extrusionOk="0">
                  <a:moveTo>
                    <a:pt x="128" y="1"/>
                  </a:moveTo>
                  <a:cubicBezTo>
                    <a:pt x="71" y="1"/>
                    <a:pt x="17" y="49"/>
                    <a:pt x="17" y="107"/>
                  </a:cubicBezTo>
                  <a:cubicBezTo>
                    <a:pt x="0" y="160"/>
                    <a:pt x="17" y="193"/>
                    <a:pt x="33" y="210"/>
                  </a:cubicBezTo>
                  <a:cubicBezTo>
                    <a:pt x="50" y="247"/>
                    <a:pt x="71" y="247"/>
                    <a:pt x="87" y="263"/>
                  </a:cubicBezTo>
                  <a:cubicBezTo>
                    <a:pt x="120" y="263"/>
                    <a:pt x="153" y="263"/>
                    <a:pt x="174" y="226"/>
                  </a:cubicBezTo>
                  <a:cubicBezTo>
                    <a:pt x="207" y="210"/>
                    <a:pt x="223" y="177"/>
                    <a:pt x="223" y="144"/>
                  </a:cubicBezTo>
                  <a:cubicBezTo>
                    <a:pt x="240" y="107"/>
                    <a:pt x="240" y="90"/>
                    <a:pt x="223" y="57"/>
                  </a:cubicBezTo>
                  <a:cubicBezTo>
                    <a:pt x="207" y="41"/>
                    <a:pt x="207" y="41"/>
                    <a:pt x="207" y="20"/>
                  </a:cubicBezTo>
                  <a:lnTo>
                    <a:pt x="190" y="20"/>
                  </a:lnTo>
                  <a:cubicBezTo>
                    <a:pt x="174" y="4"/>
                    <a:pt x="153" y="4"/>
                    <a:pt x="153" y="4"/>
                  </a:cubicBezTo>
                  <a:cubicBezTo>
                    <a:pt x="145"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6"/>
            <p:cNvSpPr/>
            <p:nvPr/>
          </p:nvSpPr>
          <p:spPr>
            <a:xfrm>
              <a:off x="4083675" y="2748425"/>
              <a:ext cx="6000" cy="6400"/>
            </a:xfrm>
            <a:custGeom>
              <a:avLst/>
              <a:gdLst/>
              <a:ahLst/>
              <a:cxnLst/>
              <a:rect l="l" t="t" r="r" b="b"/>
              <a:pathLst>
                <a:path w="240" h="256" extrusionOk="0">
                  <a:moveTo>
                    <a:pt x="139" y="0"/>
                  </a:moveTo>
                  <a:cubicBezTo>
                    <a:pt x="124" y="0"/>
                    <a:pt x="111" y="4"/>
                    <a:pt x="103" y="13"/>
                  </a:cubicBezTo>
                  <a:cubicBezTo>
                    <a:pt x="33" y="33"/>
                    <a:pt x="0" y="99"/>
                    <a:pt x="17" y="169"/>
                  </a:cubicBezTo>
                  <a:cubicBezTo>
                    <a:pt x="17" y="202"/>
                    <a:pt x="50" y="239"/>
                    <a:pt x="66" y="239"/>
                  </a:cubicBezTo>
                  <a:cubicBezTo>
                    <a:pt x="103" y="256"/>
                    <a:pt x="120" y="256"/>
                    <a:pt x="153" y="256"/>
                  </a:cubicBezTo>
                  <a:cubicBezTo>
                    <a:pt x="190" y="239"/>
                    <a:pt x="206" y="202"/>
                    <a:pt x="223" y="186"/>
                  </a:cubicBezTo>
                  <a:cubicBezTo>
                    <a:pt x="239" y="153"/>
                    <a:pt x="239" y="116"/>
                    <a:pt x="239" y="83"/>
                  </a:cubicBezTo>
                  <a:cubicBezTo>
                    <a:pt x="223" y="66"/>
                    <a:pt x="223" y="50"/>
                    <a:pt x="206" y="33"/>
                  </a:cubicBezTo>
                  <a:cubicBezTo>
                    <a:pt x="206" y="13"/>
                    <a:pt x="190" y="13"/>
                    <a:pt x="190" y="13"/>
                  </a:cubicBezTo>
                  <a:cubicBezTo>
                    <a:pt x="171"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6"/>
            <p:cNvSpPr/>
            <p:nvPr/>
          </p:nvSpPr>
          <p:spPr>
            <a:xfrm>
              <a:off x="4090975" y="2782750"/>
              <a:ext cx="5600" cy="6475"/>
            </a:xfrm>
            <a:custGeom>
              <a:avLst/>
              <a:gdLst/>
              <a:ahLst/>
              <a:cxnLst/>
              <a:rect l="l" t="t" r="r" b="b"/>
              <a:pathLst>
                <a:path w="224" h="259" extrusionOk="0">
                  <a:moveTo>
                    <a:pt x="104" y="0"/>
                  </a:moveTo>
                  <a:cubicBezTo>
                    <a:pt x="67" y="17"/>
                    <a:pt x="17" y="50"/>
                    <a:pt x="1" y="103"/>
                  </a:cubicBezTo>
                  <a:cubicBezTo>
                    <a:pt x="1" y="136"/>
                    <a:pt x="1" y="169"/>
                    <a:pt x="17" y="206"/>
                  </a:cubicBezTo>
                  <a:cubicBezTo>
                    <a:pt x="34" y="239"/>
                    <a:pt x="50" y="256"/>
                    <a:pt x="83" y="256"/>
                  </a:cubicBezTo>
                  <a:cubicBezTo>
                    <a:pt x="90" y="258"/>
                    <a:pt x="98" y="259"/>
                    <a:pt x="105" y="259"/>
                  </a:cubicBezTo>
                  <a:cubicBezTo>
                    <a:pt x="154" y="259"/>
                    <a:pt x="209" y="214"/>
                    <a:pt x="224" y="153"/>
                  </a:cubicBezTo>
                  <a:lnTo>
                    <a:pt x="224" y="120"/>
                  </a:lnTo>
                  <a:cubicBezTo>
                    <a:pt x="224" y="83"/>
                    <a:pt x="207" y="50"/>
                    <a:pt x="186" y="33"/>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6"/>
            <p:cNvSpPr/>
            <p:nvPr/>
          </p:nvSpPr>
          <p:spPr>
            <a:xfrm>
              <a:off x="4075925" y="2777700"/>
              <a:ext cx="6425" cy="6600"/>
            </a:xfrm>
            <a:custGeom>
              <a:avLst/>
              <a:gdLst/>
              <a:ahLst/>
              <a:cxnLst/>
              <a:rect l="l" t="t" r="r" b="b"/>
              <a:pathLst>
                <a:path w="257" h="264" extrusionOk="0">
                  <a:moveTo>
                    <a:pt x="140" y="0"/>
                  </a:moveTo>
                  <a:cubicBezTo>
                    <a:pt x="125" y="0"/>
                    <a:pt x="112" y="4"/>
                    <a:pt x="104" y="12"/>
                  </a:cubicBezTo>
                  <a:cubicBezTo>
                    <a:pt x="34" y="45"/>
                    <a:pt x="1" y="116"/>
                    <a:pt x="17" y="181"/>
                  </a:cubicBezTo>
                  <a:cubicBezTo>
                    <a:pt x="34" y="219"/>
                    <a:pt x="50" y="235"/>
                    <a:pt x="67" y="252"/>
                  </a:cubicBezTo>
                  <a:cubicBezTo>
                    <a:pt x="85" y="260"/>
                    <a:pt x="103" y="264"/>
                    <a:pt x="118" y="264"/>
                  </a:cubicBezTo>
                  <a:cubicBezTo>
                    <a:pt x="133" y="264"/>
                    <a:pt x="145" y="260"/>
                    <a:pt x="153" y="252"/>
                  </a:cubicBezTo>
                  <a:cubicBezTo>
                    <a:pt x="224" y="219"/>
                    <a:pt x="257" y="149"/>
                    <a:pt x="240" y="78"/>
                  </a:cubicBezTo>
                  <a:cubicBezTo>
                    <a:pt x="240" y="62"/>
                    <a:pt x="224" y="45"/>
                    <a:pt x="207" y="29"/>
                  </a:cubicBezTo>
                  <a:lnTo>
                    <a:pt x="191" y="12"/>
                  </a:lnTo>
                  <a:cubicBezTo>
                    <a:pt x="172" y="4"/>
                    <a:pt x="155"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6"/>
            <p:cNvSpPr/>
            <p:nvPr/>
          </p:nvSpPr>
          <p:spPr>
            <a:xfrm>
              <a:off x="4042025" y="2755925"/>
              <a:ext cx="6425" cy="6650"/>
            </a:xfrm>
            <a:custGeom>
              <a:avLst/>
              <a:gdLst/>
              <a:ahLst/>
              <a:cxnLst/>
              <a:rect l="l" t="t" r="r" b="b"/>
              <a:pathLst>
                <a:path w="257" h="266" extrusionOk="0">
                  <a:moveTo>
                    <a:pt x="144" y="0"/>
                  </a:moveTo>
                  <a:cubicBezTo>
                    <a:pt x="108" y="0"/>
                    <a:pt x="70" y="17"/>
                    <a:pt x="50" y="59"/>
                  </a:cubicBezTo>
                  <a:cubicBezTo>
                    <a:pt x="0" y="108"/>
                    <a:pt x="0" y="195"/>
                    <a:pt x="50" y="228"/>
                  </a:cubicBezTo>
                  <a:cubicBezTo>
                    <a:pt x="66" y="249"/>
                    <a:pt x="83" y="249"/>
                    <a:pt x="104" y="265"/>
                  </a:cubicBezTo>
                  <a:cubicBezTo>
                    <a:pt x="137" y="265"/>
                    <a:pt x="170" y="249"/>
                    <a:pt x="207" y="211"/>
                  </a:cubicBezTo>
                  <a:cubicBezTo>
                    <a:pt x="240" y="178"/>
                    <a:pt x="256" y="125"/>
                    <a:pt x="240" y="75"/>
                  </a:cubicBezTo>
                  <a:cubicBezTo>
                    <a:pt x="223" y="59"/>
                    <a:pt x="223" y="42"/>
                    <a:pt x="207" y="22"/>
                  </a:cubicBezTo>
                  <a:cubicBezTo>
                    <a:pt x="192" y="8"/>
                    <a:pt x="168"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6"/>
            <p:cNvSpPr/>
            <p:nvPr/>
          </p:nvSpPr>
          <p:spPr>
            <a:xfrm>
              <a:off x="4078500" y="2797375"/>
              <a:ext cx="6025" cy="6300"/>
            </a:xfrm>
            <a:custGeom>
              <a:avLst/>
              <a:gdLst/>
              <a:ahLst/>
              <a:cxnLst/>
              <a:rect l="l" t="t" r="r" b="b"/>
              <a:pathLst>
                <a:path w="241" h="252" extrusionOk="0">
                  <a:moveTo>
                    <a:pt x="134" y="1"/>
                  </a:moveTo>
                  <a:cubicBezTo>
                    <a:pt x="100" y="1"/>
                    <a:pt x="65" y="19"/>
                    <a:pt x="34" y="50"/>
                  </a:cubicBezTo>
                  <a:cubicBezTo>
                    <a:pt x="1" y="100"/>
                    <a:pt x="1" y="186"/>
                    <a:pt x="34" y="219"/>
                  </a:cubicBezTo>
                  <a:cubicBezTo>
                    <a:pt x="57" y="242"/>
                    <a:pt x="82" y="252"/>
                    <a:pt x="107" y="252"/>
                  </a:cubicBezTo>
                  <a:cubicBezTo>
                    <a:pt x="141" y="252"/>
                    <a:pt x="176" y="233"/>
                    <a:pt x="207" y="203"/>
                  </a:cubicBezTo>
                  <a:cubicBezTo>
                    <a:pt x="240" y="153"/>
                    <a:pt x="240" y="67"/>
                    <a:pt x="207" y="34"/>
                  </a:cubicBezTo>
                  <a:cubicBezTo>
                    <a:pt x="184" y="11"/>
                    <a:pt x="15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6"/>
            <p:cNvSpPr/>
            <p:nvPr/>
          </p:nvSpPr>
          <p:spPr>
            <a:xfrm>
              <a:off x="4079325" y="2733200"/>
              <a:ext cx="6025" cy="6250"/>
            </a:xfrm>
            <a:custGeom>
              <a:avLst/>
              <a:gdLst/>
              <a:ahLst/>
              <a:cxnLst/>
              <a:rect l="l" t="t" r="r" b="b"/>
              <a:pathLst>
                <a:path w="241" h="250" extrusionOk="0">
                  <a:moveTo>
                    <a:pt x="118" y="0"/>
                  </a:moveTo>
                  <a:cubicBezTo>
                    <a:pt x="71" y="0"/>
                    <a:pt x="15" y="48"/>
                    <a:pt x="1" y="106"/>
                  </a:cubicBezTo>
                  <a:cubicBezTo>
                    <a:pt x="1" y="143"/>
                    <a:pt x="1" y="176"/>
                    <a:pt x="17" y="193"/>
                  </a:cubicBezTo>
                  <a:cubicBezTo>
                    <a:pt x="34" y="230"/>
                    <a:pt x="55" y="246"/>
                    <a:pt x="88" y="246"/>
                  </a:cubicBezTo>
                  <a:cubicBezTo>
                    <a:pt x="96" y="248"/>
                    <a:pt x="105" y="249"/>
                    <a:pt x="113" y="249"/>
                  </a:cubicBezTo>
                  <a:cubicBezTo>
                    <a:pt x="169" y="249"/>
                    <a:pt x="209" y="201"/>
                    <a:pt x="224" y="143"/>
                  </a:cubicBezTo>
                  <a:cubicBezTo>
                    <a:pt x="240" y="90"/>
                    <a:pt x="224" y="57"/>
                    <a:pt x="191" y="24"/>
                  </a:cubicBezTo>
                  <a:cubicBezTo>
                    <a:pt x="191" y="3"/>
                    <a:pt x="174" y="3"/>
                    <a:pt x="137" y="3"/>
                  </a:cubicBezTo>
                  <a:cubicBezTo>
                    <a:pt x="131" y="1"/>
                    <a:pt x="124" y="0"/>
                    <a:pt x="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6"/>
            <p:cNvSpPr/>
            <p:nvPr/>
          </p:nvSpPr>
          <p:spPr>
            <a:xfrm>
              <a:off x="4115000" y="2757075"/>
              <a:ext cx="6000" cy="6425"/>
            </a:xfrm>
            <a:custGeom>
              <a:avLst/>
              <a:gdLst/>
              <a:ahLst/>
              <a:cxnLst/>
              <a:rect l="l" t="t" r="r" b="b"/>
              <a:pathLst>
                <a:path w="240" h="257" extrusionOk="0">
                  <a:moveTo>
                    <a:pt x="135" y="1"/>
                  </a:moveTo>
                  <a:cubicBezTo>
                    <a:pt x="120" y="1"/>
                    <a:pt x="104" y="5"/>
                    <a:pt x="87" y="13"/>
                  </a:cubicBezTo>
                  <a:cubicBezTo>
                    <a:pt x="50" y="29"/>
                    <a:pt x="33" y="46"/>
                    <a:pt x="17" y="79"/>
                  </a:cubicBezTo>
                  <a:cubicBezTo>
                    <a:pt x="1" y="116"/>
                    <a:pt x="1" y="149"/>
                    <a:pt x="17" y="182"/>
                  </a:cubicBezTo>
                  <a:cubicBezTo>
                    <a:pt x="31" y="226"/>
                    <a:pt x="69" y="256"/>
                    <a:pt x="120" y="256"/>
                  </a:cubicBezTo>
                  <a:cubicBezTo>
                    <a:pt x="130" y="256"/>
                    <a:pt x="141" y="255"/>
                    <a:pt x="153" y="252"/>
                  </a:cubicBezTo>
                  <a:cubicBezTo>
                    <a:pt x="207" y="219"/>
                    <a:pt x="240" y="149"/>
                    <a:pt x="223" y="79"/>
                  </a:cubicBezTo>
                  <a:cubicBezTo>
                    <a:pt x="223" y="62"/>
                    <a:pt x="207" y="46"/>
                    <a:pt x="207" y="29"/>
                  </a:cubicBezTo>
                  <a:cubicBezTo>
                    <a:pt x="190" y="29"/>
                    <a:pt x="190" y="13"/>
                    <a:pt x="174" y="13"/>
                  </a:cubicBezTo>
                  <a:cubicBezTo>
                    <a:pt x="163"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6"/>
            <p:cNvSpPr/>
            <p:nvPr/>
          </p:nvSpPr>
          <p:spPr>
            <a:xfrm>
              <a:off x="4112000" y="2798700"/>
              <a:ext cx="6025" cy="6175"/>
            </a:xfrm>
            <a:custGeom>
              <a:avLst/>
              <a:gdLst/>
              <a:ahLst/>
              <a:cxnLst/>
              <a:rect l="l" t="t" r="r" b="b"/>
              <a:pathLst>
                <a:path w="241" h="247" extrusionOk="0">
                  <a:moveTo>
                    <a:pt x="135" y="0"/>
                  </a:moveTo>
                  <a:cubicBezTo>
                    <a:pt x="100" y="0"/>
                    <a:pt x="65" y="18"/>
                    <a:pt x="34" y="47"/>
                  </a:cubicBezTo>
                  <a:cubicBezTo>
                    <a:pt x="34" y="63"/>
                    <a:pt x="17" y="84"/>
                    <a:pt x="17" y="100"/>
                  </a:cubicBezTo>
                  <a:cubicBezTo>
                    <a:pt x="1" y="150"/>
                    <a:pt x="17" y="187"/>
                    <a:pt x="34" y="220"/>
                  </a:cubicBezTo>
                  <a:cubicBezTo>
                    <a:pt x="53" y="239"/>
                    <a:pt x="80" y="247"/>
                    <a:pt x="105" y="247"/>
                  </a:cubicBezTo>
                  <a:cubicBezTo>
                    <a:pt x="123" y="247"/>
                    <a:pt x="140" y="243"/>
                    <a:pt x="153" y="236"/>
                  </a:cubicBezTo>
                  <a:cubicBezTo>
                    <a:pt x="170" y="236"/>
                    <a:pt x="191" y="220"/>
                    <a:pt x="207" y="203"/>
                  </a:cubicBezTo>
                  <a:cubicBezTo>
                    <a:pt x="240" y="150"/>
                    <a:pt x="240" y="63"/>
                    <a:pt x="207" y="30"/>
                  </a:cubicBezTo>
                  <a:cubicBezTo>
                    <a:pt x="185" y="9"/>
                    <a:pt x="160"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6"/>
            <p:cNvSpPr/>
            <p:nvPr/>
          </p:nvSpPr>
          <p:spPr>
            <a:xfrm>
              <a:off x="4069850" y="2760600"/>
              <a:ext cx="5700" cy="6300"/>
            </a:xfrm>
            <a:custGeom>
              <a:avLst/>
              <a:gdLst/>
              <a:ahLst/>
              <a:cxnLst/>
              <a:rect l="l" t="t" r="r" b="b"/>
              <a:pathLst>
                <a:path w="228" h="252" extrusionOk="0">
                  <a:moveTo>
                    <a:pt x="119" y="1"/>
                  </a:moveTo>
                  <a:cubicBezTo>
                    <a:pt x="102" y="1"/>
                    <a:pt x="82" y="8"/>
                    <a:pt x="71" y="8"/>
                  </a:cubicBezTo>
                  <a:cubicBezTo>
                    <a:pt x="38" y="24"/>
                    <a:pt x="21" y="62"/>
                    <a:pt x="1" y="111"/>
                  </a:cubicBezTo>
                  <a:cubicBezTo>
                    <a:pt x="1" y="144"/>
                    <a:pt x="1" y="181"/>
                    <a:pt x="21" y="198"/>
                  </a:cubicBezTo>
                  <a:cubicBezTo>
                    <a:pt x="38" y="231"/>
                    <a:pt x="54" y="247"/>
                    <a:pt x="87" y="247"/>
                  </a:cubicBezTo>
                  <a:cubicBezTo>
                    <a:pt x="95" y="250"/>
                    <a:pt x="103" y="252"/>
                    <a:pt x="111" y="252"/>
                  </a:cubicBezTo>
                  <a:cubicBezTo>
                    <a:pt x="156" y="252"/>
                    <a:pt x="196" y="207"/>
                    <a:pt x="227" y="165"/>
                  </a:cubicBezTo>
                  <a:lnTo>
                    <a:pt x="227" y="144"/>
                  </a:lnTo>
                  <a:cubicBezTo>
                    <a:pt x="227" y="95"/>
                    <a:pt x="227" y="62"/>
                    <a:pt x="190" y="24"/>
                  </a:cubicBezTo>
                  <a:cubicBezTo>
                    <a:pt x="174" y="8"/>
                    <a:pt x="157" y="8"/>
                    <a:pt x="141" y="8"/>
                  </a:cubicBezTo>
                  <a:cubicBezTo>
                    <a:pt x="135" y="2"/>
                    <a:pt x="128"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6"/>
            <p:cNvSpPr/>
            <p:nvPr/>
          </p:nvSpPr>
          <p:spPr>
            <a:xfrm>
              <a:off x="4113650" y="2815425"/>
              <a:ext cx="6125" cy="6400"/>
            </a:xfrm>
            <a:custGeom>
              <a:avLst/>
              <a:gdLst/>
              <a:ahLst/>
              <a:cxnLst/>
              <a:rect l="l" t="t" r="r" b="b"/>
              <a:pathLst>
                <a:path w="245" h="256" extrusionOk="0">
                  <a:moveTo>
                    <a:pt x="149" y="0"/>
                  </a:moveTo>
                  <a:cubicBezTo>
                    <a:pt x="136" y="0"/>
                    <a:pt x="123" y="4"/>
                    <a:pt x="104" y="12"/>
                  </a:cubicBezTo>
                  <a:cubicBezTo>
                    <a:pt x="38" y="33"/>
                    <a:pt x="1" y="116"/>
                    <a:pt x="22" y="169"/>
                  </a:cubicBezTo>
                  <a:cubicBezTo>
                    <a:pt x="38" y="202"/>
                    <a:pt x="55" y="239"/>
                    <a:pt x="71" y="239"/>
                  </a:cubicBezTo>
                  <a:cubicBezTo>
                    <a:pt x="104" y="256"/>
                    <a:pt x="141" y="256"/>
                    <a:pt x="158" y="256"/>
                  </a:cubicBezTo>
                  <a:cubicBezTo>
                    <a:pt x="191" y="239"/>
                    <a:pt x="207" y="202"/>
                    <a:pt x="228" y="186"/>
                  </a:cubicBezTo>
                  <a:cubicBezTo>
                    <a:pt x="244" y="153"/>
                    <a:pt x="244" y="116"/>
                    <a:pt x="244" y="83"/>
                  </a:cubicBezTo>
                  <a:cubicBezTo>
                    <a:pt x="244" y="66"/>
                    <a:pt x="228" y="50"/>
                    <a:pt x="207" y="33"/>
                  </a:cubicBezTo>
                  <a:cubicBezTo>
                    <a:pt x="207" y="12"/>
                    <a:pt x="191" y="12"/>
                    <a:pt x="191" y="12"/>
                  </a:cubicBezTo>
                  <a:cubicBezTo>
                    <a:pt x="174" y="4"/>
                    <a:pt x="162" y="0"/>
                    <a:pt x="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6"/>
            <p:cNvSpPr/>
            <p:nvPr/>
          </p:nvSpPr>
          <p:spPr>
            <a:xfrm>
              <a:off x="4091400" y="2828200"/>
              <a:ext cx="6000" cy="6400"/>
            </a:xfrm>
            <a:custGeom>
              <a:avLst/>
              <a:gdLst/>
              <a:ahLst/>
              <a:cxnLst/>
              <a:rect l="l" t="t" r="r" b="b"/>
              <a:pathLst>
                <a:path w="240" h="256" extrusionOk="0">
                  <a:moveTo>
                    <a:pt x="103" y="0"/>
                  </a:moveTo>
                  <a:cubicBezTo>
                    <a:pt x="87" y="0"/>
                    <a:pt x="50" y="17"/>
                    <a:pt x="33" y="54"/>
                  </a:cubicBezTo>
                  <a:cubicBezTo>
                    <a:pt x="17" y="70"/>
                    <a:pt x="0" y="103"/>
                    <a:pt x="0" y="120"/>
                  </a:cubicBezTo>
                  <a:cubicBezTo>
                    <a:pt x="0" y="173"/>
                    <a:pt x="17" y="206"/>
                    <a:pt x="33" y="223"/>
                  </a:cubicBezTo>
                  <a:cubicBezTo>
                    <a:pt x="56" y="246"/>
                    <a:pt x="81" y="256"/>
                    <a:pt x="106" y="256"/>
                  </a:cubicBezTo>
                  <a:cubicBezTo>
                    <a:pt x="141" y="256"/>
                    <a:pt x="176" y="237"/>
                    <a:pt x="207" y="206"/>
                  </a:cubicBezTo>
                  <a:cubicBezTo>
                    <a:pt x="239" y="157"/>
                    <a:pt x="239" y="70"/>
                    <a:pt x="190" y="17"/>
                  </a:cubicBezTo>
                  <a:cubicBezTo>
                    <a:pt x="169" y="0"/>
                    <a:pt x="136"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6"/>
            <p:cNvSpPr/>
            <p:nvPr/>
          </p:nvSpPr>
          <p:spPr>
            <a:xfrm>
              <a:off x="4087475" y="2720075"/>
              <a:ext cx="6100" cy="6400"/>
            </a:xfrm>
            <a:custGeom>
              <a:avLst/>
              <a:gdLst/>
              <a:ahLst/>
              <a:cxnLst/>
              <a:rect l="l" t="t" r="r" b="b"/>
              <a:pathLst>
                <a:path w="244" h="256" extrusionOk="0">
                  <a:moveTo>
                    <a:pt x="137" y="0"/>
                  </a:moveTo>
                  <a:cubicBezTo>
                    <a:pt x="121" y="0"/>
                    <a:pt x="104" y="5"/>
                    <a:pt x="87" y="13"/>
                  </a:cubicBezTo>
                  <a:cubicBezTo>
                    <a:pt x="71" y="13"/>
                    <a:pt x="38" y="50"/>
                    <a:pt x="17" y="83"/>
                  </a:cubicBezTo>
                  <a:cubicBezTo>
                    <a:pt x="1" y="116"/>
                    <a:pt x="1" y="153"/>
                    <a:pt x="17" y="169"/>
                  </a:cubicBezTo>
                  <a:cubicBezTo>
                    <a:pt x="17" y="202"/>
                    <a:pt x="38" y="240"/>
                    <a:pt x="71" y="240"/>
                  </a:cubicBezTo>
                  <a:cubicBezTo>
                    <a:pt x="87" y="256"/>
                    <a:pt x="120" y="256"/>
                    <a:pt x="157" y="256"/>
                  </a:cubicBezTo>
                  <a:cubicBezTo>
                    <a:pt x="207" y="219"/>
                    <a:pt x="244" y="153"/>
                    <a:pt x="223" y="83"/>
                  </a:cubicBezTo>
                  <a:cubicBezTo>
                    <a:pt x="223" y="66"/>
                    <a:pt x="207" y="50"/>
                    <a:pt x="207" y="33"/>
                  </a:cubicBezTo>
                  <a:cubicBezTo>
                    <a:pt x="190" y="13"/>
                    <a:pt x="190" y="13"/>
                    <a:pt x="174" y="13"/>
                  </a:cubicBezTo>
                  <a:cubicBezTo>
                    <a:pt x="166" y="5"/>
                    <a:pt x="152"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6"/>
            <p:cNvSpPr/>
            <p:nvPr/>
          </p:nvSpPr>
          <p:spPr>
            <a:xfrm>
              <a:off x="4086250" y="2764700"/>
              <a:ext cx="6000" cy="6500"/>
            </a:xfrm>
            <a:custGeom>
              <a:avLst/>
              <a:gdLst/>
              <a:ahLst/>
              <a:cxnLst/>
              <a:rect l="l" t="t" r="r" b="b"/>
              <a:pathLst>
                <a:path w="240" h="260" extrusionOk="0">
                  <a:moveTo>
                    <a:pt x="153" y="1"/>
                  </a:moveTo>
                  <a:cubicBezTo>
                    <a:pt x="87" y="1"/>
                    <a:pt x="33" y="50"/>
                    <a:pt x="17" y="120"/>
                  </a:cubicBezTo>
                  <a:cubicBezTo>
                    <a:pt x="0" y="153"/>
                    <a:pt x="17" y="186"/>
                    <a:pt x="33" y="207"/>
                  </a:cubicBezTo>
                  <a:cubicBezTo>
                    <a:pt x="33" y="240"/>
                    <a:pt x="66" y="256"/>
                    <a:pt x="103" y="256"/>
                  </a:cubicBezTo>
                  <a:cubicBezTo>
                    <a:pt x="110" y="258"/>
                    <a:pt x="117" y="259"/>
                    <a:pt x="124" y="259"/>
                  </a:cubicBezTo>
                  <a:cubicBezTo>
                    <a:pt x="170" y="259"/>
                    <a:pt x="225" y="214"/>
                    <a:pt x="239" y="153"/>
                  </a:cubicBezTo>
                  <a:cubicBezTo>
                    <a:pt x="239" y="120"/>
                    <a:pt x="239" y="83"/>
                    <a:pt x="223" y="50"/>
                  </a:cubicBezTo>
                  <a:lnTo>
                    <a:pt x="206" y="34"/>
                  </a:lnTo>
                  <a:cubicBezTo>
                    <a:pt x="190" y="17"/>
                    <a:pt x="169"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6"/>
            <p:cNvSpPr/>
            <p:nvPr/>
          </p:nvSpPr>
          <p:spPr>
            <a:xfrm>
              <a:off x="4095200" y="2736350"/>
              <a:ext cx="6125" cy="6600"/>
            </a:xfrm>
            <a:custGeom>
              <a:avLst/>
              <a:gdLst/>
              <a:ahLst/>
              <a:cxnLst/>
              <a:rect l="l" t="t" r="r" b="b"/>
              <a:pathLst>
                <a:path w="245" h="264" extrusionOk="0">
                  <a:moveTo>
                    <a:pt x="158" y="1"/>
                  </a:moveTo>
                  <a:cubicBezTo>
                    <a:pt x="87" y="1"/>
                    <a:pt x="17" y="50"/>
                    <a:pt x="17" y="120"/>
                  </a:cubicBezTo>
                  <a:cubicBezTo>
                    <a:pt x="1" y="153"/>
                    <a:pt x="1" y="186"/>
                    <a:pt x="17" y="207"/>
                  </a:cubicBezTo>
                  <a:cubicBezTo>
                    <a:pt x="38" y="240"/>
                    <a:pt x="71" y="256"/>
                    <a:pt x="87" y="256"/>
                  </a:cubicBezTo>
                  <a:cubicBezTo>
                    <a:pt x="97" y="261"/>
                    <a:pt x="107" y="263"/>
                    <a:pt x="117" y="263"/>
                  </a:cubicBezTo>
                  <a:cubicBezTo>
                    <a:pt x="140" y="263"/>
                    <a:pt x="162" y="252"/>
                    <a:pt x="174" y="240"/>
                  </a:cubicBezTo>
                  <a:cubicBezTo>
                    <a:pt x="207" y="223"/>
                    <a:pt x="224" y="186"/>
                    <a:pt x="224" y="153"/>
                  </a:cubicBezTo>
                  <a:cubicBezTo>
                    <a:pt x="244" y="120"/>
                    <a:pt x="244" y="83"/>
                    <a:pt x="224" y="50"/>
                  </a:cubicBezTo>
                  <a:cubicBezTo>
                    <a:pt x="207" y="50"/>
                    <a:pt x="207" y="34"/>
                    <a:pt x="207" y="34"/>
                  </a:cubicBezTo>
                  <a:cubicBezTo>
                    <a:pt x="191" y="17"/>
                    <a:pt x="174" y="17"/>
                    <a:pt x="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6"/>
            <p:cNvSpPr/>
            <p:nvPr/>
          </p:nvSpPr>
          <p:spPr>
            <a:xfrm>
              <a:off x="4074175" y="2822725"/>
              <a:ext cx="6525" cy="6575"/>
            </a:xfrm>
            <a:custGeom>
              <a:avLst/>
              <a:gdLst/>
              <a:ahLst/>
              <a:cxnLst/>
              <a:rect l="l" t="t" r="r" b="b"/>
              <a:pathLst>
                <a:path w="261" h="263" extrusionOk="0">
                  <a:moveTo>
                    <a:pt x="141" y="1"/>
                  </a:moveTo>
                  <a:cubicBezTo>
                    <a:pt x="126" y="1"/>
                    <a:pt x="112" y="5"/>
                    <a:pt x="104" y="13"/>
                  </a:cubicBezTo>
                  <a:cubicBezTo>
                    <a:pt x="34" y="50"/>
                    <a:pt x="1" y="116"/>
                    <a:pt x="17" y="186"/>
                  </a:cubicBezTo>
                  <a:cubicBezTo>
                    <a:pt x="30" y="240"/>
                    <a:pt x="74" y="262"/>
                    <a:pt x="118" y="262"/>
                  </a:cubicBezTo>
                  <a:cubicBezTo>
                    <a:pt x="132" y="262"/>
                    <a:pt x="145" y="260"/>
                    <a:pt x="158" y="256"/>
                  </a:cubicBezTo>
                  <a:cubicBezTo>
                    <a:pt x="223" y="219"/>
                    <a:pt x="261" y="153"/>
                    <a:pt x="240" y="83"/>
                  </a:cubicBezTo>
                  <a:cubicBezTo>
                    <a:pt x="223" y="67"/>
                    <a:pt x="223" y="50"/>
                    <a:pt x="207" y="30"/>
                  </a:cubicBezTo>
                  <a:cubicBezTo>
                    <a:pt x="190" y="30"/>
                    <a:pt x="190" y="13"/>
                    <a:pt x="190" y="13"/>
                  </a:cubicBezTo>
                  <a:cubicBezTo>
                    <a:pt x="174" y="5"/>
                    <a:pt x="156"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6"/>
            <p:cNvSpPr/>
            <p:nvPr/>
          </p:nvSpPr>
          <p:spPr>
            <a:xfrm>
              <a:off x="4034300" y="2771750"/>
              <a:ext cx="6000" cy="6425"/>
            </a:xfrm>
            <a:custGeom>
              <a:avLst/>
              <a:gdLst/>
              <a:ahLst/>
              <a:cxnLst/>
              <a:rect l="l" t="t" r="r" b="b"/>
              <a:pathLst>
                <a:path w="240" h="257" extrusionOk="0">
                  <a:moveTo>
                    <a:pt x="131" y="0"/>
                  </a:moveTo>
                  <a:cubicBezTo>
                    <a:pt x="122" y="0"/>
                    <a:pt x="113" y="2"/>
                    <a:pt x="103" y="7"/>
                  </a:cubicBezTo>
                  <a:cubicBezTo>
                    <a:pt x="83" y="7"/>
                    <a:pt x="50" y="28"/>
                    <a:pt x="33" y="44"/>
                  </a:cubicBezTo>
                  <a:cubicBezTo>
                    <a:pt x="17" y="77"/>
                    <a:pt x="0" y="94"/>
                    <a:pt x="0" y="131"/>
                  </a:cubicBezTo>
                  <a:cubicBezTo>
                    <a:pt x="0" y="164"/>
                    <a:pt x="17" y="197"/>
                    <a:pt x="33" y="234"/>
                  </a:cubicBezTo>
                  <a:cubicBezTo>
                    <a:pt x="55" y="248"/>
                    <a:pt x="81" y="257"/>
                    <a:pt x="107" y="257"/>
                  </a:cubicBezTo>
                  <a:cubicBezTo>
                    <a:pt x="141" y="257"/>
                    <a:pt x="176" y="243"/>
                    <a:pt x="206" y="213"/>
                  </a:cubicBezTo>
                  <a:cubicBezTo>
                    <a:pt x="239" y="147"/>
                    <a:pt x="239" y="77"/>
                    <a:pt x="186" y="28"/>
                  </a:cubicBezTo>
                  <a:cubicBezTo>
                    <a:pt x="174" y="13"/>
                    <a:pt x="154"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6"/>
            <p:cNvSpPr/>
            <p:nvPr/>
          </p:nvSpPr>
          <p:spPr>
            <a:xfrm>
              <a:off x="4028625" y="2755975"/>
              <a:ext cx="6100" cy="6250"/>
            </a:xfrm>
            <a:custGeom>
              <a:avLst/>
              <a:gdLst/>
              <a:ahLst/>
              <a:cxnLst/>
              <a:rect l="l" t="t" r="r" b="b"/>
              <a:pathLst>
                <a:path w="244" h="250" extrusionOk="0">
                  <a:moveTo>
                    <a:pt x="131" y="0"/>
                  </a:moveTo>
                  <a:cubicBezTo>
                    <a:pt x="72" y="0"/>
                    <a:pt x="21" y="49"/>
                    <a:pt x="21" y="106"/>
                  </a:cubicBezTo>
                  <a:cubicBezTo>
                    <a:pt x="1" y="143"/>
                    <a:pt x="1" y="176"/>
                    <a:pt x="21" y="193"/>
                  </a:cubicBezTo>
                  <a:cubicBezTo>
                    <a:pt x="38" y="226"/>
                    <a:pt x="71" y="247"/>
                    <a:pt x="87" y="247"/>
                  </a:cubicBezTo>
                  <a:cubicBezTo>
                    <a:pt x="96" y="249"/>
                    <a:pt x="104" y="250"/>
                    <a:pt x="112" y="250"/>
                  </a:cubicBezTo>
                  <a:cubicBezTo>
                    <a:pt x="169" y="250"/>
                    <a:pt x="209" y="201"/>
                    <a:pt x="227" y="143"/>
                  </a:cubicBezTo>
                  <a:cubicBezTo>
                    <a:pt x="244" y="106"/>
                    <a:pt x="227" y="73"/>
                    <a:pt x="227" y="57"/>
                  </a:cubicBezTo>
                  <a:cubicBezTo>
                    <a:pt x="207" y="40"/>
                    <a:pt x="207" y="40"/>
                    <a:pt x="207" y="20"/>
                  </a:cubicBezTo>
                  <a:cubicBezTo>
                    <a:pt x="190" y="3"/>
                    <a:pt x="174" y="3"/>
                    <a:pt x="157" y="3"/>
                  </a:cubicBezTo>
                  <a:cubicBezTo>
                    <a:pt x="148" y="1"/>
                    <a:pt x="140"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6"/>
            <p:cNvSpPr/>
            <p:nvPr/>
          </p:nvSpPr>
          <p:spPr>
            <a:xfrm>
              <a:off x="4037700" y="2850150"/>
              <a:ext cx="3425" cy="425"/>
            </a:xfrm>
            <a:custGeom>
              <a:avLst/>
              <a:gdLst/>
              <a:ahLst/>
              <a:cxnLst/>
              <a:rect l="l" t="t" r="r" b="b"/>
              <a:pathLst>
                <a:path w="137" h="17" extrusionOk="0">
                  <a:moveTo>
                    <a:pt x="87" y="0"/>
                  </a:moveTo>
                  <a:cubicBezTo>
                    <a:pt x="50" y="0"/>
                    <a:pt x="33" y="0"/>
                    <a:pt x="0" y="17"/>
                  </a:cubicBezTo>
                  <a:lnTo>
                    <a:pt x="136" y="17"/>
                  </a:lnTo>
                  <a:cubicBezTo>
                    <a:pt x="120" y="17"/>
                    <a:pt x="103" y="0"/>
                    <a:pt x="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6"/>
            <p:cNvSpPr/>
            <p:nvPr/>
          </p:nvSpPr>
          <p:spPr>
            <a:xfrm>
              <a:off x="4035950" y="2788650"/>
              <a:ext cx="6100" cy="6475"/>
            </a:xfrm>
            <a:custGeom>
              <a:avLst/>
              <a:gdLst/>
              <a:ahLst/>
              <a:cxnLst/>
              <a:rect l="l" t="t" r="r" b="b"/>
              <a:pathLst>
                <a:path w="244" h="259" extrusionOk="0">
                  <a:moveTo>
                    <a:pt x="130" y="0"/>
                  </a:moveTo>
                  <a:cubicBezTo>
                    <a:pt x="74" y="0"/>
                    <a:pt x="35" y="45"/>
                    <a:pt x="17" y="106"/>
                  </a:cubicBezTo>
                  <a:cubicBezTo>
                    <a:pt x="0" y="139"/>
                    <a:pt x="0" y="176"/>
                    <a:pt x="17" y="209"/>
                  </a:cubicBezTo>
                  <a:cubicBezTo>
                    <a:pt x="37" y="226"/>
                    <a:pt x="70" y="242"/>
                    <a:pt x="87" y="259"/>
                  </a:cubicBezTo>
                  <a:cubicBezTo>
                    <a:pt x="157" y="259"/>
                    <a:pt x="206" y="209"/>
                    <a:pt x="223" y="139"/>
                  </a:cubicBezTo>
                  <a:cubicBezTo>
                    <a:pt x="243" y="106"/>
                    <a:pt x="243" y="73"/>
                    <a:pt x="223" y="53"/>
                  </a:cubicBezTo>
                  <a:cubicBezTo>
                    <a:pt x="206"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6"/>
            <p:cNvSpPr/>
            <p:nvPr/>
          </p:nvSpPr>
          <p:spPr>
            <a:xfrm>
              <a:off x="4036875" y="2804500"/>
              <a:ext cx="6000" cy="6300"/>
            </a:xfrm>
            <a:custGeom>
              <a:avLst/>
              <a:gdLst/>
              <a:ahLst/>
              <a:cxnLst/>
              <a:rect l="l" t="t" r="r" b="b"/>
              <a:pathLst>
                <a:path w="240" h="252" extrusionOk="0">
                  <a:moveTo>
                    <a:pt x="133" y="1"/>
                  </a:moveTo>
                  <a:cubicBezTo>
                    <a:pt x="86" y="1"/>
                    <a:pt x="31" y="46"/>
                    <a:pt x="17" y="107"/>
                  </a:cubicBezTo>
                  <a:cubicBezTo>
                    <a:pt x="0" y="177"/>
                    <a:pt x="33" y="243"/>
                    <a:pt x="103" y="243"/>
                  </a:cubicBezTo>
                  <a:cubicBezTo>
                    <a:pt x="113" y="249"/>
                    <a:pt x="122" y="252"/>
                    <a:pt x="129" y="252"/>
                  </a:cubicBezTo>
                  <a:cubicBezTo>
                    <a:pt x="148" y="252"/>
                    <a:pt x="163" y="238"/>
                    <a:pt x="186" y="227"/>
                  </a:cubicBezTo>
                  <a:cubicBezTo>
                    <a:pt x="206" y="210"/>
                    <a:pt x="223" y="177"/>
                    <a:pt x="239" y="140"/>
                  </a:cubicBezTo>
                  <a:cubicBezTo>
                    <a:pt x="239" y="107"/>
                    <a:pt x="239" y="74"/>
                    <a:pt x="223" y="58"/>
                  </a:cubicBezTo>
                  <a:cubicBezTo>
                    <a:pt x="223" y="37"/>
                    <a:pt x="223" y="37"/>
                    <a:pt x="206" y="21"/>
                  </a:cubicBezTo>
                  <a:cubicBezTo>
                    <a:pt x="186" y="4"/>
                    <a:pt x="169" y="4"/>
                    <a:pt x="153" y="4"/>
                  </a:cubicBezTo>
                  <a:cubicBezTo>
                    <a:pt x="146" y="2"/>
                    <a:pt x="140"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6"/>
            <p:cNvSpPr/>
            <p:nvPr/>
          </p:nvSpPr>
          <p:spPr>
            <a:xfrm>
              <a:off x="4030375" y="2818300"/>
              <a:ext cx="6000" cy="6525"/>
            </a:xfrm>
            <a:custGeom>
              <a:avLst/>
              <a:gdLst/>
              <a:ahLst/>
              <a:cxnLst/>
              <a:rect l="l" t="t" r="r" b="b"/>
              <a:pathLst>
                <a:path w="240" h="261" extrusionOk="0">
                  <a:moveTo>
                    <a:pt x="157" y="1"/>
                  </a:moveTo>
                  <a:cubicBezTo>
                    <a:pt x="87" y="1"/>
                    <a:pt x="17" y="38"/>
                    <a:pt x="1" y="124"/>
                  </a:cubicBezTo>
                  <a:cubicBezTo>
                    <a:pt x="1" y="141"/>
                    <a:pt x="1" y="174"/>
                    <a:pt x="17" y="207"/>
                  </a:cubicBezTo>
                  <a:cubicBezTo>
                    <a:pt x="34" y="244"/>
                    <a:pt x="71" y="260"/>
                    <a:pt x="87" y="260"/>
                  </a:cubicBezTo>
                  <a:cubicBezTo>
                    <a:pt x="120" y="260"/>
                    <a:pt x="157" y="260"/>
                    <a:pt x="174" y="244"/>
                  </a:cubicBezTo>
                  <a:cubicBezTo>
                    <a:pt x="207" y="207"/>
                    <a:pt x="223" y="190"/>
                    <a:pt x="223" y="157"/>
                  </a:cubicBezTo>
                  <a:cubicBezTo>
                    <a:pt x="240" y="124"/>
                    <a:pt x="223" y="87"/>
                    <a:pt x="223" y="54"/>
                  </a:cubicBezTo>
                  <a:cubicBezTo>
                    <a:pt x="207" y="54"/>
                    <a:pt x="207" y="38"/>
                    <a:pt x="190" y="38"/>
                  </a:cubicBezTo>
                  <a:cubicBezTo>
                    <a:pt x="190" y="21"/>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6"/>
            <p:cNvSpPr/>
            <p:nvPr/>
          </p:nvSpPr>
          <p:spPr>
            <a:xfrm>
              <a:off x="4034300" y="2832850"/>
              <a:ext cx="5575" cy="6600"/>
            </a:xfrm>
            <a:custGeom>
              <a:avLst/>
              <a:gdLst/>
              <a:ahLst/>
              <a:cxnLst/>
              <a:rect l="l" t="t" r="r" b="b"/>
              <a:pathLst>
                <a:path w="223" h="264" extrusionOk="0">
                  <a:moveTo>
                    <a:pt x="115" y="1"/>
                  </a:moveTo>
                  <a:cubicBezTo>
                    <a:pt x="66" y="1"/>
                    <a:pt x="15" y="46"/>
                    <a:pt x="0" y="107"/>
                  </a:cubicBezTo>
                  <a:cubicBezTo>
                    <a:pt x="0" y="140"/>
                    <a:pt x="0" y="177"/>
                    <a:pt x="17" y="210"/>
                  </a:cubicBezTo>
                  <a:cubicBezTo>
                    <a:pt x="33" y="227"/>
                    <a:pt x="50" y="264"/>
                    <a:pt x="83" y="264"/>
                  </a:cubicBezTo>
                  <a:cubicBezTo>
                    <a:pt x="120" y="264"/>
                    <a:pt x="136" y="264"/>
                    <a:pt x="169" y="227"/>
                  </a:cubicBezTo>
                  <a:cubicBezTo>
                    <a:pt x="186" y="210"/>
                    <a:pt x="223" y="194"/>
                    <a:pt x="223" y="161"/>
                  </a:cubicBezTo>
                  <a:cubicBezTo>
                    <a:pt x="223" y="124"/>
                    <a:pt x="223" y="91"/>
                    <a:pt x="206" y="58"/>
                  </a:cubicBezTo>
                  <a:cubicBezTo>
                    <a:pt x="206" y="37"/>
                    <a:pt x="206" y="37"/>
                    <a:pt x="186" y="37"/>
                  </a:cubicBezTo>
                  <a:cubicBezTo>
                    <a:pt x="169" y="20"/>
                    <a:pt x="153" y="4"/>
                    <a:pt x="136" y="4"/>
                  </a:cubicBezTo>
                  <a:cubicBezTo>
                    <a:pt x="129" y="2"/>
                    <a:pt x="122"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6"/>
            <p:cNvSpPr/>
            <p:nvPr/>
          </p:nvSpPr>
          <p:spPr>
            <a:xfrm>
              <a:off x="4064300" y="2791225"/>
              <a:ext cx="6100" cy="6475"/>
            </a:xfrm>
            <a:custGeom>
              <a:avLst/>
              <a:gdLst/>
              <a:ahLst/>
              <a:cxnLst/>
              <a:rect l="l" t="t" r="r" b="b"/>
              <a:pathLst>
                <a:path w="244" h="259" extrusionOk="0">
                  <a:moveTo>
                    <a:pt x="130" y="0"/>
                  </a:moveTo>
                  <a:cubicBezTo>
                    <a:pt x="74" y="0"/>
                    <a:pt x="34" y="45"/>
                    <a:pt x="17" y="106"/>
                  </a:cubicBezTo>
                  <a:cubicBezTo>
                    <a:pt x="0" y="139"/>
                    <a:pt x="17" y="176"/>
                    <a:pt x="37" y="209"/>
                  </a:cubicBezTo>
                  <a:cubicBezTo>
                    <a:pt x="37" y="226"/>
                    <a:pt x="70" y="242"/>
                    <a:pt x="103" y="259"/>
                  </a:cubicBezTo>
                  <a:cubicBezTo>
                    <a:pt x="157" y="259"/>
                    <a:pt x="223" y="209"/>
                    <a:pt x="243" y="139"/>
                  </a:cubicBezTo>
                  <a:cubicBezTo>
                    <a:pt x="243" y="106"/>
                    <a:pt x="243" y="73"/>
                    <a:pt x="223" y="53"/>
                  </a:cubicBezTo>
                  <a:cubicBezTo>
                    <a:pt x="223"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6"/>
            <p:cNvSpPr/>
            <p:nvPr/>
          </p:nvSpPr>
          <p:spPr>
            <a:xfrm>
              <a:off x="4059125" y="2821275"/>
              <a:ext cx="6125" cy="6200"/>
            </a:xfrm>
            <a:custGeom>
              <a:avLst/>
              <a:gdLst/>
              <a:ahLst/>
              <a:cxnLst/>
              <a:rect l="l" t="t" r="r" b="b"/>
              <a:pathLst>
                <a:path w="245" h="248" extrusionOk="0">
                  <a:moveTo>
                    <a:pt x="128" y="1"/>
                  </a:moveTo>
                  <a:cubicBezTo>
                    <a:pt x="74" y="1"/>
                    <a:pt x="35" y="48"/>
                    <a:pt x="17" y="108"/>
                  </a:cubicBezTo>
                  <a:cubicBezTo>
                    <a:pt x="1" y="141"/>
                    <a:pt x="1" y="174"/>
                    <a:pt x="17" y="211"/>
                  </a:cubicBezTo>
                  <a:cubicBezTo>
                    <a:pt x="38" y="228"/>
                    <a:pt x="71" y="244"/>
                    <a:pt x="87" y="244"/>
                  </a:cubicBezTo>
                  <a:cubicBezTo>
                    <a:pt x="97" y="246"/>
                    <a:pt x="105" y="248"/>
                    <a:pt x="114" y="248"/>
                  </a:cubicBezTo>
                  <a:cubicBezTo>
                    <a:pt x="170" y="248"/>
                    <a:pt x="209" y="202"/>
                    <a:pt x="224" y="141"/>
                  </a:cubicBezTo>
                  <a:cubicBezTo>
                    <a:pt x="244" y="108"/>
                    <a:pt x="244" y="71"/>
                    <a:pt x="224" y="55"/>
                  </a:cubicBezTo>
                  <a:cubicBezTo>
                    <a:pt x="207" y="38"/>
                    <a:pt x="207" y="38"/>
                    <a:pt x="207" y="22"/>
                  </a:cubicBezTo>
                  <a:cubicBezTo>
                    <a:pt x="191" y="5"/>
                    <a:pt x="174" y="5"/>
                    <a:pt x="158"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6"/>
            <p:cNvSpPr/>
            <p:nvPr/>
          </p:nvSpPr>
          <p:spPr>
            <a:xfrm>
              <a:off x="4064300" y="2837275"/>
              <a:ext cx="5575" cy="6475"/>
            </a:xfrm>
            <a:custGeom>
              <a:avLst/>
              <a:gdLst/>
              <a:ahLst/>
              <a:cxnLst/>
              <a:rect l="l" t="t" r="r" b="b"/>
              <a:pathLst>
                <a:path w="223" h="259" extrusionOk="0">
                  <a:moveTo>
                    <a:pt x="140" y="0"/>
                  </a:moveTo>
                  <a:cubicBezTo>
                    <a:pt x="120" y="0"/>
                    <a:pt x="87" y="17"/>
                    <a:pt x="54" y="33"/>
                  </a:cubicBezTo>
                  <a:cubicBezTo>
                    <a:pt x="37" y="50"/>
                    <a:pt x="17" y="87"/>
                    <a:pt x="0" y="120"/>
                  </a:cubicBezTo>
                  <a:cubicBezTo>
                    <a:pt x="0" y="153"/>
                    <a:pt x="0" y="190"/>
                    <a:pt x="17" y="206"/>
                  </a:cubicBezTo>
                  <a:cubicBezTo>
                    <a:pt x="37" y="239"/>
                    <a:pt x="54" y="256"/>
                    <a:pt x="87" y="256"/>
                  </a:cubicBezTo>
                  <a:cubicBezTo>
                    <a:pt x="96" y="258"/>
                    <a:pt x="105" y="259"/>
                    <a:pt x="113" y="259"/>
                  </a:cubicBezTo>
                  <a:cubicBezTo>
                    <a:pt x="169" y="259"/>
                    <a:pt x="208" y="214"/>
                    <a:pt x="223" y="153"/>
                  </a:cubicBezTo>
                  <a:cubicBezTo>
                    <a:pt x="223" y="120"/>
                    <a:pt x="223" y="87"/>
                    <a:pt x="206" y="50"/>
                  </a:cubicBezTo>
                  <a:cubicBezTo>
                    <a:pt x="206" y="50"/>
                    <a:pt x="206" y="33"/>
                    <a:pt x="190" y="33"/>
                  </a:cubicBezTo>
                  <a:cubicBezTo>
                    <a:pt x="173" y="17"/>
                    <a:pt x="157" y="17"/>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6"/>
            <p:cNvSpPr/>
            <p:nvPr/>
          </p:nvSpPr>
          <p:spPr>
            <a:xfrm>
              <a:off x="4051825" y="2804500"/>
              <a:ext cx="6100" cy="6200"/>
            </a:xfrm>
            <a:custGeom>
              <a:avLst/>
              <a:gdLst/>
              <a:ahLst/>
              <a:cxnLst/>
              <a:rect l="l" t="t" r="r" b="b"/>
              <a:pathLst>
                <a:path w="244" h="248" extrusionOk="0">
                  <a:moveTo>
                    <a:pt x="119" y="1"/>
                  </a:moveTo>
                  <a:cubicBezTo>
                    <a:pt x="70" y="1"/>
                    <a:pt x="18" y="46"/>
                    <a:pt x="0" y="107"/>
                  </a:cubicBezTo>
                  <a:cubicBezTo>
                    <a:pt x="0" y="140"/>
                    <a:pt x="0" y="177"/>
                    <a:pt x="21" y="194"/>
                  </a:cubicBezTo>
                  <a:cubicBezTo>
                    <a:pt x="37" y="227"/>
                    <a:pt x="54" y="243"/>
                    <a:pt x="87" y="243"/>
                  </a:cubicBezTo>
                  <a:cubicBezTo>
                    <a:pt x="97" y="246"/>
                    <a:pt x="107" y="248"/>
                    <a:pt x="116" y="248"/>
                  </a:cubicBezTo>
                  <a:cubicBezTo>
                    <a:pt x="171" y="248"/>
                    <a:pt x="209" y="200"/>
                    <a:pt x="227" y="140"/>
                  </a:cubicBezTo>
                  <a:cubicBezTo>
                    <a:pt x="243" y="107"/>
                    <a:pt x="227" y="74"/>
                    <a:pt x="206" y="58"/>
                  </a:cubicBezTo>
                  <a:cubicBezTo>
                    <a:pt x="206" y="37"/>
                    <a:pt x="206" y="37"/>
                    <a:pt x="190" y="21"/>
                  </a:cubicBezTo>
                  <a:cubicBezTo>
                    <a:pt x="190" y="4"/>
                    <a:pt x="173" y="4"/>
                    <a:pt x="140" y="4"/>
                  </a:cubicBezTo>
                  <a:cubicBezTo>
                    <a:pt x="133" y="2"/>
                    <a:pt x="126"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6"/>
            <p:cNvSpPr/>
            <p:nvPr/>
          </p:nvSpPr>
          <p:spPr>
            <a:xfrm>
              <a:off x="4062125" y="2775700"/>
              <a:ext cx="6100" cy="6525"/>
            </a:xfrm>
            <a:custGeom>
              <a:avLst/>
              <a:gdLst/>
              <a:ahLst/>
              <a:cxnLst/>
              <a:rect l="l" t="t" r="r" b="b"/>
              <a:pathLst>
                <a:path w="244" h="261" extrusionOk="0">
                  <a:moveTo>
                    <a:pt x="137" y="1"/>
                  </a:moveTo>
                  <a:cubicBezTo>
                    <a:pt x="103" y="1"/>
                    <a:pt x="67" y="17"/>
                    <a:pt x="38" y="55"/>
                  </a:cubicBezTo>
                  <a:cubicBezTo>
                    <a:pt x="0" y="109"/>
                    <a:pt x="0" y="179"/>
                    <a:pt x="38" y="229"/>
                  </a:cubicBezTo>
                  <a:cubicBezTo>
                    <a:pt x="58" y="251"/>
                    <a:pt x="82" y="260"/>
                    <a:pt x="107" y="260"/>
                  </a:cubicBezTo>
                  <a:cubicBezTo>
                    <a:pt x="141" y="260"/>
                    <a:pt x="178" y="241"/>
                    <a:pt x="207" y="212"/>
                  </a:cubicBezTo>
                  <a:cubicBezTo>
                    <a:pt x="244" y="158"/>
                    <a:pt x="244" y="76"/>
                    <a:pt x="207" y="22"/>
                  </a:cubicBezTo>
                  <a:cubicBezTo>
                    <a:pt x="186" y="9"/>
                    <a:pt x="162"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6"/>
            <p:cNvSpPr/>
            <p:nvPr/>
          </p:nvSpPr>
          <p:spPr>
            <a:xfrm>
              <a:off x="4056550" y="2758850"/>
              <a:ext cx="6125" cy="6600"/>
            </a:xfrm>
            <a:custGeom>
              <a:avLst/>
              <a:gdLst/>
              <a:ahLst/>
              <a:cxnLst/>
              <a:rect l="l" t="t" r="r" b="b"/>
              <a:pathLst>
                <a:path w="245" h="264" extrusionOk="0">
                  <a:moveTo>
                    <a:pt x="135" y="1"/>
                  </a:moveTo>
                  <a:cubicBezTo>
                    <a:pt x="126" y="1"/>
                    <a:pt x="116" y="2"/>
                    <a:pt x="104" y="8"/>
                  </a:cubicBezTo>
                  <a:cubicBezTo>
                    <a:pt x="38" y="45"/>
                    <a:pt x="1" y="111"/>
                    <a:pt x="17" y="181"/>
                  </a:cubicBezTo>
                  <a:cubicBezTo>
                    <a:pt x="38" y="214"/>
                    <a:pt x="54" y="235"/>
                    <a:pt x="71" y="251"/>
                  </a:cubicBezTo>
                  <a:cubicBezTo>
                    <a:pt x="87" y="259"/>
                    <a:pt x="105" y="263"/>
                    <a:pt x="120" y="263"/>
                  </a:cubicBezTo>
                  <a:cubicBezTo>
                    <a:pt x="136" y="263"/>
                    <a:pt x="149" y="259"/>
                    <a:pt x="157" y="251"/>
                  </a:cubicBezTo>
                  <a:cubicBezTo>
                    <a:pt x="190" y="235"/>
                    <a:pt x="207" y="214"/>
                    <a:pt x="223" y="181"/>
                  </a:cubicBezTo>
                  <a:cubicBezTo>
                    <a:pt x="244" y="148"/>
                    <a:pt x="244" y="111"/>
                    <a:pt x="244" y="78"/>
                  </a:cubicBezTo>
                  <a:cubicBezTo>
                    <a:pt x="244" y="61"/>
                    <a:pt x="223" y="45"/>
                    <a:pt x="207" y="28"/>
                  </a:cubicBezTo>
                  <a:cubicBezTo>
                    <a:pt x="207" y="28"/>
                    <a:pt x="190" y="28"/>
                    <a:pt x="190" y="8"/>
                  </a:cubicBezTo>
                  <a:cubicBezTo>
                    <a:pt x="168" y="8"/>
                    <a:pt x="154"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6"/>
            <p:cNvSpPr/>
            <p:nvPr/>
          </p:nvSpPr>
          <p:spPr>
            <a:xfrm>
              <a:off x="4069025" y="2745725"/>
              <a:ext cx="5600" cy="6600"/>
            </a:xfrm>
            <a:custGeom>
              <a:avLst/>
              <a:gdLst/>
              <a:ahLst/>
              <a:cxnLst/>
              <a:rect l="l" t="t" r="r" b="b"/>
              <a:pathLst>
                <a:path w="224" h="264" extrusionOk="0">
                  <a:moveTo>
                    <a:pt x="137" y="1"/>
                  </a:moveTo>
                  <a:cubicBezTo>
                    <a:pt x="120" y="1"/>
                    <a:pt x="87" y="1"/>
                    <a:pt x="54" y="38"/>
                  </a:cubicBezTo>
                  <a:cubicBezTo>
                    <a:pt x="34" y="55"/>
                    <a:pt x="17" y="71"/>
                    <a:pt x="1" y="104"/>
                  </a:cubicBezTo>
                  <a:cubicBezTo>
                    <a:pt x="1" y="141"/>
                    <a:pt x="1" y="174"/>
                    <a:pt x="17" y="207"/>
                  </a:cubicBezTo>
                  <a:cubicBezTo>
                    <a:pt x="34" y="244"/>
                    <a:pt x="54" y="261"/>
                    <a:pt x="87" y="261"/>
                  </a:cubicBezTo>
                  <a:cubicBezTo>
                    <a:pt x="93" y="263"/>
                    <a:pt x="100" y="264"/>
                    <a:pt x="106" y="264"/>
                  </a:cubicBezTo>
                  <a:cubicBezTo>
                    <a:pt x="153" y="264"/>
                    <a:pt x="209" y="215"/>
                    <a:pt x="223" y="158"/>
                  </a:cubicBezTo>
                  <a:cubicBezTo>
                    <a:pt x="223" y="121"/>
                    <a:pt x="223" y="88"/>
                    <a:pt x="207" y="55"/>
                  </a:cubicBezTo>
                  <a:cubicBezTo>
                    <a:pt x="207" y="55"/>
                    <a:pt x="207" y="38"/>
                    <a:pt x="190" y="38"/>
                  </a:cubicBezTo>
                  <a:cubicBezTo>
                    <a:pt x="174" y="17"/>
                    <a:pt x="157"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6"/>
            <p:cNvSpPr/>
            <p:nvPr/>
          </p:nvSpPr>
          <p:spPr>
            <a:xfrm>
              <a:off x="4066050" y="2806825"/>
              <a:ext cx="6400" cy="6300"/>
            </a:xfrm>
            <a:custGeom>
              <a:avLst/>
              <a:gdLst/>
              <a:ahLst/>
              <a:cxnLst/>
              <a:rect l="l" t="t" r="r" b="b"/>
              <a:pathLst>
                <a:path w="256" h="252" extrusionOk="0">
                  <a:moveTo>
                    <a:pt x="144" y="1"/>
                  </a:moveTo>
                  <a:cubicBezTo>
                    <a:pt x="109" y="1"/>
                    <a:pt x="71" y="18"/>
                    <a:pt x="50" y="47"/>
                  </a:cubicBezTo>
                  <a:cubicBezTo>
                    <a:pt x="0" y="101"/>
                    <a:pt x="0" y="187"/>
                    <a:pt x="50" y="220"/>
                  </a:cubicBezTo>
                  <a:cubicBezTo>
                    <a:pt x="65" y="243"/>
                    <a:pt x="89" y="252"/>
                    <a:pt x="114" y="252"/>
                  </a:cubicBezTo>
                  <a:cubicBezTo>
                    <a:pt x="149" y="252"/>
                    <a:pt x="187" y="233"/>
                    <a:pt x="206" y="204"/>
                  </a:cubicBezTo>
                  <a:cubicBezTo>
                    <a:pt x="256" y="150"/>
                    <a:pt x="256" y="68"/>
                    <a:pt x="206" y="31"/>
                  </a:cubicBezTo>
                  <a:cubicBezTo>
                    <a:pt x="192"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6"/>
            <p:cNvSpPr/>
            <p:nvPr/>
          </p:nvSpPr>
          <p:spPr>
            <a:xfrm>
              <a:off x="4123975" y="2739275"/>
              <a:ext cx="6100" cy="6475"/>
            </a:xfrm>
            <a:custGeom>
              <a:avLst/>
              <a:gdLst/>
              <a:ahLst/>
              <a:cxnLst/>
              <a:rect l="l" t="t" r="r" b="b"/>
              <a:pathLst>
                <a:path w="244" h="259" extrusionOk="0">
                  <a:moveTo>
                    <a:pt x="130" y="0"/>
                  </a:moveTo>
                  <a:cubicBezTo>
                    <a:pt x="74" y="0"/>
                    <a:pt x="35" y="46"/>
                    <a:pt x="21" y="106"/>
                  </a:cubicBezTo>
                  <a:cubicBezTo>
                    <a:pt x="0" y="139"/>
                    <a:pt x="21" y="172"/>
                    <a:pt x="21" y="210"/>
                  </a:cubicBezTo>
                  <a:cubicBezTo>
                    <a:pt x="37" y="226"/>
                    <a:pt x="70" y="242"/>
                    <a:pt x="87" y="259"/>
                  </a:cubicBezTo>
                  <a:cubicBezTo>
                    <a:pt x="157" y="259"/>
                    <a:pt x="227" y="210"/>
                    <a:pt x="227" y="139"/>
                  </a:cubicBezTo>
                  <a:cubicBezTo>
                    <a:pt x="243" y="106"/>
                    <a:pt x="243" y="90"/>
                    <a:pt x="227" y="53"/>
                  </a:cubicBezTo>
                  <a:cubicBezTo>
                    <a:pt x="206"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6"/>
            <p:cNvSpPr/>
            <p:nvPr/>
          </p:nvSpPr>
          <p:spPr>
            <a:xfrm>
              <a:off x="3885250" y="2760300"/>
              <a:ext cx="6000" cy="6500"/>
            </a:xfrm>
            <a:custGeom>
              <a:avLst/>
              <a:gdLst/>
              <a:ahLst/>
              <a:cxnLst/>
              <a:rect l="l" t="t" r="r" b="b"/>
              <a:pathLst>
                <a:path w="240" h="260" extrusionOk="0">
                  <a:moveTo>
                    <a:pt x="128" y="0"/>
                  </a:moveTo>
                  <a:cubicBezTo>
                    <a:pt x="74" y="0"/>
                    <a:pt x="31" y="46"/>
                    <a:pt x="17" y="107"/>
                  </a:cubicBezTo>
                  <a:cubicBezTo>
                    <a:pt x="1" y="139"/>
                    <a:pt x="1" y="177"/>
                    <a:pt x="17" y="210"/>
                  </a:cubicBezTo>
                  <a:cubicBezTo>
                    <a:pt x="34" y="226"/>
                    <a:pt x="67" y="243"/>
                    <a:pt x="87" y="259"/>
                  </a:cubicBezTo>
                  <a:cubicBezTo>
                    <a:pt x="153" y="259"/>
                    <a:pt x="207" y="210"/>
                    <a:pt x="223" y="139"/>
                  </a:cubicBezTo>
                  <a:cubicBezTo>
                    <a:pt x="240" y="107"/>
                    <a:pt x="240" y="74"/>
                    <a:pt x="223" y="53"/>
                  </a:cubicBezTo>
                  <a:cubicBezTo>
                    <a:pt x="207" y="36"/>
                    <a:pt x="207" y="36"/>
                    <a:pt x="207" y="20"/>
                  </a:cubicBezTo>
                  <a:cubicBezTo>
                    <a:pt x="190" y="20"/>
                    <a:pt x="170" y="3"/>
                    <a:pt x="153" y="3"/>
                  </a:cubicBezTo>
                  <a:cubicBezTo>
                    <a:pt x="144" y="1"/>
                    <a:pt x="136"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6"/>
            <p:cNvSpPr/>
            <p:nvPr/>
          </p:nvSpPr>
          <p:spPr>
            <a:xfrm>
              <a:off x="3880100" y="2790350"/>
              <a:ext cx="6000" cy="6200"/>
            </a:xfrm>
            <a:custGeom>
              <a:avLst/>
              <a:gdLst/>
              <a:ahLst/>
              <a:cxnLst/>
              <a:rect l="l" t="t" r="r" b="b"/>
              <a:pathLst>
                <a:path w="240" h="248" extrusionOk="0">
                  <a:moveTo>
                    <a:pt x="113" y="1"/>
                  </a:moveTo>
                  <a:cubicBezTo>
                    <a:pt x="68" y="1"/>
                    <a:pt x="14" y="49"/>
                    <a:pt x="0" y="108"/>
                  </a:cubicBezTo>
                  <a:cubicBezTo>
                    <a:pt x="0" y="141"/>
                    <a:pt x="0" y="174"/>
                    <a:pt x="17" y="191"/>
                  </a:cubicBezTo>
                  <a:cubicBezTo>
                    <a:pt x="33" y="228"/>
                    <a:pt x="50" y="244"/>
                    <a:pt x="87" y="244"/>
                  </a:cubicBezTo>
                  <a:cubicBezTo>
                    <a:pt x="96" y="247"/>
                    <a:pt x="104" y="248"/>
                    <a:pt x="112" y="248"/>
                  </a:cubicBezTo>
                  <a:cubicBezTo>
                    <a:pt x="166" y="248"/>
                    <a:pt x="209" y="202"/>
                    <a:pt x="223" y="141"/>
                  </a:cubicBezTo>
                  <a:cubicBezTo>
                    <a:pt x="240" y="108"/>
                    <a:pt x="223" y="71"/>
                    <a:pt x="207" y="55"/>
                  </a:cubicBezTo>
                  <a:cubicBezTo>
                    <a:pt x="207" y="38"/>
                    <a:pt x="207" y="38"/>
                    <a:pt x="190" y="22"/>
                  </a:cubicBezTo>
                  <a:cubicBezTo>
                    <a:pt x="190" y="5"/>
                    <a:pt x="169" y="5"/>
                    <a:pt x="136" y="5"/>
                  </a:cubicBezTo>
                  <a:cubicBezTo>
                    <a:pt x="129" y="2"/>
                    <a:pt x="121" y="1"/>
                    <a:pt x="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6"/>
            <p:cNvSpPr/>
            <p:nvPr/>
          </p:nvSpPr>
          <p:spPr>
            <a:xfrm>
              <a:off x="3875775" y="2837750"/>
              <a:ext cx="6000" cy="6350"/>
            </a:xfrm>
            <a:custGeom>
              <a:avLst/>
              <a:gdLst/>
              <a:ahLst/>
              <a:cxnLst/>
              <a:rect l="l" t="t" r="r" b="b"/>
              <a:pathLst>
                <a:path w="240" h="254" extrusionOk="0">
                  <a:moveTo>
                    <a:pt x="136" y="1"/>
                  </a:moveTo>
                  <a:cubicBezTo>
                    <a:pt x="101" y="1"/>
                    <a:pt x="64" y="18"/>
                    <a:pt x="33" y="47"/>
                  </a:cubicBezTo>
                  <a:cubicBezTo>
                    <a:pt x="0" y="101"/>
                    <a:pt x="0" y="187"/>
                    <a:pt x="33" y="220"/>
                  </a:cubicBezTo>
                  <a:cubicBezTo>
                    <a:pt x="54" y="237"/>
                    <a:pt x="70" y="237"/>
                    <a:pt x="87" y="253"/>
                  </a:cubicBezTo>
                  <a:cubicBezTo>
                    <a:pt x="120" y="253"/>
                    <a:pt x="173" y="237"/>
                    <a:pt x="206" y="204"/>
                  </a:cubicBezTo>
                  <a:cubicBezTo>
                    <a:pt x="223" y="171"/>
                    <a:pt x="239" y="117"/>
                    <a:pt x="223" y="68"/>
                  </a:cubicBezTo>
                  <a:cubicBezTo>
                    <a:pt x="223" y="47"/>
                    <a:pt x="206" y="31"/>
                    <a:pt x="206" y="31"/>
                  </a:cubicBezTo>
                  <a:cubicBezTo>
                    <a:pt x="186" y="10"/>
                    <a:pt x="161"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6"/>
            <p:cNvSpPr/>
            <p:nvPr/>
          </p:nvSpPr>
          <p:spPr>
            <a:xfrm>
              <a:off x="3890000" y="2714825"/>
              <a:ext cx="5575" cy="6500"/>
            </a:xfrm>
            <a:custGeom>
              <a:avLst/>
              <a:gdLst/>
              <a:ahLst/>
              <a:cxnLst/>
              <a:rect l="l" t="t" r="r" b="b"/>
              <a:pathLst>
                <a:path w="223" h="260" extrusionOk="0">
                  <a:moveTo>
                    <a:pt x="136" y="0"/>
                  </a:moveTo>
                  <a:cubicBezTo>
                    <a:pt x="103" y="0"/>
                    <a:pt x="83" y="0"/>
                    <a:pt x="50" y="17"/>
                  </a:cubicBezTo>
                  <a:cubicBezTo>
                    <a:pt x="33" y="54"/>
                    <a:pt x="0" y="70"/>
                    <a:pt x="0" y="103"/>
                  </a:cubicBezTo>
                  <a:cubicBezTo>
                    <a:pt x="0" y="140"/>
                    <a:pt x="0" y="173"/>
                    <a:pt x="17" y="206"/>
                  </a:cubicBezTo>
                  <a:cubicBezTo>
                    <a:pt x="33" y="223"/>
                    <a:pt x="50" y="260"/>
                    <a:pt x="83" y="260"/>
                  </a:cubicBezTo>
                  <a:cubicBezTo>
                    <a:pt x="136" y="260"/>
                    <a:pt x="206" y="223"/>
                    <a:pt x="223" y="157"/>
                  </a:cubicBezTo>
                  <a:cubicBezTo>
                    <a:pt x="223" y="120"/>
                    <a:pt x="223" y="87"/>
                    <a:pt x="206" y="54"/>
                  </a:cubicBezTo>
                  <a:cubicBezTo>
                    <a:pt x="206" y="37"/>
                    <a:pt x="186" y="37"/>
                    <a:pt x="186" y="37"/>
                  </a:cubicBezTo>
                  <a:cubicBezTo>
                    <a:pt x="169" y="17"/>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6"/>
            <p:cNvSpPr/>
            <p:nvPr/>
          </p:nvSpPr>
          <p:spPr>
            <a:xfrm>
              <a:off x="3890400" y="2729450"/>
              <a:ext cx="6000" cy="6525"/>
            </a:xfrm>
            <a:custGeom>
              <a:avLst/>
              <a:gdLst/>
              <a:ahLst/>
              <a:cxnLst/>
              <a:rect l="l" t="t" r="r" b="b"/>
              <a:pathLst>
                <a:path w="240" h="261" extrusionOk="0">
                  <a:moveTo>
                    <a:pt x="153" y="1"/>
                  </a:moveTo>
                  <a:cubicBezTo>
                    <a:pt x="120" y="1"/>
                    <a:pt x="104" y="1"/>
                    <a:pt x="87" y="17"/>
                  </a:cubicBezTo>
                  <a:cubicBezTo>
                    <a:pt x="50" y="34"/>
                    <a:pt x="17" y="71"/>
                    <a:pt x="17" y="120"/>
                  </a:cubicBezTo>
                  <a:cubicBezTo>
                    <a:pt x="1" y="153"/>
                    <a:pt x="17" y="190"/>
                    <a:pt x="17" y="207"/>
                  </a:cubicBezTo>
                  <a:cubicBezTo>
                    <a:pt x="34" y="240"/>
                    <a:pt x="67" y="256"/>
                    <a:pt x="104" y="256"/>
                  </a:cubicBezTo>
                  <a:cubicBezTo>
                    <a:pt x="111" y="259"/>
                    <a:pt x="119" y="261"/>
                    <a:pt x="126" y="261"/>
                  </a:cubicBezTo>
                  <a:cubicBezTo>
                    <a:pt x="169" y="261"/>
                    <a:pt x="209" y="216"/>
                    <a:pt x="223" y="174"/>
                  </a:cubicBezTo>
                  <a:cubicBezTo>
                    <a:pt x="223" y="153"/>
                    <a:pt x="223" y="153"/>
                    <a:pt x="240" y="153"/>
                  </a:cubicBezTo>
                  <a:cubicBezTo>
                    <a:pt x="240" y="104"/>
                    <a:pt x="223" y="71"/>
                    <a:pt x="207" y="34"/>
                  </a:cubicBezTo>
                  <a:cubicBezTo>
                    <a:pt x="190" y="17"/>
                    <a:pt x="170"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6"/>
            <p:cNvSpPr/>
            <p:nvPr/>
          </p:nvSpPr>
          <p:spPr>
            <a:xfrm>
              <a:off x="3874525" y="2822550"/>
              <a:ext cx="6000" cy="6600"/>
            </a:xfrm>
            <a:custGeom>
              <a:avLst/>
              <a:gdLst/>
              <a:ahLst/>
              <a:cxnLst/>
              <a:rect l="l" t="t" r="r" b="b"/>
              <a:pathLst>
                <a:path w="240" h="264" extrusionOk="0">
                  <a:moveTo>
                    <a:pt x="126" y="0"/>
                  </a:moveTo>
                  <a:cubicBezTo>
                    <a:pt x="67" y="0"/>
                    <a:pt x="17" y="46"/>
                    <a:pt x="17" y="107"/>
                  </a:cubicBezTo>
                  <a:cubicBezTo>
                    <a:pt x="1" y="140"/>
                    <a:pt x="1" y="177"/>
                    <a:pt x="17" y="210"/>
                  </a:cubicBezTo>
                  <a:cubicBezTo>
                    <a:pt x="34" y="226"/>
                    <a:pt x="67" y="263"/>
                    <a:pt x="83" y="263"/>
                  </a:cubicBezTo>
                  <a:cubicBezTo>
                    <a:pt x="120" y="263"/>
                    <a:pt x="153" y="263"/>
                    <a:pt x="170" y="226"/>
                  </a:cubicBezTo>
                  <a:cubicBezTo>
                    <a:pt x="207" y="210"/>
                    <a:pt x="223" y="193"/>
                    <a:pt x="223" y="160"/>
                  </a:cubicBezTo>
                  <a:cubicBezTo>
                    <a:pt x="240" y="123"/>
                    <a:pt x="223" y="90"/>
                    <a:pt x="223" y="57"/>
                  </a:cubicBezTo>
                  <a:lnTo>
                    <a:pt x="207" y="37"/>
                  </a:lnTo>
                  <a:cubicBezTo>
                    <a:pt x="186" y="20"/>
                    <a:pt x="170" y="4"/>
                    <a:pt x="153" y="4"/>
                  </a:cubicBezTo>
                  <a:cubicBezTo>
                    <a:pt x="144" y="2"/>
                    <a:pt x="135"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6"/>
            <p:cNvSpPr/>
            <p:nvPr/>
          </p:nvSpPr>
          <p:spPr>
            <a:xfrm>
              <a:off x="3886900" y="2823150"/>
              <a:ext cx="6100" cy="6575"/>
            </a:xfrm>
            <a:custGeom>
              <a:avLst/>
              <a:gdLst/>
              <a:ahLst/>
              <a:cxnLst/>
              <a:rect l="l" t="t" r="r" b="b"/>
              <a:pathLst>
                <a:path w="244" h="263" extrusionOk="0">
                  <a:moveTo>
                    <a:pt x="137" y="0"/>
                  </a:moveTo>
                  <a:cubicBezTo>
                    <a:pt x="104" y="0"/>
                    <a:pt x="73" y="19"/>
                    <a:pt x="54" y="50"/>
                  </a:cubicBezTo>
                  <a:cubicBezTo>
                    <a:pt x="1" y="99"/>
                    <a:pt x="1" y="186"/>
                    <a:pt x="54" y="239"/>
                  </a:cubicBezTo>
                  <a:cubicBezTo>
                    <a:pt x="71" y="239"/>
                    <a:pt x="71" y="256"/>
                    <a:pt x="87" y="256"/>
                  </a:cubicBezTo>
                  <a:cubicBezTo>
                    <a:pt x="100" y="260"/>
                    <a:pt x="112" y="262"/>
                    <a:pt x="123" y="262"/>
                  </a:cubicBezTo>
                  <a:cubicBezTo>
                    <a:pt x="157" y="262"/>
                    <a:pt x="182" y="243"/>
                    <a:pt x="207" y="202"/>
                  </a:cubicBezTo>
                  <a:cubicBezTo>
                    <a:pt x="244" y="169"/>
                    <a:pt x="244" y="116"/>
                    <a:pt x="244" y="83"/>
                  </a:cubicBezTo>
                  <a:cubicBezTo>
                    <a:pt x="227" y="66"/>
                    <a:pt x="227" y="50"/>
                    <a:pt x="207" y="33"/>
                  </a:cubicBezTo>
                  <a:cubicBezTo>
                    <a:pt x="186" y="10"/>
                    <a:pt x="161"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6"/>
            <p:cNvSpPr/>
            <p:nvPr/>
          </p:nvSpPr>
          <p:spPr>
            <a:xfrm>
              <a:off x="3892575" y="2840575"/>
              <a:ext cx="6000" cy="6200"/>
            </a:xfrm>
            <a:custGeom>
              <a:avLst/>
              <a:gdLst/>
              <a:ahLst/>
              <a:cxnLst/>
              <a:rect l="l" t="t" r="r" b="b"/>
              <a:pathLst>
                <a:path w="240" h="248" extrusionOk="0">
                  <a:moveTo>
                    <a:pt x="115" y="1"/>
                  </a:moveTo>
                  <a:cubicBezTo>
                    <a:pt x="66" y="1"/>
                    <a:pt x="15" y="46"/>
                    <a:pt x="0" y="107"/>
                  </a:cubicBezTo>
                  <a:cubicBezTo>
                    <a:pt x="0" y="140"/>
                    <a:pt x="0" y="177"/>
                    <a:pt x="17" y="194"/>
                  </a:cubicBezTo>
                  <a:cubicBezTo>
                    <a:pt x="33" y="227"/>
                    <a:pt x="50" y="243"/>
                    <a:pt x="83" y="243"/>
                  </a:cubicBezTo>
                  <a:cubicBezTo>
                    <a:pt x="91" y="246"/>
                    <a:pt x="99" y="248"/>
                    <a:pt x="107" y="248"/>
                  </a:cubicBezTo>
                  <a:cubicBezTo>
                    <a:pt x="156" y="248"/>
                    <a:pt x="209" y="200"/>
                    <a:pt x="223" y="140"/>
                  </a:cubicBezTo>
                  <a:cubicBezTo>
                    <a:pt x="239" y="91"/>
                    <a:pt x="223" y="58"/>
                    <a:pt x="186" y="21"/>
                  </a:cubicBezTo>
                  <a:cubicBezTo>
                    <a:pt x="169" y="4"/>
                    <a:pt x="153" y="4"/>
                    <a:pt x="136" y="4"/>
                  </a:cubicBezTo>
                  <a:cubicBezTo>
                    <a:pt x="129" y="2"/>
                    <a:pt x="122"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6"/>
            <p:cNvSpPr/>
            <p:nvPr/>
          </p:nvSpPr>
          <p:spPr>
            <a:xfrm>
              <a:off x="3871025" y="2808125"/>
              <a:ext cx="6100" cy="6300"/>
            </a:xfrm>
            <a:custGeom>
              <a:avLst/>
              <a:gdLst/>
              <a:ahLst/>
              <a:cxnLst/>
              <a:rect l="l" t="t" r="r" b="b"/>
              <a:pathLst>
                <a:path w="244" h="252" extrusionOk="0">
                  <a:moveTo>
                    <a:pt x="130" y="0"/>
                  </a:moveTo>
                  <a:cubicBezTo>
                    <a:pt x="117" y="0"/>
                    <a:pt x="104" y="6"/>
                    <a:pt x="87" y="16"/>
                  </a:cubicBezTo>
                  <a:cubicBezTo>
                    <a:pt x="54" y="16"/>
                    <a:pt x="38" y="49"/>
                    <a:pt x="17" y="65"/>
                  </a:cubicBezTo>
                  <a:cubicBezTo>
                    <a:pt x="1" y="98"/>
                    <a:pt x="1" y="135"/>
                    <a:pt x="1" y="168"/>
                  </a:cubicBezTo>
                  <a:cubicBezTo>
                    <a:pt x="13" y="220"/>
                    <a:pt x="54" y="251"/>
                    <a:pt x="96" y="251"/>
                  </a:cubicBezTo>
                  <a:cubicBezTo>
                    <a:pt x="111" y="251"/>
                    <a:pt x="127" y="247"/>
                    <a:pt x="141" y="238"/>
                  </a:cubicBezTo>
                  <a:cubicBezTo>
                    <a:pt x="207" y="222"/>
                    <a:pt x="244" y="152"/>
                    <a:pt x="223" y="82"/>
                  </a:cubicBezTo>
                  <a:cubicBezTo>
                    <a:pt x="223" y="49"/>
                    <a:pt x="207" y="32"/>
                    <a:pt x="190" y="32"/>
                  </a:cubicBezTo>
                  <a:cubicBezTo>
                    <a:pt x="190" y="16"/>
                    <a:pt x="174" y="16"/>
                    <a:pt x="174" y="16"/>
                  </a:cubicBezTo>
                  <a:cubicBezTo>
                    <a:pt x="157" y="6"/>
                    <a:pt x="144"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6"/>
            <p:cNvSpPr/>
            <p:nvPr/>
          </p:nvSpPr>
          <p:spPr>
            <a:xfrm>
              <a:off x="4152300" y="2792925"/>
              <a:ext cx="6125" cy="6525"/>
            </a:xfrm>
            <a:custGeom>
              <a:avLst/>
              <a:gdLst/>
              <a:ahLst/>
              <a:cxnLst/>
              <a:rect l="l" t="t" r="r" b="b"/>
              <a:pathLst>
                <a:path w="245" h="261" extrusionOk="0">
                  <a:moveTo>
                    <a:pt x="128" y="1"/>
                  </a:moveTo>
                  <a:cubicBezTo>
                    <a:pt x="74" y="1"/>
                    <a:pt x="36" y="49"/>
                    <a:pt x="22" y="108"/>
                  </a:cubicBezTo>
                  <a:cubicBezTo>
                    <a:pt x="1" y="141"/>
                    <a:pt x="1" y="174"/>
                    <a:pt x="22" y="212"/>
                  </a:cubicBezTo>
                  <a:cubicBezTo>
                    <a:pt x="38" y="228"/>
                    <a:pt x="71" y="245"/>
                    <a:pt x="88" y="261"/>
                  </a:cubicBezTo>
                  <a:cubicBezTo>
                    <a:pt x="125" y="261"/>
                    <a:pt x="158" y="245"/>
                    <a:pt x="174" y="228"/>
                  </a:cubicBezTo>
                  <a:cubicBezTo>
                    <a:pt x="207" y="212"/>
                    <a:pt x="228" y="174"/>
                    <a:pt x="228" y="141"/>
                  </a:cubicBezTo>
                  <a:cubicBezTo>
                    <a:pt x="244" y="108"/>
                    <a:pt x="244" y="71"/>
                    <a:pt x="228" y="55"/>
                  </a:cubicBezTo>
                  <a:cubicBezTo>
                    <a:pt x="207" y="38"/>
                    <a:pt x="207" y="38"/>
                    <a:pt x="207" y="22"/>
                  </a:cubicBezTo>
                  <a:cubicBezTo>
                    <a:pt x="191" y="22"/>
                    <a:pt x="174" y="5"/>
                    <a:pt x="158"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6"/>
            <p:cNvSpPr/>
            <p:nvPr/>
          </p:nvSpPr>
          <p:spPr>
            <a:xfrm>
              <a:off x="4136450" y="2789475"/>
              <a:ext cx="6100" cy="6575"/>
            </a:xfrm>
            <a:custGeom>
              <a:avLst/>
              <a:gdLst/>
              <a:ahLst/>
              <a:cxnLst/>
              <a:rect l="l" t="t" r="r" b="b"/>
              <a:pathLst>
                <a:path w="244" h="263" extrusionOk="0">
                  <a:moveTo>
                    <a:pt x="131" y="0"/>
                  </a:moveTo>
                  <a:cubicBezTo>
                    <a:pt x="70" y="0"/>
                    <a:pt x="15" y="48"/>
                    <a:pt x="0" y="106"/>
                  </a:cubicBezTo>
                  <a:cubicBezTo>
                    <a:pt x="0" y="143"/>
                    <a:pt x="0" y="176"/>
                    <a:pt x="17" y="209"/>
                  </a:cubicBezTo>
                  <a:cubicBezTo>
                    <a:pt x="37" y="226"/>
                    <a:pt x="54" y="246"/>
                    <a:pt x="87" y="263"/>
                  </a:cubicBezTo>
                  <a:cubicBezTo>
                    <a:pt x="157" y="263"/>
                    <a:pt x="206" y="226"/>
                    <a:pt x="223" y="160"/>
                  </a:cubicBezTo>
                  <a:cubicBezTo>
                    <a:pt x="243" y="106"/>
                    <a:pt x="223" y="57"/>
                    <a:pt x="190" y="40"/>
                  </a:cubicBezTo>
                  <a:cubicBezTo>
                    <a:pt x="190" y="20"/>
                    <a:pt x="173" y="3"/>
                    <a:pt x="157" y="3"/>
                  </a:cubicBezTo>
                  <a:cubicBezTo>
                    <a:pt x="148" y="1"/>
                    <a:pt x="139"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6"/>
            <p:cNvSpPr/>
            <p:nvPr/>
          </p:nvSpPr>
          <p:spPr>
            <a:xfrm>
              <a:off x="4156225" y="2807500"/>
              <a:ext cx="6000" cy="6350"/>
            </a:xfrm>
            <a:custGeom>
              <a:avLst/>
              <a:gdLst/>
              <a:ahLst/>
              <a:cxnLst/>
              <a:rect l="l" t="t" r="r" b="b"/>
              <a:pathLst>
                <a:path w="240" h="254" extrusionOk="0">
                  <a:moveTo>
                    <a:pt x="118" y="1"/>
                  </a:moveTo>
                  <a:cubicBezTo>
                    <a:pt x="71" y="1"/>
                    <a:pt x="15" y="49"/>
                    <a:pt x="1" y="107"/>
                  </a:cubicBezTo>
                  <a:cubicBezTo>
                    <a:pt x="1" y="144"/>
                    <a:pt x="1" y="177"/>
                    <a:pt x="17" y="210"/>
                  </a:cubicBezTo>
                  <a:cubicBezTo>
                    <a:pt x="34" y="226"/>
                    <a:pt x="50" y="247"/>
                    <a:pt x="87" y="247"/>
                  </a:cubicBezTo>
                  <a:cubicBezTo>
                    <a:pt x="97" y="252"/>
                    <a:pt x="106" y="254"/>
                    <a:pt x="115" y="254"/>
                  </a:cubicBezTo>
                  <a:cubicBezTo>
                    <a:pt x="138" y="254"/>
                    <a:pt x="159" y="241"/>
                    <a:pt x="174" y="226"/>
                  </a:cubicBezTo>
                  <a:cubicBezTo>
                    <a:pt x="207" y="210"/>
                    <a:pt x="223" y="177"/>
                    <a:pt x="223" y="144"/>
                  </a:cubicBezTo>
                  <a:cubicBezTo>
                    <a:pt x="240" y="107"/>
                    <a:pt x="223" y="74"/>
                    <a:pt x="207" y="57"/>
                  </a:cubicBezTo>
                  <a:cubicBezTo>
                    <a:pt x="207" y="41"/>
                    <a:pt x="207" y="41"/>
                    <a:pt x="190" y="20"/>
                  </a:cubicBezTo>
                  <a:cubicBezTo>
                    <a:pt x="190" y="4"/>
                    <a:pt x="174" y="4"/>
                    <a:pt x="137" y="4"/>
                  </a:cubicBezTo>
                  <a:cubicBezTo>
                    <a:pt x="131" y="2"/>
                    <a:pt x="124" y="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6"/>
            <p:cNvSpPr/>
            <p:nvPr/>
          </p:nvSpPr>
          <p:spPr>
            <a:xfrm>
              <a:off x="4197875" y="2752325"/>
              <a:ext cx="6525" cy="6325"/>
            </a:xfrm>
            <a:custGeom>
              <a:avLst/>
              <a:gdLst/>
              <a:ahLst/>
              <a:cxnLst/>
              <a:rect l="l" t="t" r="r" b="b"/>
              <a:pathLst>
                <a:path w="261" h="253" extrusionOk="0">
                  <a:moveTo>
                    <a:pt x="147" y="1"/>
                  </a:moveTo>
                  <a:cubicBezTo>
                    <a:pt x="133" y="1"/>
                    <a:pt x="120" y="5"/>
                    <a:pt x="103" y="13"/>
                  </a:cubicBezTo>
                  <a:cubicBezTo>
                    <a:pt x="33" y="30"/>
                    <a:pt x="0" y="116"/>
                    <a:pt x="17" y="166"/>
                  </a:cubicBezTo>
                  <a:cubicBezTo>
                    <a:pt x="33" y="203"/>
                    <a:pt x="54" y="236"/>
                    <a:pt x="70" y="252"/>
                  </a:cubicBezTo>
                  <a:lnTo>
                    <a:pt x="157" y="252"/>
                  </a:lnTo>
                  <a:cubicBezTo>
                    <a:pt x="223" y="219"/>
                    <a:pt x="260" y="149"/>
                    <a:pt x="239" y="83"/>
                  </a:cubicBezTo>
                  <a:cubicBezTo>
                    <a:pt x="239" y="63"/>
                    <a:pt x="223" y="46"/>
                    <a:pt x="206" y="30"/>
                  </a:cubicBezTo>
                  <a:cubicBezTo>
                    <a:pt x="206" y="13"/>
                    <a:pt x="190" y="13"/>
                    <a:pt x="190" y="13"/>
                  </a:cubicBezTo>
                  <a:cubicBezTo>
                    <a:pt x="173" y="5"/>
                    <a:pt x="160"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6"/>
            <p:cNvSpPr/>
            <p:nvPr/>
          </p:nvSpPr>
          <p:spPr>
            <a:xfrm>
              <a:off x="3886900" y="2775900"/>
              <a:ext cx="6525" cy="6325"/>
            </a:xfrm>
            <a:custGeom>
              <a:avLst/>
              <a:gdLst/>
              <a:ahLst/>
              <a:cxnLst/>
              <a:rect l="l" t="t" r="r" b="b"/>
              <a:pathLst>
                <a:path w="261" h="253" extrusionOk="0">
                  <a:moveTo>
                    <a:pt x="138" y="1"/>
                  </a:moveTo>
                  <a:cubicBezTo>
                    <a:pt x="105" y="1"/>
                    <a:pt x="73" y="19"/>
                    <a:pt x="54" y="47"/>
                  </a:cubicBezTo>
                  <a:cubicBezTo>
                    <a:pt x="1" y="101"/>
                    <a:pt x="1" y="188"/>
                    <a:pt x="54" y="221"/>
                  </a:cubicBezTo>
                  <a:cubicBezTo>
                    <a:pt x="68" y="243"/>
                    <a:pt x="88" y="252"/>
                    <a:pt x="110" y="252"/>
                  </a:cubicBezTo>
                  <a:cubicBezTo>
                    <a:pt x="142" y="252"/>
                    <a:pt x="178" y="233"/>
                    <a:pt x="207" y="204"/>
                  </a:cubicBezTo>
                  <a:cubicBezTo>
                    <a:pt x="260" y="150"/>
                    <a:pt x="260" y="68"/>
                    <a:pt x="207" y="31"/>
                  </a:cubicBezTo>
                  <a:cubicBezTo>
                    <a:pt x="186" y="10"/>
                    <a:pt x="162"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6"/>
            <p:cNvSpPr/>
            <p:nvPr/>
          </p:nvSpPr>
          <p:spPr>
            <a:xfrm>
              <a:off x="4200450" y="2771775"/>
              <a:ext cx="6000" cy="6400"/>
            </a:xfrm>
            <a:custGeom>
              <a:avLst/>
              <a:gdLst/>
              <a:ahLst/>
              <a:cxnLst/>
              <a:rect l="l" t="t" r="r" b="b"/>
              <a:pathLst>
                <a:path w="240" h="256" extrusionOk="0">
                  <a:moveTo>
                    <a:pt x="132" y="1"/>
                  </a:moveTo>
                  <a:cubicBezTo>
                    <a:pt x="101" y="1"/>
                    <a:pt x="72" y="14"/>
                    <a:pt x="54" y="43"/>
                  </a:cubicBezTo>
                  <a:cubicBezTo>
                    <a:pt x="0" y="109"/>
                    <a:pt x="0" y="179"/>
                    <a:pt x="54" y="233"/>
                  </a:cubicBezTo>
                  <a:cubicBezTo>
                    <a:pt x="68" y="247"/>
                    <a:pt x="90" y="256"/>
                    <a:pt x="114" y="256"/>
                  </a:cubicBezTo>
                  <a:cubicBezTo>
                    <a:pt x="145" y="256"/>
                    <a:pt x="179" y="242"/>
                    <a:pt x="207" y="212"/>
                  </a:cubicBezTo>
                  <a:cubicBezTo>
                    <a:pt x="240" y="146"/>
                    <a:pt x="240" y="76"/>
                    <a:pt x="207" y="27"/>
                  </a:cubicBezTo>
                  <a:cubicBezTo>
                    <a:pt x="184" y="10"/>
                    <a:pt x="157"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6"/>
            <p:cNvSpPr/>
            <p:nvPr/>
          </p:nvSpPr>
          <p:spPr>
            <a:xfrm>
              <a:off x="3872775" y="2773600"/>
              <a:ext cx="5600" cy="6175"/>
            </a:xfrm>
            <a:custGeom>
              <a:avLst/>
              <a:gdLst/>
              <a:ahLst/>
              <a:cxnLst/>
              <a:rect l="l" t="t" r="r" b="b"/>
              <a:pathLst>
                <a:path w="224" h="247" extrusionOk="0">
                  <a:moveTo>
                    <a:pt x="116" y="0"/>
                  </a:moveTo>
                  <a:cubicBezTo>
                    <a:pt x="70" y="0"/>
                    <a:pt x="15" y="45"/>
                    <a:pt x="1" y="106"/>
                  </a:cubicBezTo>
                  <a:cubicBezTo>
                    <a:pt x="1" y="139"/>
                    <a:pt x="1" y="176"/>
                    <a:pt x="17" y="193"/>
                  </a:cubicBezTo>
                  <a:cubicBezTo>
                    <a:pt x="34" y="226"/>
                    <a:pt x="50" y="242"/>
                    <a:pt x="87" y="242"/>
                  </a:cubicBezTo>
                  <a:cubicBezTo>
                    <a:pt x="95" y="245"/>
                    <a:pt x="102" y="247"/>
                    <a:pt x="110" y="247"/>
                  </a:cubicBezTo>
                  <a:cubicBezTo>
                    <a:pt x="156" y="247"/>
                    <a:pt x="209" y="199"/>
                    <a:pt x="223" y="139"/>
                  </a:cubicBezTo>
                  <a:cubicBezTo>
                    <a:pt x="223" y="106"/>
                    <a:pt x="223" y="73"/>
                    <a:pt x="207" y="36"/>
                  </a:cubicBezTo>
                  <a:cubicBezTo>
                    <a:pt x="207" y="36"/>
                    <a:pt x="207" y="20"/>
                    <a:pt x="190" y="20"/>
                  </a:cubicBezTo>
                  <a:cubicBezTo>
                    <a:pt x="174" y="3"/>
                    <a:pt x="153" y="3"/>
                    <a:pt x="137" y="3"/>
                  </a:cubicBezTo>
                  <a:cubicBezTo>
                    <a:pt x="130" y="1"/>
                    <a:pt x="123"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6"/>
            <p:cNvSpPr/>
            <p:nvPr/>
          </p:nvSpPr>
          <p:spPr>
            <a:xfrm>
              <a:off x="4158800" y="2778825"/>
              <a:ext cx="6425" cy="6525"/>
            </a:xfrm>
            <a:custGeom>
              <a:avLst/>
              <a:gdLst/>
              <a:ahLst/>
              <a:cxnLst/>
              <a:rect l="l" t="t" r="r" b="b"/>
              <a:pathLst>
                <a:path w="257" h="261" extrusionOk="0">
                  <a:moveTo>
                    <a:pt x="153" y="0"/>
                  </a:moveTo>
                  <a:cubicBezTo>
                    <a:pt x="104" y="0"/>
                    <a:pt x="34" y="54"/>
                    <a:pt x="17" y="120"/>
                  </a:cubicBezTo>
                  <a:cubicBezTo>
                    <a:pt x="1" y="190"/>
                    <a:pt x="50" y="260"/>
                    <a:pt x="104" y="260"/>
                  </a:cubicBezTo>
                  <a:cubicBezTo>
                    <a:pt x="137" y="260"/>
                    <a:pt x="174" y="260"/>
                    <a:pt x="190" y="240"/>
                  </a:cubicBezTo>
                  <a:cubicBezTo>
                    <a:pt x="223" y="223"/>
                    <a:pt x="240" y="190"/>
                    <a:pt x="240" y="157"/>
                  </a:cubicBezTo>
                  <a:cubicBezTo>
                    <a:pt x="256" y="120"/>
                    <a:pt x="240" y="87"/>
                    <a:pt x="223" y="54"/>
                  </a:cubicBezTo>
                  <a:cubicBezTo>
                    <a:pt x="223" y="54"/>
                    <a:pt x="223" y="33"/>
                    <a:pt x="207" y="33"/>
                  </a:cubicBezTo>
                  <a:cubicBezTo>
                    <a:pt x="190" y="17"/>
                    <a:pt x="174"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6"/>
            <p:cNvSpPr/>
            <p:nvPr/>
          </p:nvSpPr>
          <p:spPr>
            <a:xfrm>
              <a:off x="4228800" y="2757900"/>
              <a:ext cx="6000" cy="6700"/>
            </a:xfrm>
            <a:custGeom>
              <a:avLst/>
              <a:gdLst/>
              <a:ahLst/>
              <a:cxnLst/>
              <a:rect l="l" t="t" r="r" b="b"/>
              <a:pathLst>
                <a:path w="240" h="268" extrusionOk="0">
                  <a:moveTo>
                    <a:pt x="140" y="0"/>
                  </a:moveTo>
                  <a:cubicBezTo>
                    <a:pt x="125" y="0"/>
                    <a:pt x="112" y="5"/>
                    <a:pt x="103" y="13"/>
                  </a:cubicBezTo>
                  <a:cubicBezTo>
                    <a:pt x="33" y="29"/>
                    <a:pt x="0" y="116"/>
                    <a:pt x="17" y="186"/>
                  </a:cubicBezTo>
                  <a:cubicBezTo>
                    <a:pt x="33" y="203"/>
                    <a:pt x="54" y="235"/>
                    <a:pt x="70" y="252"/>
                  </a:cubicBezTo>
                  <a:cubicBezTo>
                    <a:pt x="87" y="262"/>
                    <a:pt x="103" y="267"/>
                    <a:pt x="118" y="267"/>
                  </a:cubicBezTo>
                  <a:cubicBezTo>
                    <a:pt x="133" y="267"/>
                    <a:pt x="147" y="262"/>
                    <a:pt x="157" y="252"/>
                  </a:cubicBezTo>
                  <a:cubicBezTo>
                    <a:pt x="190" y="235"/>
                    <a:pt x="206" y="219"/>
                    <a:pt x="223" y="186"/>
                  </a:cubicBezTo>
                  <a:cubicBezTo>
                    <a:pt x="239" y="149"/>
                    <a:pt x="239" y="116"/>
                    <a:pt x="239" y="83"/>
                  </a:cubicBezTo>
                  <a:cubicBezTo>
                    <a:pt x="223" y="66"/>
                    <a:pt x="223" y="46"/>
                    <a:pt x="206" y="29"/>
                  </a:cubicBezTo>
                  <a:lnTo>
                    <a:pt x="190" y="13"/>
                  </a:lnTo>
                  <a:cubicBezTo>
                    <a:pt x="173" y="5"/>
                    <a:pt x="156"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6"/>
            <p:cNvSpPr/>
            <p:nvPr/>
          </p:nvSpPr>
          <p:spPr>
            <a:xfrm>
              <a:off x="3855150" y="2801925"/>
              <a:ext cx="5600" cy="6600"/>
            </a:xfrm>
            <a:custGeom>
              <a:avLst/>
              <a:gdLst/>
              <a:ahLst/>
              <a:cxnLst/>
              <a:rect l="l" t="t" r="r" b="b"/>
              <a:pathLst>
                <a:path w="224" h="264" extrusionOk="0">
                  <a:moveTo>
                    <a:pt x="116" y="1"/>
                  </a:moveTo>
                  <a:cubicBezTo>
                    <a:pt x="70" y="1"/>
                    <a:pt x="15" y="46"/>
                    <a:pt x="1" y="107"/>
                  </a:cubicBezTo>
                  <a:cubicBezTo>
                    <a:pt x="1" y="140"/>
                    <a:pt x="1" y="177"/>
                    <a:pt x="17" y="210"/>
                  </a:cubicBezTo>
                  <a:cubicBezTo>
                    <a:pt x="34" y="227"/>
                    <a:pt x="54" y="243"/>
                    <a:pt x="87" y="264"/>
                  </a:cubicBezTo>
                  <a:cubicBezTo>
                    <a:pt x="104" y="264"/>
                    <a:pt x="137" y="243"/>
                    <a:pt x="174" y="227"/>
                  </a:cubicBezTo>
                  <a:cubicBezTo>
                    <a:pt x="190" y="210"/>
                    <a:pt x="207" y="177"/>
                    <a:pt x="223" y="140"/>
                  </a:cubicBezTo>
                  <a:cubicBezTo>
                    <a:pt x="223" y="107"/>
                    <a:pt x="223" y="74"/>
                    <a:pt x="207" y="58"/>
                  </a:cubicBezTo>
                  <a:cubicBezTo>
                    <a:pt x="207" y="37"/>
                    <a:pt x="190" y="37"/>
                    <a:pt x="190" y="21"/>
                  </a:cubicBezTo>
                  <a:cubicBezTo>
                    <a:pt x="174" y="21"/>
                    <a:pt x="157" y="4"/>
                    <a:pt x="137" y="4"/>
                  </a:cubicBezTo>
                  <a:cubicBezTo>
                    <a:pt x="130" y="2"/>
                    <a:pt x="123"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6"/>
            <p:cNvSpPr/>
            <p:nvPr/>
          </p:nvSpPr>
          <p:spPr>
            <a:xfrm>
              <a:off x="3851350" y="2787375"/>
              <a:ext cx="5575" cy="6525"/>
            </a:xfrm>
            <a:custGeom>
              <a:avLst/>
              <a:gdLst/>
              <a:ahLst/>
              <a:cxnLst/>
              <a:rect l="l" t="t" r="r" b="b"/>
              <a:pathLst>
                <a:path w="223" h="261" extrusionOk="0">
                  <a:moveTo>
                    <a:pt x="136" y="1"/>
                  </a:moveTo>
                  <a:cubicBezTo>
                    <a:pt x="83" y="1"/>
                    <a:pt x="17" y="38"/>
                    <a:pt x="0" y="104"/>
                  </a:cubicBezTo>
                  <a:cubicBezTo>
                    <a:pt x="0" y="141"/>
                    <a:pt x="0" y="174"/>
                    <a:pt x="17" y="207"/>
                  </a:cubicBezTo>
                  <a:cubicBezTo>
                    <a:pt x="33" y="244"/>
                    <a:pt x="50" y="260"/>
                    <a:pt x="83" y="260"/>
                  </a:cubicBezTo>
                  <a:cubicBezTo>
                    <a:pt x="120" y="260"/>
                    <a:pt x="136" y="260"/>
                    <a:pt x="169" y="227"/>
                  </a:cubicBezTo>
                  <a:cubicBezTo>
                    <a:pt x="206" y="207"/>
                    <a:pt x="223" y="190"/>
                    <a:pt x="223" y="157"/>
                  </a:cubicBezTo>
                  <a:cubicBezTo>
                    <a:pt x="223" y="124"/>
                    <a:pt x="223" y="87"/>
                    <a:pt x="206" y="54"/>
                  </a:cubicBezTo>
                  <a:cubicBezTo>
                    <a:pt x="206" y="54"/>
                    <a:pt x="206" y="38"/>
                    <a:pt x="186" y="38"/>
                  </a:cubicBezTo>
                  <a:cubicBezTo>
                    <a:pt x="169" y="21"/>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6"/>
            <p:cNvSpPr/>
            <p:nvPr/>
          </p:nvSpPr>
          <p:spPr>
            <a:xfrm>
              <a:off x="3860725" y="2710375"/>
              <a:ext cx="6100" cy="6300"/>
            </a:xfrm>
            <a:custGeom>
              <a:avLst/>
              <a:gdLst/>
              <a:ahLst/>
              <a:cxnLst/>
              <a:rect l="l" t="t" r="r" b="b"/>
              <a:pathLst>
                <a:path w="244" h="252" extrusionOk="0">
                  <a:moveTo>
                    <a:pt x="125" y="0"/>
                  </a:moveTo>
                  <a:cubicBezTo>
                    <a:pt x="102" y="0"/>
                    <a:pt x="82" y="14"/>
                    <a:pt x="70" y="26"/>
                  </a:cubicBezTo>
                  <a:cubicBezTo>
                    <a:pt x="37" y="42"/>
                    <a:pt x="17" y="75"/>
                    <a:pt x="17" y="112"/>
                  </a:cubicBezTo>
                  <a:cubicBezTo>
                    <a:pt x="0" y="145"/>
                    <a:pt x="17" y="178"/>
                    <a:pt x="37" y="195"/>
                  </a:cubicBezTo>
                  <a:cubicBezTo>
                    <a:pt x="54" y="232"/>
                    <a:pt x="70" y="248"/>
                    <a:pt x="103" y="248"/>
                  </a:cubicBezTo>
                  <a:cubicBezTo>
                    <a:pt x="110" y="250"/>
                    <a:pt x="118" y="251"/>
                    <a:pt x="125" y="251"/>
                  </a:cubicBezTo>
                  <a:cubicBezTo>
                    <a:pt x="173" y="251"/>
                    <a:pt x="226" y="206"/>
                    <a:pt x="244" y="145"/>
                  </a:cubicBezTo>
                  <a:cubicBezTo>
                    <a:pt x="244" y="112"/>
                    <a:pt x="244" y="75"/>
                    <a:pt x="223" y="59"/>
                  </a:cubicBezTo>
                  <a:cubicBezTo>
                    <a:pt x="223" y="42"/>
                    <a:pt x="206" y="42"/>
                    <a:pt x="206" y="26"/>
                  </a:cubicBezTo>
                  <a:cubicBezTo>
                    <a:pt x="190" y="9"/>
                    <a:pt x="173" y="9"/>
                    <a:pt x="157" y="9"/>
                  </a:cubicBezTo>
                  <a:cubicBezTo>
                    <a:pt x="146" y="3"/>
                    <a:pt x="135"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6"/>
            <p:cNvSpPr/>
            <p:nvPr/>
          </p:nvSpPr>
          <p:spPr>
            <a:xfrm>
              <a:off x="3838450" y="2735425"/>
              <a:ext cx="5600" cy="6450"/>
            </a:xfrm>
            <a:custGeom>
              <a:avLst/>
              <a:gdLst/>
              <a:ahLst/>
              <a:cxnLst/>
              <a:rect l="l" t="t" r="r" b="b"/>
              <a:pathLst>
                <a:path w="224" h="258" extrusionOk="0">
                  <a:moveTo>
                    <a:pt x="67" y="1"/>
                  </a:moveTo>
                  <a:cubicBezTo>
                    <a:pt x="34" y="17"/>
                    <a:pt x="17" y="54"/>
                    <a:pt x="1" y="87"/>
                  </a:cubicBezTo>
                  <a:lnTo>
                    <a:pt x="1" y="190"/>
                  </a:lnTo>
                  <a:cubicBezTo>
                    <a:pt x="13" y="229"/>
                    <a:pt x="51" y="257"/>
                    <a:pt x="91" y="257"/>
                  </a:cubicBezTo>
                  <a:cubicBezTo>
                    <a:pt x="106" y="257"/>
                    <a:pt x="122" y="253"/>
                    <a:pt x="137" y="244"/>
                  </a:cubicBezTo>
                  <a:cubicBezTo>
                    <a:pt x="186" y="223"/>
                    <a:pt x="223" y="141"/>
                    <a:pt x="207" y="87"/>
                  </a:cubicBezTo>
                  <a:cubicBezTo>
                    <a:pt x="207" y="54"/>
                    <a:pt x="186" y="38"/>
                    <a:pt x="186" y="38"/>
                  </a:cubicBezTo>
                  <a:cubicBezTo>
                    <a:pt x="170" y="17"/>
                    <a:pt x="170" y="17"/>
                    <a:pt x="153" y="17"/>
                  </a:cubicBezTo>
                  <a:cubicBezTo>
                    <a:pt x="137" y="1"/>
                    <a:pt x="104"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6"/>
            <p:cNvSpPr/>
            <p:nvPr/>
          </p:nvSpPr>
          <p:spPr>
            <a:xfrm>
              <a:off x="4233950" y="2773100"/>
              <a:ext cx="6000" cy="6425"/>
            </a:xfrm>
            <a:custGeom>
              <a:avLst/>
              <a:gdLst/>
              <a:ahLst/>
              <a:cxnLst/>
              <a:rect l="l" t="t" r="r" b="b"/>
              <a:pathLst>
                <a:path w="240" h="257" extrusionOk="0">
                  <a:moveTo>
                    <a:pt x="131" y="0"/>
                  </a:moveTo>
                  <a:cubicBezTo>
                    <a:pt x="97" y="0"/>
                    <a:pt x="63" y="13"/>
                    <a:pt x="33" y="40"/>
                  </a:cubicBezTo>
                  <a:cubicBezTo>
                    <a:pt x="33" y="56"/>
                    <a:pt x="17" y="77"/>
                    <a:pt x="17" y="110"/>
                  </a:cubicBezTo>
                  <a:cubicBezTo>
                    <a:pt x="0" y="143"/>
                    <a:pt x="17" y="196"/>
                    <a:pt x="54" y="229"/>
                  </a:cubicBezTo>
                  <a:cubicBezTo>
                    <a:pt x="64" y="249"/>
                    <a:pt x="85" y="257"/>
                    <a:pt x="108" y="257"/>
                  </a:cubicBezTo>
                  <a:cubicBezTo>
                    <a:pt x="124" y="257"/>
                    <a:pt x="142" y="253"/>
                    <a:pt x="157" y="246"/>
                  </a:cubicBezTo>
                  <a:cubicBezTo>
                    <a:pt x="173" y="229"/>
                    <a:pt x="190" y="229"/>
                    <a:pt x="206" y="213"/>
                  </a:cubicBezTo>
                  <a:cubicBezTo>
                    <a:pt x="239" y="143"/>
                    <a:pt x="239" y="77"/>
                    <a:pt x="206" y="23"/>
                  </a:cubicBezTo>
                  <a:cubicBezTo>
                    <a:pt x="184" y="8"/>
                    <a:pt x="158"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6"/>
            <p:cNvSpPr/>
            <p:nvPr/>
          </p:nvSpPr>
          <p:spPr>
            <a:xfrm>
              <a:off x="3895550" y="2689975"/>
              <a:ext cx="2600" cy="1250"/>
            </a:xfrm>
            <a:custGeom>
              <a:avLst/>
              <a:gdLst/>
              <a:ahLst/>
              <a:cxnLst/>
              <a:rect l="l" t="t" r="r" b="b"/>
              <a:pathLst>
                <a:path w="104" h="50" extrusionOk="0">
                  <a:moveTo>
                    <a:pt x="1" y="0"/>
                  </a:moveTo>
                  <a:cubicBezTo>
                    <a:pt x="1" y="1"/>
                    <a:pt x="1" y="17"/>
                    <a:pt x="17" y="17"/>
                  </a:cubicBezTo>
                  <a:cubicBezTo>
                    <a:pt x="34" y="33"/>
                    <a:pt x="50" y="50"/>
                    <a:pt x="67" y="50"/>
                  </a:cubicBezTo>
                  <a:lnTo>
                    <a:pt x="104" y="50"/>
                  </a:lnTo>
                  <a:cubicBezTo>
                    <a:pt x="67" y="33"/>
                    <a:pt x="34" y="1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6"/>
            <p:cNvSpPr/>
            <p:nvPr/>
          </p:nvSpPr>
          <p:spPr>
            <a:xfrm>
              <a:off x="4205600" y="2722950"/>
              <a:ext cx="6000" cy="6425"/>
            </a:xfrm>
            <a:custGeom>
              <a:avLst/>
              <a:gdLst/>
              <a:ahLst/>
              <a:cxnLst/>
              <a:rect l="l" t="t" r="r" b="b"/>
              <a:pathLst>
                <a:path w="240" h="257" extrusionOk="0">
                  <a:moveTo>
                    <a:pt x="104" y="1"/>
                  </a:moveTo>
                  <a:cubicBezTo>
                    <a:pt x="34" y="38"/>
                    <a:pt x="1" y="104"/>
                    <a:pt x="17" y="174"/>
                  </a:cubicBezTo>
                  <a:cubicBezTo>
                    <a:pt x="34" y="207"/>
                    <a:pt x="54" y="228"/>
                    <a:pt x="71" y="244"/>
                  </a:cubicBezTo>
                  <a:cubicBezTo>
                    <a:pt x="87" y="252"/>
                    <a:pt x="104" y="256"/>
                    <a:pt x="119" y="256"/>
                  </a:cubicBezTo>
                  <a:cubicBezTo>
                    <a:pt x="133" y="256"/>
                    <a:pt x="147" y="252"/>
                    <a:pt x="157" y="244"/>
                  </a:cubicBezTo>
                  <a:cubicBezTo>
                    <a:pt x="190" y="228"/>
                    <a:pt x="207" y="207"/>
                    <a:pt x="223" y="174"/>
                  </a:cubicBezTo>
                  <a:cubicBezTo>
                    <a:pt x="240" y="141"/>
                    <a:pt x="240" y="104"/>
                    <a:pt x="240" y="87"/>
                  </a:cubicBezTo>
                  <a:cubicBezTo>
                    <a:pt x="240" y="54"/>
                    <a:pt x="223" y="38"/>
                    <a:pt x="207" y="21"/>
                  </a:cubicBezTo>
                  <a:cubicBezTo>
                    <a:pt x="207" y="21"/>
                    <a:pt x="190" y="2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6"/>
            <p:cNvSpPr/>
            <p:nvPr/>
          </p:nvSpPr>
          <p:spPr>
            <a:xfrm>
              <a:off x="4208600" y="2739275"/>
              <a:ext cx="5575" cy="6475"/>
            </a:xfrm>
            <a:custGeom>
              <a:avLst/>
              <a:gdLst/>
              <a:ahLst/>
              <a:cxnLst/>
              <a:rect l="l" t="t" r="r" b="b"/>
              <a:pathLst>
                <a:path w="223" h="259" extrusionOk="0">
                  <a:moveTo>
                    <a:pt x="119" y="0"/>
                  </a:moveTo>
                  <a:cubicBezTo>
                    <a:pt x="69" y="0"/>
                    <a:pt x="14" y="46"/>
                    <a:pt x="0" y="106"/>
                  </a:cubicBezTo>
                  <a:cubicBezTo>
                    <a:pt x="0" y="139"/>
                    <a:pt x="0" y="172"/>
                    <a:pt x="17" y="210"/>
                  </a:cubicBezTo>
                  <a:cubicBezTo>
                    <a:pt x="37" y="226"/>
                    <a:pt x="54" y="242"/>
                    <a:pt x="87" y="259"/>
                  </a:cubicBezTo>
                  <a:cubicBezTo>
                    <a:pt x="140" y="259"/>
                    <a:pt x="206" y="226"/>
                    <a:pt x="223" y="139"/>
                  </a:cubicBezTo>
                  <a:cubicBezTo>
                    <a:pt x="223" y="106"/>
                    <a:pt x="223" y="90"/>
                    <a:pt x="206" y="53"/>
                  </a:cubicBezTo>
                  <a:cubicBezTo>
                    <a:pt x="206" y="36"/>
                    <a:pt x="190" y="36"/>
                    <a:pt x="190" y="36"/>
                  </a:cubicBezTo>
                  <a:cubicBezTo>
                    <a:pt x="173" y="20"/>
                    <a:pt x="157" y="3"/>
                    <a:pt x="140" y="3"/>
                  </a:cubicBezTo>
                  <a:cubicBezTo>
                    <a:pt x="133" y="1"/>
                    <a:pt x="126" y="0"/>
                    <a:pt x="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6"/>
            <p:cNvSpPr/>
            <p:nvPr/>
          </p:nvSpPr>
          <p:spPr>
            <a:xfrm>
              <a:off x="3899375" y="2766225"/>
              <a:ext cx="6100" cy="6550"/>
            </a:xfrm>
            <a:custGeom>
              <a:avLst/>
              <a:gdLst/>
              <a:ahLst/>
              <a:cxnLst/>
              <a:rect l="l" t="t" r="r" b="b"/>
              <a:pathLst>
                <a:path w="244" h="262" extrusionOk="0">
                  <a:moveTo>
                    <a:pt x="135" y="1"/>
                  </a:moveTo>
                  <a:cubicBezTo>
                    <a:pt x="103" y="1"/>
                    <a:pt x="67" y="18"/>
                    <a:pt x="37" y="59"/>
                  </a:cubicBezTo>
                  <a:cubicBezTo>
                    <a:pt x="0" y="109"/>
                    <a:pt x="0" y="179"/>
                    <a:pt x="37" y="228"/>
                  </a:cubicBezTo>
                  <a:cubicBezTo>
                    <a:pt x="59" y="251"/>
                    <a:pt x="83" y="261"/>
                    <a:pt x="109" y="261"/>
                  </a:cubicBezTo>
                  <a:cubicBezTo>
                    <a:pt x="143" y="261"/>
                    <a:pt x="178" y="243"/>
                    <a:pt x="207" y="212"/>
                  </a:cubicBezTo>
                  <a:cubicBezTo>
                    <a:pt x="244" y="162"/>
                    <a:pt x="244" y="76"/>
                    <a:pt x="190" y="22"/>
                  </a:cubicBezTo>
                  <a:cubicBezTo>
                    <a:pt x="177" y="9"/>
                    <a:pt x="157"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6"/>
            <p:cNvSpPr/>
            <p:nvPr/>
          </p:nvSpPr>
          <p:spPr>
            <a:xfrm>
              <a:off x="3895150" y="2791800"/>
              <a:ext cx="6000" cy="6525"/>
            </a:xfrm>
            <a:custGeom>
              <a:avLst/>
              <a:gdLst/>
              <a:ahLst/>
              <a:cxnLst/>
              <a:rect l="l" t="t" r="r" b="b"/>
              <a:pathLst>
                <a:path w="240" h="261" extrusionOk="0">
                  <a:moveTo>
                    <a:pt x="134" y="1"/>
                  </a:moveTo>
                  <a:cubicBezTo>
                    <a:pt x="119" y="1"/>
                    <a:pt x="101" y="5"/>
                    <a:pt x="83" y="13"/>
                  </a:cubicBezTo>
                  <a:cubicBezTo>
                    <a:pt x="33" y="30"/>
                    <a:pt x="0" y="116"/>
                    <a:pt x="17" y="186"/>
                  </a:cubicBezTo>
                  <a:cubicBezTo>
                    <a:pt x="31" y="228"/>
                    <a:pt x="67" y="261"/>
                    <a:pt x="120" y="261"/>
                  </a:cubicBezTo>
                  <a:cubicBezTo>
                    <a:pt x="130" y="261"/>
                    <a:pt x="141" y="259"/>
                    <a:pt x="153" y="257"/>
                  </a:cubicBezTo>
                  <a:cubicBezTo>
                    <a:pt x="206" y="219"/>
                    <a:pt x="239" y="153"/>
                    <a:pt x="223" y="83"/>
                  </a:cubicBezTo>
                  <a:cubicBezTo>
                    <a:pt x="223" y="67"/>
                    <a:pt x="223" y="50"/>
                    <a:pt x="206" y="30"/>
                  </a:cubicBezTo>
                  <a:cubicBezTo>
                    <a:pt x="186" y="30"/>
                    <a:pt x="186" y="13"/>
                    <a:pt x="169" y="13"/>
                  </a:cubicBezTo>
                  <a:cubicBezTo>
                    <a:pt x="161" y="5"/>
                    <a:pt x="14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6"/>
            <p:cNvSpPr/>
            <p:nvPr/>
          </p:nvSpPr>
          <p:spPr>
            <a:xfrm>
              <a:off x="3900700" y="2827475"/>
              <a:ext cx="6025" cy="6300"/>
            </a:xfrm>
            <a:custGeom>
              <a:avLst/>
              <a:gdLst/>
              <a:ahLst/>
              <a:cxnLst/>
              <a:rect l="l" t="t" r="r" b="b"/>
              <a:pathLst>
                <a:path w="241" h="252" extrusionOk="0">
                  <a:moveTo>
                    <a:pt x="129" y="0"/>
                  </a:moveTo>
                  <a:cubicBezTo>
                    <a:pt x="116" y="0"/>
                    <a:pt x="104" y="5"/>
                    <a:pt x="88" y="13"/>
                  </a:cubicBezTo>
                  <a:cubicBezTo>
                    <a:pt x="50" y="29"/>
                    <a:pt x="34" y="46"/>
                    <a:pt x="17" y="83"/>
                  </a:cubicBezTo>
                  <a:cubicBezTo>
                    <a:pt x="1" y="116"/>
                    <a:pt x="1" y="149"/>
                    <a:pt x="1" y="169"/>
                  </a:cubicBezTo>
                  <a:cubicBezTo>
                    <a:pt x="17" y="202"/>
                    <a:pt x="34" y="235"/>
                    <a:pt x="67" y="252"/>
                  </a:cubicBezTo>
                  <a:lnTo>
                    <a:pt x="154" y="252"/>
                  </a:lnTo>
                  <a:cubicBezTo>
                    <a:pt x="207" y="219"/>
                    <a:pt x="240" y="149"/>
                    <a:pt x="224" y="83"/>
                  </a:cubicBezTo>
                  <a:cubicBezTo>
                    <a:pt x="224" y="66"/>
                    <a:pt x="207" y="46"/>
                    <a:pt x="191" y="29"/>
                  </a:cubicBezTo>
                  <a:cubicBezTo>
                    <a:pt x="191" y="29"/>
                    <a:pt x="191" y="13"/>
                    <a:pt x="170" y="13"/>
                  </a:cubicBezTo>
                  <a:cubicBezTo>
                    <a:pt x="154" y="5"/>
                    <a:pt x="141"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6"/>
            <p:cNvSpPr/>
            <p:nvPr/>
          </p:nvSpPr>
          <p:spPr>
            <a:xfrm>
              <a:off x="4212925" y="2757375"/>
              <a:ext cx="5575" cy="6425"/>
            </a:xfrm>
            <a:custGeom>
              <a:avLst/>
              <a:gdLst/>
              <a:ahLst/>
              <a:cxnLst/>
              <a:rect l="l" t="t" r="r" b="b"/>
              <a:pathLst>
                <a:path w="223" h="257" extrusionOk="0">
                  <a:moveTo>
                    <a:pt x="120" y="1"/>
                  </a:moveTo>
                  <a:cubicBezTo>
                    <a:pt x="70" y="1"/>
                    <a:pt x="17" y="50"/>
                    <a:pt x="0" y="104"/>
                  </a:cubicBezTo>
                  <a:cubicBezTo>
                    <a:pt x="0" y="137"/>
                    <a:pt x="0" y="170"/>
                    <a:pt x="17" y="207"/>
                  </a:cubicBezTo>
                  <a:cubicBezTo>
                    <a:pt x="33" y="224"/>
                    <a:pt x="50" y="240"/>
                    <a:pt x="87" y="256"/>
                  </a:cubicBezTo>
                  <a:cubicBezTo>
                    <a:pt x="136" y="256"/>
                    <a:pt x="206" y="207"/>
                    <a:pt x="223" y="137"/>
                  </a:cubicBezTo>
                  <a:lnTo>
                    <a:pt x="223" y="104"/>
                  </a:lnTo>
                  <a:cubicBezTo>
                    <a:pt x="223" y="67"/>
                    <a:pt x="206" y="50"/>
                    <a:pt x="190" y="17"/>
                  </a:cubicBezTo>
                  <a:cubicBezTo>
                    <a:pt x="173"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6"/>
            <p:cNvSpPr/>
            <p:nvPr/>
          </p:nvSpPr>
          <p:spPr>
            <a:xfrm>
              <a:off x="3885250" y="2806350"/>
              <a:ext cx="5600" cy="6500"/>
            </a:xfrm>
            <a:custGeom>
              <a:avLst/>
              <a:gdLst/>
              <a:ahLst/>
              <a:cxnLst/>
              <a:rect l="l" t="t" r="r" b="b"/>
              <a:pathLst>
                <a:path w="224" h="260" extrusionOk="0">
                  <a:moveTo>
                    <a:pt x="137" y="0"/>
                  </a:moveTo>
                  <a:cubicBezTo>
                    <a:pt x="104" y="0"/>
                    <a:pt x="87" y="17"/>
                    <a:pt x="50" y="33"/>
                  </a:cubicBezTo>
                  <a:cubicBezTo>
                    <a:pt x="34" y="50"/>
                    <a:pt x="17" y="87"/>
                    <a:pt x="1" y="120"/>
                  </a:cubicBezTo>
                  <a:cubicBezTo>
                    <a:pt x="1" y="153"/>
                    <a:pt x="1" y="190"/>
                    <a:pt x="17" y="206"/>
                  </a:cubicBezTo>
                  <a:cubicBezTo>
                    <a:pt x="34" y="239"/>
                    <a:pt x="50" y="256"/>
                    <a:pt x="87" y="256"/>
                  </a:cubicBezTo>
                  <a:cubicBezTo>
                    <a:pt x="94" y="258"/>
                    <a:pt x="100" y="259"/>
                    <a:pt x="107" y="259"/>
                  </a:cubicBezTo>
                  <a:cubicBezTo>
                    <a:pt x="154" y="259"/>
                    <a:pt x="209" y="214"/>
                    <a:pt x="223" y="153"/>
                  </a:cubicBezTo>
                  <a:cubicBezTo>
                    <a:pt x="223" y="120"/>
                    <a:pt x="223" y="87"/>
                    <a:pt x="207" y="50"/>
                  </a:cubicBezTo>
                  <a:lnTo>
                    <a:pt x="190" y="33"/>
                  </a:lnTo>
                  <a:cubicBezTo>
                    <a:pt x="170" y="17"/>
                    <a:pt x="153"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6"/>
            <p:cNvSpPr/>
            <p:nvPr/>
          </p:nvSpPr>
          <p:spPr>
            <a:xfrm>
              <a:off x="3899775" y="2810075"/>
              <a:ext cx="6125" cy="6600"/>
            </a:xfrm>
            <a:custGeom>
              <a:avLst/>
              <a:gdLst/>
              <a:ahLst/>
              <a:cxnLst/>
              <a:rect l="l" t="t" r="r" b="b"/>
              <a:pathLst>
                <a:path w="245" h="264" extrusionOk="0">
                  <a:moveTo>
                    <a:pt x="121" y="1"/>
                  </a:moveTo>
                  <a:cubicBezTo>
                    <a:pt x="72" y="1"/>
                    <a:pt x="19" y="49"/>
                    <a:pt x="1" y="107"/>
                  </a:cubicBezTo>
                  <a:cubicBezTo>
                    <a:pt x="1" y="144"/>
                    <a:pt x="1" y="193"/>
                    <a:pt x="21" y="210"/>
                  </a:cubicBezTo>
                  <a:cubicBezTo>
                    <a:pt x="38" y="226"/>
                    <a:pt x="71" y="247"/>
                    <a:pt x="87" y="264"/>
                  </a:cubicBezTo>
                  <a:cubicBezTo>
                    <a:pt x="125" y="264"/>
                    <a:pt x="158" y="247"/>
                    <a:pt x="174" y="226"/>
                  </a:cubicBezTo>
                  <a:cubicBezTo>
                    <a:pt x="207" y="210"/>
                    <a:pt x="228" y="177"/>
                    <a:pt x="228" y="144"/>
                  </a:cubicBezTo>
                  <a:cubicBezTo>
                    <a:pt x="244" y="107"/>
                    <a:pt x="228" y="74"/>
                    <a:pt x="207" y="57"/>
                  </a:cubicBezTo>
                  <a:cubicBezTo>
                    <a:pt x="207" y="41"/>
                    <a:pt x="207" y="41"/>
                    <a:pt x="191" y="20"/>
                  </a:cubicBezTo>
                  <a:cubicBezTo>
                    <a:pt x="174" y="4"/>
                    <a:pt x="158" y="4"/>
                    <a:pt x="141" y="4"/>
                  </a:cubicBezTo>
                  <a:cubicBezTo>
                    <a:pt x="134" y="2"/>
                    <a:pt x="128"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6"/>
            <p:cNvSpPr/>
            <p:nvPr/>
          </p:nvSpPr>
          <p:spPr>
            <a:xfrm>
              <a:off x="4158400" y="2824625"/>
              <a:ext cx="5575" cy="6250"/>
            </a:xfrm>
            <a:custGeom>
              <a:avLst/>
              <a:gdLst/>
              <a:ahLst/>
              <a:cxnLst/>
              <a:rect l="l" t="t" r="r" b="b"/>
              <a:pathLst>
                <a:path w="223" h="250" extrusionOk="0">
                  <a:moveTo>
                    <a:pt x="111" y="0"/>
                  </a:moveTo>
                  <a:cubicBezTo>
                    <a:pt x="92" y="0"/>
                    <a:pt x="76" y="12"/>
                    <a:pt x="50" y="24"/>
                  </a:cubicBezTo>
                  <a:cubicBezTo>
                    <a:pt x="33" y="40"/>
                    <a:pt x="17" y="77"/>
                    <a:pt x="0" y="110"/>
                  </a:cubicBezTo>
                  <a:cubicBezTo>
                    <a:pt x="0" y="143"/>
                    <a:pt x="0" y="180"/>
                    <a:pt x="17" y="197"/>
                  </a:cubicBezTo>
                  <a:cubicBezTo>
                    <a:pt x="33" y="230"/>
                    <a:pt x="50" y="246"/>
                    <a:pt x="87" y="246"/>
                  </a:cubicBezTo>
                  <a:cubicBezTo>
                    <a:pt x="93" y="249"/>
                    <a:pt x="100" y="250"/>
                    <a:pt x="107" y="250"/>
                  </a:cubicBezTo>
                  <a:cubicBezTo>
                    <a:pt x="154" y="250"/>
                    <a:pt x="209" y="204"/>
                    <a:pt x="223" y="143"/>
                  </a:cubicBezTo>
                  <a:cubicBezTo>
                    <a:pt x="223" y="110"/>
                    <a:pt x="223" y="77"/>
                    <a:pt x="206" y="57"/>
                  </a:cubicBezTo>
                  <a:cubicBezTo>
                    <a:pt x="206" y="40"/>
                    <a:pt x="206" y="40"/>
                    <a:pt x="190" y="24"/>
                  </a:cubicBezTo>
                  <a:cubicBezTo>
                    <a:pt x="169" y="7"/>
                    <a:pt x="153" y="7"/>
                    <a:pt x="136" y="7"/>
                  </a:cubicBezTo>
                  <a:cubicBezTo>
                    <a:pt x="127" y="2"/>
                    <a:pt x="118"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6"/>
            <p:cNvSpPr/>
            <p:nvPr/>
          </p:nvSpPr>
          <p:spPr>
            <a:xfrm>
              <a:off x="4156225" y="2746150"/>
              <a:ext cx="6000" cy="6425"/>
            </a:xfrm>
            <a:custGeom>
              <a:avLst/>
              <a:gdLst/>
              <a:ahLst/>
              <a:cxnLst/>
              <a:rect l="l" t="t" r="r" b="b"/>
              <a:pathLst>
                <a:path w="240" h="257" extrusionOk="0">
                  <a:moveTo>
                    <a:pt x="104" y="0"/>
                  </a:moveTo>
                  <a:cubicBezTo>
                    <a:pt x="87" y="21"/>
                    <a:pt x="50" y="38"/>
                    <a:pt x="34" y="54"/>
                  </a:cubicBezTo>
                  <a:cubicBezTo>
                    <a:pt x="17" y="71"/>
                    <a:pt x="17" y="104"/>
                    <a:pt x="1" y="141"/>
                  </a:cubicBezTo>
                  <a:cubicBezTo>
                    <a:pt x="1" y="174"/>
                    <a:pt x="17" y="207"/>
                    <a:pt x="34" y="227"/>
                  </a:cubicBezTo>
                  <a:cubicBezTo>
                    <a:pt x="56" y="248"/>
                    <a:pt x="80" y="257"/>
                    <a:pt x="104" y="257"/>
                  </a:cubicBezTo>
                  <a:cubicBezTo>
                    <a:pt x="140" y="257"/>
                    <a:pt x="175" y="238"/>
                    <a:pt x="207" y="207"/>
                  </a:cubicBezTo>
                  <a:cubicBezTo>
                    <a:pt x="240" y="157"/>
                    <a:pt x="240" y="71"/>
                    <a:pt x="207" y="38"/>
                  </a:cubicBezTo>
                  <a:cubicBezTo>
                    <a:pt x="174" y="0"/>
                    <a:pt x="137"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6"/>
            <p:cNvSpPr/>
            <p:nvPr/>
          </p:nvSpPr>
          <p:spPr>
            <a:xfrm>
              <a:off x="4150675" y="2730275"/>
              <a:ext cx="6000" cy="6600"/>
            </a:xfrm>
            <a:custGeom>
              <a:avLst/>
              <a:gdLst/>
              <a:ahLst/>
              <a:cxnLst/>
              <a:rect l="l" t="t" r="r" b="b"/>
              <a:pathLst>
                <a:path w="240" h="264" extrusionOk="0">
                  <a:moveTo>
                    <a:pt x="153" y="1"/>
                  </a:moveTo>
                  <a:cubicBezTo>
                    <a:pt x="87" y="1"/>
                    <a:pt x="33" y="54"/>
                    <a:pt x="17" y="120"/>
                  </a:cubicBezTo>
                  <a:cubicBezTo>
                    <a:pt x="0" y="157"/>
                    <a:pt x="0" y="190"/>
                    <a:pt x="17" y="207"/>
                  </a:cubicBezTo>
                  <a:cubicBezTo>
                    <a:pt x="33" y="244"/>
                    <a:pt x="66" y="260"/>
                    <a:pt x="87" y="260"/>
                  </a:cubicBezTo>
                  <a:cubicBezTo>
                    <a:pt x="95" y="262"/>
                    <a:pt x="103" y="263"/>
                    <a:pt x="111" y="263"/>
                  </a:cubicBezTo>
                  <a:cubicBezTo>
                    <a:pt x="169" y="263"/>
                    <a:pt x="223" y="215"/>
                    <a:pt x="223" y="157"/>
                  </a:cubicBezTo>
                  <a:cubicBezTo>
                    <a:pt x="239" y="120"/>
                    <a:pt x="239" y="87"/>
                    <a:pt x="223" y="54"/>
                  </a:cubicBezTo>
                  <a:cubicBezTo>
                    <a:pt x="206" y="54"/>
                    <a:pt x="206" y="38"/>
                    <a:pt x="206" y="38"/>
                  </a:cubicBezTo>
                  <a:cubicBezTo>
                    <a:pt x="190" y="17"/>
                    <a:pt x="169"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6"/>
            <p:cNvSpPr/>
            <p:nvPr/>
          </p:nvSpPr>
          <p:spPr>
            <a:xfrm>
              <a:off x="4157975" y="2762950"/>
              <a:ext cx="6000" cy="6525"/>
            </a:xfrm>
            <a:custGeom>
              <a:avLst/>
              <a:gdLst/>
              <a:ahLst/>
              <a:cxnLst/>
              <a:rect l="l" t="t" r="r" b="b"/>
              <a:pathLst>
                <a:path w="240" h="261" extrusionOk="0">
                  <a:moveTo>
                    <a:pt x="153" y="1"/>
                  </a:moveTo>
                  <a:cubicBezTo>
                    <a:pt x="83" y="1"/>
                    <a:pt x="34" y="50"/>
                    <a:pt x="17" y="120"/>
                  </a:cubicBezTo>
                  <a:cubicBezTo>
                    <a:pt x="1" y="153"/>
                    <a:pt x="17" y="190"/>
                    <a:pt x="34" y="207"/>
                  </a:cubicBezTo>
                  <a:cubicBezTo>
                    <a:pt x="34" y="240"/>
                    <a:pt x="67" y="256"/>
                    <a:pt x="104" y="256"/>
                  </a:cubicBezTo>
                  <a:cubicBezTo>
                    <a:pt x="111" y="259"/>
                    <a:pt x="119" y="261"/>
                    <a:pt x="127" y="261"/>
                  </a:cubicBezTo>
                  <a:cubicBezTo>
                    <a:pt x="173" y="261"/>
                    <a:pt x="226" y="213"/>
                    <a:pt x="240" y="153"/>
                  </a:cubicBezTo>
                  <a:cubicBezTo>
                    <a:pt x="240" y="120"/>
                    <a:pt x="240" y="87"/>
                    <a:pt x="223" y="50"/>
                  </a:cubicBezTo>
                  <a:lnTo>
                    <a:pt x="207" y="33"/>
                  </a:lnTo>
                  <a:cubicBezTo>
                    <a:pt x="186" y="17"/>
                    <a:pt x="170"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6"/>
            <p:cNvSpPr/>
            <p:nvPr/>
          </p:nvSpPr>
          <p:spPr>
            <a:xfrm>
              <a:off x="4163950" y="2730550"/>
              <a:ext cx="6425" cy="6400"/>
            </a:xfrm>
            <a:custGeom>
              <a:avLst/>
              <a:gdLst/>
              <a:ahLst/>
              <a:cxnLst/>
              <a:rect l="l" t="t" r="r" b="b"/>
              <a:pathLst>
                <a:path w="257" h="256" extrusionOk="0">
                  <a:moveTo>
                    <a:pt x="144" y="1"/>
                  </a:moveTo>
                  <a:cubicBezTo>
                    <a:pt x="114" y="1"/>
                    <a:pt x="80" y="14"/>
                    <a:pt x="50" y="43"/>
                  </a:cubicBezTo>
                  <a:cubicBezTo>
                    <a:pt x="1" y="109"/>
                    <a:pt x="17" y="179"/>
                    <a:pt x="50" y="233"/>
                  </a:cubicBezTo>
                  <a:cubicBezTo>
                    <a:pt x="71" y="249"/>
                    <a:pt x="87" y="249"/>
                    <a:pt x="104" y="249"/>
                  </a:cubicBezTo>
                  <a:cubicBezTo>
                    <a:pt x="113" y="254"/>
                    <a:pt x="123" y="256"/>
                    <a:pt x="133" y="256"/>
                  </a:cubicBezTo>
                  <a:cubicBezTo>
                    <a:pt x="163" y="256"/>
                    <a:pt x="195" y="240"/>
                    <a:pt x="207" y="212"/>
                  </a:cubicBezTo>
                  <a:cubicBezTo>
                    <a:pt x="240" y="163"/>
                    <a:pt x="256" y="109"/>
                    <a:pt x="240" y="76"/>
                  </a:cubicBezTo>
                  <a:cubicBezTo>
                    <a:pt x="240" y="60"/>
                    <a:pt x="224" y="43"/>
                    <a:pt x="207" y="27"/>
                  </a:cubicBezTo>
                  <a:cubicBezTo>
                    <a:pt x="192"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6"/>
            <p:cNvSpPr/>
            <p:nvPr/>
          </p:nvSpPr>
          <p:spPr>
            <a:xfrm>
              <a:off x="4190975" y="2720375"/>
              <a:ext cx="6100" cy="6525"/>
            </a:xfrm>
            <a:custGeom>
              <a:avLst/>
              <a:gdLst/>
              <a:ahLst/>
              <a:cxnLst/>
              <a:rect l="l" t="t" r="r" b="b"/>
              <a:pathLst>
                <a:path w="244" h="261" extrusionOk="0">
                  <a:moveTo>
                    <a:pt x="140" y="1"/>
                  </a:moveTo>
                  <a:cubicBezTo>
                    <a:pt x="124" y="1"/>
                    <a:pt x="87" y="1"/>
                    <a:pt x="54" y="21"/>
                  </a:cubicBezTo>
                  <a:cubicBezTo>
                    <a:pt x="37" y="38"/>
                    <a:pt x="21" y="71"/>
                    <a:pt x="0" y="104"/>
                  </a:cubicBezTo>
                  <a:cubicBezTo>
                    <a:pt x="0" y="141"/>
                    <a:pt x="0" y="174"/>
                    <a:pt x="21" y="207"/>
                  </a:cubicBezTo>
                  <a:cubicBezTo>
                    <a:pt x="37" y="228"/>
                    <a:pt x="54" y="244"/>
                    <a:pt x="87" y="260"/>
                  </a:cubicBezTo>
                  <a:cubicBezTo>
                    <a:pt x="157" y="260"/>
                    <a:pt x="206" y="207"/>
                    <a:pt x="227" y="141"/>
                  </a:cubicBezTo>
                  <a:cubicBezTo>
                    <a:pt x="243" y="104"/>
                    <a:pt x="227" y="71"/>
                    <a:pt x="206" y="54"/>
                  </a:cubicBezTo>
                  <a:cubicBezTo>
                    <a:pt x="206" y="38"/>
                    <a:pt x="206" y="38"/>
                    <a:pt x="190" y="21"/>
                  </a:cubicBezTo>
                  <a:cubicBezTo>
                    <a:pt x="190" y="21"/>
                    <a:pt x="173"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6"/>
            <p:cNvSpPr/>
            <p:nvPr/>
          </p:nvSpPr>
          <p:spPr>
            <a:xfrm>
              <a:off x="4162200" y="2715750"/>
              <a:ext cx="5600" cy="6500"/>
            </a:xfrm>
            <a:custGeom>
              <a:avLst/>
              <a:gdLst/>
              <a:ahLst/>
              <a:cxnLst/>
              <a:rect l="l" t="t" r="r" b="b"/>
              <a:pathLst>
                <a:path w="224" h="260" extrusionOk="0">
                  <a:moveTo>
                    <a:pt x="141" y="0"/>
                  </a:moveTo>
                  <a:cubicBezTo>
                    <a:pt x="120" y="0"/>
                    <a:pt x="87" y="17"/>
                    <a:pt x="54" y="33"/>
                  </a:cubicBezTo>
                  <a:cubicBezTo>
                    <a:pt x="38" y="50"/>
                    <a:pt x="17" y="83"/>
                    <a:pt x="1" y="120"/>
                  </a:cubicBezTo>
                  <a:cubicBezTo>
                    <a:pt x="1" y="153"/>
                    <a:pt x="1" y="186"/>
                    <a:pt x="17" y="206"/>
                  </a:cubicBezTo>
                  <a:cubicBezTo>
                    <a:pt x="38" y="239"/>
                    <a:pt x="54" y="256"/>
                    <a:pt x="87" y="256"/>
                  </a:cubicBezTo>
                  <a:cubicBezTo>
                    <a:pt x="97" y="258"/>
                    <a:pt x="105" y="259"/>
                    <a:pt x="114" y="259"/>
                  </a:cubicBezTo>
                  <a:cubicBezTo>
                    <a:pt x="170" y="259"/>
                    <a:pt x="209" y="214"/>
                    <a:pt x="223" y="153"/>
                  </a:cubicBezTo>
                  <a:cubicBezTo>
                    <a:pt x="223" y="120"/>
                    <a:pt x="223" y="83"/>
                    <a:pt x="207" y="50"/>
                  </a:cubicBezTo>
                  <a:cubicBezTo>
                    <a:pt x="207" y="50"/>
                    <a:pt x="207" y="33"/>
                    <a:pt x="190" y="33"/>
                  </a:cubicBezTo>
                  <a:cubicBezTo>
                    <a:pt x="174" y="17"/>
                    <a:pt x="157" y="17"/>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6"/>
            <p:cNvSpPr/>
            <p:nvPr/>
          </p:nvSpPr>
          <p:spPr>
            <a:xfrm>
              <a:off x="4148075" y="2839425"/>
              <a:ext cx="5600" cy="6075"/>
            </a:xfrm>
            <a:custGeom>
              <a:avLst/>
              <a:gdLst/>
              <a:ahLst/>
              <a:cxnLst/>
              <a:rect l="l" t="t" r="r" b="b"/>
              <a:pathLst>
                <a:path w="224" h="243" extrusionOk="0">
                  <a:moveTo>
                    <a:pt x="121" y="1"/>
                  </a:moveTo>
                  <a:cubicBezTo>
                    <a:pt x="67" y="1"/>
                    <a:pt x="17" y="34"/>
                    <a:pt x="1" y="104"/>
                  </a:cubicBezTo>
                  <a:cubicBezTo>
                    <a:pt x="1" y="137"/>
                    <a:pt x="1" y="170"/>
                    <a:pt x="17" y="186"/>
                  </a:cubicBezTo>
                  <a:cubicBezTo>
                    <a:pt x="34" y="223"/>
                    <a:pt x="50" y="240"/>
                    <a:pt x="88" y="240"/>
                  </a:cubicBezTo>
                  <a:cubicBezTo>
                    <a:pt x="94" y="242"/>
                    <a:pt x="101" y="243"/>
                    <a:pt x="108" y="243"/>
                  </a:cubicBezTo>
                  <a:cubicBezTo>
                    <a:pt x="154" y="243"/>
                    <a:pt x="209" y="198"/>
                    <a:pt x="224" y="137"/>
                  </a:cubicBezTo>
                  <a:lnTo>
                    <a:pt x="224" y="104"/>
                  </a:lnTo>
                  <a:cubicBezTo>
                    <a:pt x="224" y="67"/>
                    <a:pt x="207" y="34"/>
                    <a:pt x="191" y="17"/>
                  </a:cubicBezTo>
                  <a:cubicBezTo>
                    <a:pt x="170" y="1"/>
                    <a:pt x="15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6"/>
            <p:cNvSpPr/>
            <p:nvPr/>
          </p:nvSpPr>
          <p:spPr>
            <a:xfrm>
              <a:off x="4140775" y="2804700"/>
              <a:ext cx="6000" cy="6725"/>
            </a:xfrm>
            <a:custGeom>
              <a:avLst/>
              <a:gdLst/>
              <a:ahLst/>
              <a:cxnLst/>
              <a:rect l="l" t="t" r="r" b="b"/>
              <a:pathLst>
                <a:path w="240" h="269" extrusionOk="0">
                  <a:moveTo>
                    <a:pt x="139" y="0"/>
                  </a:moveTo>
                  <a:cubicBezTo>
                    <a:pt x="124" y="0"/>
                    <a:pt x="112" y="4"/>
                    <a:pt x="103" y="13"/>
                  </a:cubicBezTo>
                  <a:cubicBezTo>
                    <a:pt x="33" y="50"/>
                    <a:pt x="0" y="116"/>
                    <a:pt x="17" y="186"/>
                  </a:cubicBezTo>
                  <a:cubicBezTo>
                    <a:pt x="33" y="219"/>
                    <a:pt x="50" y="235"/>
                    <a:pt x="70" y="256"/>
                  </a:cubicBezTo>
                  <a:cubicBezTo>
                    <a:pt x="87" y="264"/>
                    <a:pt x="99" y="268"/>
                    <a:pt x="112" y="268"/>
                  </a:cubicBezTo>
                  <a:cubicBezTo>
                    <a:pt x="124" y="268"/>
                    <a:pt x="136" y="264"/>
                    <a:pt x="153" y="256"/>
                  </a:cubicBezTo>
                  <a:cubicBezTo>
                    <a:pt x="190" y="235"/>
                    <a:pt x="206" y="219"/>
                    <a:pt x="223" y="186"/>
                  </a:cubicBezTo>
                  <a:cubicBezTo>
                    <a:pt x="239" y="153"/>
                    <a:pt x="239" y="116"/>
                    <a:pt x="239" y="83"/>
                  </a:cubicBezTo>
                  <a:cubicBezTo>
                    <a:pt x="223" y="66"/>
                    <a:pt x="223" y="50"/>
                    <a:pt x="206" y="29"/>
                  </a:cubicBezTo>
                  <a:lnTo>
                    <a:pt x="190" y="13"/>
                  </a:lnTo>
                  <a:cubicBezTo>
                    <a:pt x="171"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6"/>
            <p:cNvSpPr/>
            <p:nvPr/>
          </p:nvSpPr>
          <p:spPr>
            <a:xfrm>
              <a:off x="4143350" y="2715325"/>
              <a:ext cx="6000" cy="6325"/>
            </a:xfrm>
            <a:custGeom>
              <a:avLst/>
              <a:gdLst/>
              <a:ahLst/>
              <a:cxnLst/>
              <a:rect l="l" t="t" r="r" b="b"/>
              <a:pathLst>
                <a:path w="240" h="253" extrusionOk="0">
                  <a:moveTo>
                    <a:pt x="133" y="1"/>
                  </a:moveTo>
                  <a:cubicBezTo>
                    <a:pt x="99" y="1"/>
                    <a:pt x="64" y="19"/>
                    <a:pt x="33" y="50"/>
                  </a:cubicBezTo>
                  <a:cubicBezTo>
                    <a:pt x="0" y="100"/>
                    <a:pt x="0" y="186"/>
                    <a:pt x="50" y="223"/>
                  </a:cubicBezTo>
                  <a:cubicBezTo>
                    <a:pt x="65" y="244"/>
                    <a:pt x="85" y="253"/>
                    <a:pt x="107" y="253"/>
                  </a:cubicBezTo>
                  <a:cubicBezTo>
                    <a:pt x="139" y="253"/>
                    <a:pt x="175" y="234"/>
                    <a:pt x="206" y="203"/>
                  </a:cubicBezTo>
                  <a:cubicBezTo>
                    <a:pt x="239" y="153"/>
                    <a:pt x="239" y="67"/>
                    <a:pt x="206" y="34"/>
                  </a:cubicBezTo>
                  <a:cubicBezTo>
                    <a:pt x="184" y="11"/>
                    <a:pt x="159"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6"/>
            <p:cNvSpPr/>
            <p:nvPr/>
          </p:nvSpPr>
          <p:spPr>
            <a:xfrm>
              <a:off x="4140775" y="2695950"/>
              <a:ext cx="6400" cy="6325"/>
            </a:xfrm>
            <a:custGeom>
              <a:avLst/>
              <a:gdLst/>
              <a:ahLst/>
              <a:cxnLst/>
              <a:rect l="l" t="t" r="r" b="b"/>
              <a:pathLst>
                <a:path w="256" h="253" extrusionOk="0">
                  <a:moveTo>
                    <a:pt x="103" y="1"/>
                  </a:moveTo>
                  <a:cubicBezTo>
                    <a:pt x="33" y="34"/>
                    <a:pt x="0" y="104"/>
                    <a:pt x="17" y="174"/>
                  </a:cubicBezTo>
                  <a:cubicBezTo>
                    <a:pt x="33" y="207"/>
                    <a:pt x="50" y="223"/>
                    <a:pt x="70" y="240"/>
                  </a:cubicBezTo>
                  <a:cubicBezTo>
                    <a:pt x="87" y="248"/>
                    <a:pt x="103" y="252"/>
                    <a:pt x="118" y="252"/>
                  </a:cubicBezTo>
                  <a:cubicBezTo>
                    <a:pt x="132" y="252"/>
                    <a:pt x="145" y="248"/>
                    <a:pt x="153" y="240"/>
                  </a:cubicBezTo>
                  <a:cubicBezTo>
                    <a:pt x="223" y="223"/>
                    <a:pt x="256" y="137"/>
                    <a:pt x="239" y="87"/>
                  </a:cubicBezTo>
                  <a:cubicBezTo>
                    <a:pt x="239" y="50"/>
                    <a:pt x="223" y="34"/>
                    <a:pt x="206" y="17"/>
                  </a:cubicBezTo>
                  <a:cubicBezTo>
                    <a:pt x="206" y="17"/>
                    <a:pt x="190" y="17"/>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6"/>
            <p:cNvSpPr/>
            <p:nvPr/>
          </p:nvSpPr>
          <p:spPr>
            <a:xfrm>
              <a:off x="4139025" y="2741000"/>
              <a:ext cx="6500" cy="6425"/>
            </a:xfrm>
            <a:custGeom>
              <a:avLst/>
              <a:gdLst/>
              <a:ahLst/>
              <a:cxnLst/>
              <a:rect l="l" t="t" r="r" b="b"/>
              <a:pathLst>
                <a:path w="260" h="257" extrusionOk="0">
                  <a:moveTo>
                    <a:pt x="103" y="0"/>
                  </a:moveTo>
                  <a:cubicBezTo>
                    <a:pt x="37" y="37"/>
                    <a:pt x="0" y="103"/>
                    <a:pt x="17" y="173"/>
                  </a:cubicBezTo>
                  <a:cubicBezTo>
                    <a:pt x="32" y="225"/>
                    <a:pt x="71" y="256"/>
                    <a:pt x="113" y="256"/>
                  </a:cubicBezTo>
                  <a:cubicBezTo>
                    <a:pt x="127" y="256"/>
                    <a:pt x="143" y="252"/>
                    <a:pt x="157" y="244"/>
                  </a:cubicBezTo>
                  <a:cubicBezTo>
                    <a:pt x="223" y="227"/>
                    <a:pt x="260" y="141"/>
                    <a:pt x="243" y="70"/>
                  </a:cubicBezTo>
                  <a:cubicBezTo>
                    <a:pt x="223" y="54"/>
                    <a:pt x="223" y="37"/>
                    <a:pt x="206" y="21"/>
                  </a:cubicBezTo>
                  <a:cubicBezTo>
                    <a:pt x="206" y="21"/>
                    <a:pt x="190" y="21"/>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6"/>
            <p:cNvSpPr/>
            <p:nvPr/>
          </p:nvSpPr>
          <p:spPr>
            <a:xfrm>
              <a:off x="4144575" y="2776350"/>
              <a:ext cx="6125" cy="6725"/>
            </a:xfrm>
            <a:custGeom>
              <a:avLst/>
              <a:gdLst/>
              <a:ahLst/>
              <a:cxnLst/>
              <a:rect l="l" t="t" r="r" b="b"/>
              <a:pathLst>
                <a:path w="245" h="269" extrusionOk="0">
                  <a:moveTo>
                    <a:pt x="138" y="0"/>
                  </a:moveTo>
                  <a:cubicBezTo>
                    <a:pt x="123" y="0"/>
                    <a:pt x="106" y="5"/>
                    <a:pt x="87" y="13"/>
                  </a:cubicBezTo>
                  <a:cubicBezTo>
                    <a:pt x="71" y="29"/>
                    <a:pt x="38" y="50"/>
                    <a:pt x="21" y="83"/>
                  </a:cubicBezTo>
                  <a:cubicBezTo>
                    <a:pt x="1" y="116"/>
                    <a:pt x="1" y="153"/>
                    <a:pt x="21" y="186"/>
                  </a:cubicBezTo>
                  <a:cubicBezTo>
                    <a:pt x="21" y="219"/>
                    <a:pt x="38" y="235"/>
                    <a:pt x="71" y="256"/>
                  </a:cubicBezTo>
                  <a:cubicBezTo>
                    <a:pt x="79" y="264"/>
                    <a:pt x="93" y="268"/>
                    <a:pt x="108" y="268"/>
                  </a:cubicBezTo>
                  <a:cubicBezTo>
                    <a:pt x="123" y="268"/>
                    <a:pt x="141" y="264"/>
                    <a:pt x="157" y="256"/>
                  </a:cubicBezTo>
                  <a:cubicBezTo>
                    <a:pt x="207" y="235"/>
                    <a:pt x="244" y="153"/>
                    <a:pt x="228" y="83"/>
                  </a:cubicBezTo>
                  <a:cubicBezTo>
                    <a:pt x="228" y="66"/>
                    <a:pt x="228" y="50"/>
                    <a:pt x="207" y="29"/>
                  </a:cubicBezTo>
                  <a:cubicBezTo>
                    <a:pt x="190" y="29"/>
                    <a:pt x="190" y="29"/>
                    <a:pt x="174" y="13"/>
                  </a:cubicBezTo>
                  <a:cubicBezTo>
                    <a:pt x="166"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6"/>
            <p:cNvSpPr/>
            <p:nvPr/>
          </p:nvSpPr>
          <p:spPr>
            <a:xfrm>
              <a:off x="4143750" y="2759025"/>
              <a:ext cx="6000" cy="6525"/>
            </a:xfrm>
            <a:custGeom>
              <a:avLst/>
              <a:gdLst/>
              <a:ahLst/>
              <a:cxnLst/>
              <a:rect l="l" t="t" r="r" b="b"/>
              <a:pathLst>
                <a:path w="240" h="261" extrusionOk="0">
                  <a:moveTo>
                    <a:pt x="157" y="1"/>
                  </a:moveTo>
                  <a:cubicBezTo>
                    <a:pt x="87" y="1"/>
                    <a:pt x="34" y="38"/>
                    <a:pt x="17" y="104"/>
                  </a:cubicBezTo>
                  <a:cubicBezTo>
                    <a:pt x="1" y="158"/>
                    <a:pt x="17" y="190"/>
                    <a:pt x="34" y="228"/>
                  </a:cubicBezTo>
                  <a:cubicBezTo>
                    <a:pt x="54" y="244"/>
                    <a:pt x="71" y="261"/>
                    <a:pt x="87" y="261"/>
                  </a:cubicBezTo>
                  <a:cubicBezTo>
                    <a:pt x="120" y="261"/>
                    <a:pt x="157" y="261"/>
                    <a:pt x="174" y="244"/>
                  </a:cubicBezTo>
                  <a:cubicBezTo>
                    <a:pt x="207" y="207"/>
                    <a:pt x="223" y="190"/>
                    <a:pt x="223" y="158"/>
                  </a:cubicBezTo>
                  <a:cubicBezTo>
                    <a:pt x="240" y="125"/>
                    <a:pt x="240" y="87"/>
                    <a:pt x="223" y="54"/>
                  </a:cubicBezTo>
                  <a:cubicBezTo>
                    <a:pt x="207" y="54"/>
                    <a:pt x="207" y="38"/>
                    <a:pt x="207" y="38"/>
                  </a:cubicBezTo>
                  <a:lnTo>
                    <a:pt x="190" y="21"/>
                  </a:lnTo>
                  <a:cubicBezTo>
                    <a:pt x="174" y="21"/>
                    <a:pt x="157"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6"/>
            <p:cNvSpPr/>
            <p:nvPr/>
          </p:nvSpPr>
          <p:spPr>
            <a:xfrm>
              <a:off x="4163950" y="2839950"/>
              <a:ext cx="6025" cy="6300"/>
            </a:xfrm>
            <a:custGeom>
              <a:avLst/>
              <a:gdLst/>
              <a:ahLst/>
              <a:cxnLst/>
              <a:rect l="l" t="t" r="r" b="b"/>
              <a:pathLst>
                <a:path w="241" h="252" extrusionOk="0">
                  <a:moveTo>
                    <a:pt x="140" y="0"/>
                  </a:moveTo>
                  <a:cubicBezTo>
                    <a:pt x="125" y="0"/>
                    <a:pt x="112" y="4"/>
                    <a:pt x="104" y="13"/>
                  </a:cubicBezTo>
                  <a:cubicBezTo>
                    <a:pt x="34" y="29"/>
                    <a:pt x="1" y="116"/>
                    <a:pt x="17" y="165"/>
                  </a:cubicBezTo>
                  <a:cubicBezTo>
                    <a:pt x="17" y="202"/>
                    <a:pt x="50" y="235"/>
                    <a:pt x="71" y="235"/>
                  </a:cubicBezTo>
                  <a:cubicBezTo>
                    <a:pt x="104" y="252"/>
                    <a:pt x="120" y="252"/>
                    <a:pt x="153" y="252"/>
                  </a:cubicBezTo>
                  <a:cubicBezTo>
                    <a:pt x="191" y="235"/>
                    <a:pt x="207" y="202"/>
                    <a:pt x="224" y="186"/>
                  </a:cubicBezTo>
                  <a:cubicBezTo>
                    <a:pt x="240" y="149"/>
                    <a:pt x="240" y="116"/>
                    <a:pt x="240" y="83"/>
                  </a:cubicBezTo>
                  <a:cubicBezTo>
                    <a:pt x="224" y="62"/>
                    <a:pt x="224" y="46"/>
                    <a:pt x="207" y="29"/>
                  </a:cubicBezTo>
                  <a:cubicBezTo>
                    <a:pt x="207" y="13"/>
                    <a:pt x="191" y="13"/>
                    <a:pt x="191" y="13"/>
                  </a:cubicBezTo>
                  <a:cubicBezTo>
                    <a:pt x="172" y="4"/>
                    <a:pt x="154"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6"/>
            <p:cNvSpPr/>
            <p:nvPr/>
          </p:nvSpPr>
          <p:spPr>
            <a:xfrm>
              <a:off x="4143350" y="2821275"/>
              <a:ext cx="6000" cy="6525"/>
            </a:xfrm>
            <a:custGeom>
              <a:avLst/>
              <a:gdLst/>
              <a:ahLst/>
              <a:cxnLst/>
              <a:rect l="l" t="t" r="r" b="b"/>
              <a:pathLst>
                <a:path w="240" h="261" extrusionOk="0">
                  <a:moveTo>
                    <a:pt x="125" y="1"/>
                  </a:moveTo>
                  <a:cubicBezTo>
                    <a:pt x="72" y="1"/>
                    <a:pt x="31" y="48"/>
                    <a:pt x="17" y="108"/>
                  </a:cubicBezTo>
                  <a:cubicBezTo>
                    <a:pt x="0" y="141"/>
                    <a:pt x="17" y="174"/>
                    <a:pt x="33" y="211"/>
                  </a:cubicBezTo>
                  <a:cubicBezTo>
                    <a:pt x="50" y="228"/>
                    <a:pt x="70" y="244"/>
                    <a:pt x="103" y="261"/>
                  </a:cubicBezTo>
                  <a:cubicBezTo>
                    <a:pt x="153" y="261"/>
                    <a:pt x="223" y="211"/>
                    <a:pt x="239" y="141"/>
                  </a:cubicBezTo>
                  <a:cubicBezTo>
                    <a:pt x="239" y="108"/>
                    <a:pt x="239" y="71"/>
                    <a:pt x="223" y="55"/>
                  </a:cubicBezTo>
                  <a:cubicBezTo>
                    <a:pt x="223" y="38"/>
                    <a:pt x="206" y="38"/>
                    <a:pt x="206" y="22"/>
                  </a:cubicBezTo>
                  <a:cubicBezTo>
                    <a:pt x="190" y="5"/>
                    <a:pt x="173" y="5"/>
                    <a:pt x="153" y="5"/>
                  </a:cubicBezTo>
                  <a:cubicBezTo>
                    <a:pt x="143" y="2"/>
                    <a:pt x="134"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6"/>
            <p:cNvSpPr/>
            <p:nvPr/>
          </p:nvSpPr>
          <p:spPr>
            <a:xfrm>
              <a:off x="4186750" y="2765850"/>
              <a:ext cx="5575" cy="6200"/>
            </a:xfrm>
            <a:custGeom>
              <a:avLst/>
              <a:gdLst/>
              <a:ahLst/>
              <a:cxnLst/>
              <a:rect l="l" t="t" r="r" b="b"/>
              <a:pathLst>
                <a:path w="223" h="248" extrusionOk="0">
                  <a:moveTo>
                    <a:pt x="110" y="1"/>
                  </a:moveTo>
                  <a:cubicBezTo>
                    <a:pt x="54" y="1"/>
                    <a:pt x="14" y="46"/>
                    <a:pt x="0" y="107"/>
                  </a:cubicBezTo>
                  <a:cubicBezTo>
                    <a:pt x="0" y="140"/>
                    <a:pt x="0" y="177"/>
                    <a:pt x="17" y="194"/>
                  </a:cubicBezTo>
                  <a:cubicBezTo>
                    <a:pt x="33" y="227"/>
                    <a:pt x="50" y="243"/>
                    <a:pt x="87" y="243"/>
                  </a:cubicBezTo>
                  <a:cubicBezTo>
                    <a:pt x="94" y="246"/>
                    <a:pt x="102" y="248"/>
                    <a:pt x="110" y="248"/>
                  </a:cubicBezTo>
                  <a:cubicBezTo>
                    <a:pt x="156" y="248"/>
                    <a:pt x="209" y="200"/>
                    <a:pt x="223" y="140"/>
                  </a:cubicBezTo>
                  <a:cubicBezTo>
                    <a:pt x="223" y="107"/>
                    <a:pt x="223" y="74"/>
                    <a:pt x="206" y="58"/>
                  </a:cubicBezTo>
                  <a:cubicBezTo>
                    <a:pt x="206" y="37"/>
                    <a:pt x="190" y="37"/>
                    <a:pt x="190" y="21"/>
                  </a:cubicBezTo>
                  <a:cubicBezTo>
                    <a:pt x="169" y="4"/>
                    <a:pt x="153" y="4"/>
                    <a:pt x="136" y="4"/>
                  </a:cubicBezTo>
                  <a:cubicBezTo>
                    <a:pt x="127" y="2"/>
                    <a:pt x="118" y="1"/>
                    <a:pt x="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6"/>
            <p:cNvSpPr/>
            <p:nvPr/>
          </p:nvSpPr>
          <p:spPr>
            <a:xfrm>
              <a:off x="4178600" y="2733400"/>
              <a:ext cx="6400" cy="6375"/>
            </a:xfrm>
            <a:custGeom>
              <a:avLst/>
              <a:gdLst/>
              <a:ahLst/>
              <a:cxnLst/>
              <a:rect l="l" t="t" r="r" b="b"/>
              <a:pathLst>
                <a:path w="256" h="255" extrusionOk="0">
                  <a:moveTo>
                    <a:pt x="145" y="0"/>
                  </a:moveTo>
                  <a:cubicBezTo>
                    <a:pt x="132" y="0"/>
                    <a:pt x="120" y="5"/>
                    <a:pt x="103" y="16"/>
                  </a:cubicBezTo>
                  <a:cubicBezTo>
                    <a:pt x="33" y="32"/>
                    <a:pt x="0" y="119"/>
                    <a:pt x="17" y="185"/>
                  </a:cubicBezTo>
                  <a:cubicBezTo>
                    <a:pt x="33" y="201"/>
                    <a:pt x="50" y="238"/>
                    <a:pt x="66" y="255"/>
                  </a:cubicBezTo>
                  <a:lnTo>
                    <a:pt x="153" y="255"/>
                  </a:lnTo>
                  <a:cubicBezTo>
                    <a:pt x="186" y="238"/>
                    <a:pt x="223" y="222"/>
                    <a:pt x="223" y="185"/>
                  </a:cubicBezTo>
                  <a:cubicBezTo>
                    <a:pt x="239" y="152"/>
                    <a:pt x="256" y="119"/>
                    <a:pt x="239" y="82"/>
                  </a:cubicBezTo>
                  <a:cubicBezTo>
                    <a:pt x="239" y="65"/>
                    <a:pt x="223" y="49"/>
                    <a:pt x="206" y="32"/>
                  </a:cubicBezTo>
                  <a:lnTo>
                    <a:pt x="186" y="16"/>
                  </a:lnTo>
                  <a:cubicBezTo>
                    <a:pt x="169" y="5"/>
                    <a:pt x="157"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6"/>
            <p:cNvSpPr/>
            <p:nvPr/>
          </p:nvSpPr>
          <p:spPr>
            <a:xfrm>
              <a:off x="4184575" y="2704775"/>
              <a:ext cx="6000" cy="6400"/>
            </a:xfrm>
            <a:custGeom>
              <a:avLst/>
              <a:gdLst/>
              <a:ahLst/>
              <a:cxnLst/>
              <a:rect l="l" t="t" r="r" b="b"/>
              <a:pathLst>
                <a:path w="240" h="256" extrusionOk="0">
                  <a:moveTo>
                    <a:pt x="130" y="1"/>
                  </a:moveTo>
                  <a:cubicBezTo>
                    <a:pt x="99" y="1"/>
                    <a:pt x="70" y="14"/>
                    <a:pt x="50" y="43"/>
                  </a:cubicBezTo>
                  <a:cubicBezTo>
                    <a:pt x="0" y="109"/>
                    <a:pt x="0" y="179"/>
                    <a:pt x="50" y="233"/>
                  </a:cubicBezTo>
                  <a:cubicBezTo>
                    <a:pt x="50" y="233"/>
                    <a:pt x="71" y="250"/>
                    <a:pt x="87" y="250"/>
                  </a:cubicBezTo>
                  <a:cubicBezTo>
                    <a:pt x="100" y="254"/>
                    <a:pt x="112" y="256"/>
                    <a:pt x="124" y="256"/>
                  </a:cubicBezTo>
                  <a:cubicBezTo>
                    <a:pt x="156" y="256"/>
                    <a:pt x="182" y="240"/>
                    <a:pt x="207" y="212"/>
                  </a:cubicBezTo>
                  <a:cubicBezTo>
                    <a:pt x="240" y="163"/>
                    <a:pt x="240" y="109"/>
                    <a:pt x="240" y="76"/>
                  </a:cubicBezTo>
                  <a:cubicBezTo>
                    <a:pt x="223" y="60"/>
                    <a:pt x="223" y="43"/>
                    <a:pt x="207" y="27"/>
                  </a:cubicBezTo>
                  <a:cubicBezTo>
                    <a:pt x="182" y="10"/>
                    <a:pt x="155" y="1"/>
                    <a:pt x="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6"/>
            <p:cNvSpPr/>
            <p:nvPr/>
          </p:nvSpPr>
          <p:spPr>
            <a:xfrm>
              <a:off x="4173850" y="2778825"/>
              <a:ext cx="6000" cy="6600"/>
            </a:xfrm>
            <a:custGeom>
              <a:avLst/>
              <a:gdLst/>
              <a:ahLst/>
              <a:cxnLst/>
              <a:rect l="l" t="t" r="r" b="b"/>
              <a:pathLst>
                <a:path w="240" h="264" extrusionOk="0">
                  <a:moveTo>
                    <a:pt x="153" y="0"/>
                  </a:moveTo>
                  <a:cubicBezTo>
                    <a:pt x="87" y="0"/>
                    <a:pt x="17" y="54"/>
                    <a:pt x="17" y="120"/>
                  </a:cubicBezTo>
                  <a:cubicBezTo>
                    <a:pt x="1" y="157"/>
                    <a:pt x="1" y="190"/>
                    <a:pt x="17" y="207"/>
                  </a:cubicBezTo>
                  <a:cubicBezTo>
                    <a:pt x="34" y="240"/>
                    <a:pt x="67" y="260"/>
                    <a:pt x="87" y="260"/>
                  </a:cubicBezTo>
                  <a:cubicBezTo>
                    <a:pt x="95" y="262"/>
                    <a:pt x="103" y="263"/>
                    <a:pt x="111" y="263"/>
                  </a:cubicBezTo>
                  <a:cubicBezTo>
                    <a:pt x="166" y="263"/>
                    <a:pt x="209" y="215"/>
                    <a:pt x="223" y="157"/>
                  </a:cubicBezTo>
                  <a:cubicBezTo>
                    <a:pt x="240" y="120"/>
                    <a:pt x="223" y="87"/>
                    <a:pt x="223" y="54"/>
                  </a:cubicBezTo>
                  <a:cubicBezTo>
                    <a:pt x="207" y="54"/>
                    <a:pt x="207" y="33"/>
                    <a:pt x="207" y="33"/>
                  </a:cubicBezTo>
                  <a:cubicBezTo>
                    <a:pt x="190" y="17"/>
                    <a:pt x="170"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6"/>
            <p:cNvSpPr/>
            <p:nvPr/>
          </p:nvSpPr>
          <p:spPr>
            <a:xfrm>
              <a:off x="4171700" y="2762375"/>
              <a:ext cx="6400" cy="6500"/>
            </a:xfrm>
            <a:custGeom>
              <a:avLst/>
              <a:gdLst/>
              <a:ahLst/>
              <a:cxnLst/>
              <a:rect l="l" t="t" r="r" b="b"/>
              <a:pathLst>
                <a:path w="256" h="260" extrusionOk="0">
                  <a:moveTo>
                    <a:pt x="130" y="1"/>
                  </a:moveTo>
                  <a:cubicBezTo>
                    <a:pt x="99" y="1"/>
                    <a:pt x="70" y="13"/>
                    <a:pt x="50" y="40"/>
                  </a:cubicBezTo>
                  <a:cubicBezTo>
                    <a:pt x="0" y="110"/>
                    <a:pt x="0" y="176"/>
                    <a:pt x="50" y="230"/>
                  </a:cubicBezTo>
                  <a:cubicBezTo>
                    <a:pt x="65" y="250"/>
                    <a:pt x="89" y="260"/>
                    <a:pt x="115" y="260"/>
                  </a:cubicBezTo>
                  <a:cubicBezTo>
                    <a:pt x="150" y="260"/>
                    <a:pt x="187" y="242"/>
                    <a:pt x="206" y="213"/>
                  </a:cubicBezTo>
                  <a:cubicBezTo>
                    <a:pt x="256" y="160"/>
                    <a:pt x="256" y="73"/>
                    <a:pt x="206" y="24"/>
                  </a:cubicBezTo>
                  <a:cubicBezTo>
                    <a:pt x="182" y="9"/>
                    <a:pt x="156" y="1"/>
                    <a:pt x="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6"/>
            <p:cNvSpPr/>
            <p:nvPr/>
          </p:nvSpPr>
          <p:spPr>
            <a:xfrm>
              <a:off x="4167775" y="2793975"/>
              <a:ext cx="6525" cy="6300"/>
            </a:xfrm>
            <a:custGeom>
              <a:avLst/>
              <a:gdLst/>
              <a:ahLst/>
              <a:cxnLst/>
              <a:rect l="l" t="t" r="r" b="b"/>
              <a:pathLst>
                <a:path w="261" h="252" extrusionOk="0">
                  <a:moveTo>
                    <a:pt x="142" y="0"/>
                  </a:moveTo>
                  <a:cubicBezTo>
                    <a:pt x="127" y="0"/>
                    <a:pt x="114" y="5"/>
                    <a:pt x="103" y="13"/>
                  </a:cubicBezTo>
                  <a:cubicBezTo>
                    <a:pt x="38" y="29"/>
                    <a:pt x="0" y="116"/>
                    <a:pt x="21" y="186"/>
                  </a:cubicBezTo>
                  <a:cubicBezTo>
                    <a:pt x="21" y="203"/>
                    <a:pt x="54" y="236"/>
                    <a:pt x="71" y="252"/>
                  </a:cubicBezTo>
                  <a:lnTo>
                    <a:pt x="157" y="252"/>
                  </a:lnTo>
                  <a:cubicBezTo>
                    <a:pt x="227" y="219"/>
                    <a:pt x="260" y="149"/>
                    <a:pt x="244" y="83"/>
                  </a:cubicBezTo>
                  <a:cubicBezTo>
                    <a:pt x="227" y="66"/>
                    <a:pt x="227" y="46"/>
                    <a:pt x="207" y="29"/>
                  </a:cubicBezTo>
                  <a:lnTo>
                    <a:pt x="190" y="13"/>
                  </a:lnTo>
                  <a:cubicBezTo>
                    <a:pt x="174" y="5"/>
                    <a:pt x="157"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6"/>
            <p:cNvSpPr/>
            <p:nvPr/>
          </p:nvSpPr>
          <p:spPr>
            <a:xfrm>
              <a:off x="4184150" y="2750150"/>
              <a:ext cx="6025" cy="6525"/>
            </a:xfrm>
            <a:custGeom>
              <a:avLst/>
              <a:gdLst/>
              <a:ahLst/>
              <a:cxnLst/>
              <a:rect l="l" t="t" r="r" b="b"/>
              <a:pathLst>
                <a:path w="241" h="261" extrusionOk="0">
                  <a:moveTo>
                    <a:pt x="135" y="0"/>
                  </a:moveTo>
                  <a:cubicBezTo>
                    <a:pt x="100" y="0"/>
                    <a:pt x="65" y="18"/>
                    <a:pt x="34" y="47"/>
                  </a:cubicBezTo>
                  <a:cubicBezTo>
                    <a:pt x="1" y="100"/>
                    <a:pt x="1" y="187"/>
                    <a:pt x="50" y="236"/>
                  </a:cubicBezTo>
                  <a:cubicBezTo>
                    <a:pt x="66" y="252"/>
                    <a:pt x="87" y="261"/>
                    <a:pt x="110" y="261"/>
                  </a:cubicBezTo>
                  <a:cubicBezTo>
                    <a:pt x="141" y="261"/>
                    <a:pt x="176" y="244"/>
                    <a:pt x="207" y="203"/>
                  </a:cubicBezTo>
                  <a:cubicBezTo>
                    <a:pt x="240" y="150"/>
                    <a:pt x="240" y="84"/>
                    <a:pt x="207" y="30"/>
                  </a:cubicBezTo>
                  <a:cubicBezTo>
                    <a:pt x="185" y="9"/>
                    <a:pt x="160"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6"/>
            <p:cNvSpPr/>
            <p:nvPr/>
          </p:nvSpPr>
          <p:spPr>
            <a:xfrm>
              <a:off x="4176850" y="2716650"/>
              <a:ext cx="6000" cy="6200"/>
            </a:xfrm>
            <a:custGeom>
              <a:avLst/>
              <a:gdLst/>
              <a:ahLst/>
              <a:cxnLst/>
              <a:rect l="l" t="t" r="r" b="b"/>
              <a:pathLst>
                <a:path w="240" h="248" extrusionOk="0">
                  <a:moveTo>
                    <a:pt x="134" y="0"/>
                  </a:moveTo>
                  <a:cubicBezTo>
                    <a:pt x="100" y="0"/>
                    <a:pt x="64" y="18"/>
                    <a:pt x="33" y="47"/>
                  </a:cubicBezTo>
                  <a:cubicBezTo>
                    <a:pt x="33" y="67"/>
                    <a:pt x="17" y="84"/>
                    <a:pt x="17" y="100"/>
                  </a:cubicBezTo>
                  <a:cubicBezTo>
                    <a:pt x="0" y="150"/>
                    <a:pt x="17" y="203"/>
                    <a:pt x="33" y="220"/>
                  </a:cubicBezTo>
                  <a:cubicBezTo>
                    <a:pt x="55" y="239"/>
                    <a:pt x="81" y="247"/>
                    <a:pt x="105" y="247"/>
                  </a:cubicBezTo>
                  <a:cubicBezTo>
                    <a:pt x="123" y="247"/>
                    <a:pt x="139" y="243"/>
                    <a:pt x="153" y="236"/>
                  </a:cubicBezTo>
                  <a:cubicBezTo>
                    <a:pt x="173" y="236"/>
                    <a:pt x="190" y="220"/>
                    <a:pt x="206" y="203"/>
                  </a:cubicBezTo>
                  <a:cubicBezTo>
                    <a:pt x="239" y="150"/>
                    <a:pt x="239" y="67"/>
                    <a:pt x="206" y="30"/>
                  </a:cubicBezTo>
                  <a:cubicBezTo>
                    <a:pt x="184" y="9"/>
                    <a:pt x="15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6"/>
            <p:cNvSpPr/>
            <p:nvPr/>
          </p:nvSpPr>
          <p:spPr>
            <a:xfrm>
              <a:off x="4187975" y="2781275"/>
              <a:ext cx="6525" cy="6550"/>
            </a:xfrm>
            <a:custGeom>
              <a:avLst/>
              <a:gdLst/>
              <a:ahLst/>
              <a:cxnLst/>
              <a:rect l="l" t="t" r="r" b="b"/>
              <a:pathLst>
                <a:path w="261" h="262" extrusionOk="0">
                  <a:moveTo>
                    <a:pt x="152" y="1"/>
                  </a:moveTo>
                  <a:cubicBezTo>
                    <a:pt x="120" y="1"/>
                    <a:pt x="83" y="18"/>
                    <a:pt x="54" y="59"/>
                  </a:cubicBezTo>
                  <a:cubicBezTo>
                    <a:pt x="1" y="109"/>
                    <a:pt x="1" y="179"/>
                    <a:pt x="54" y="228"/>
                  </a:cubicBezTo>
                  <a:cubicBezTo>
                    <a:pt x="75" y="251"/>
                    <a:pt x="100" y="261"/>
                    <a:pt x="124" y="261"/>
                  </a:cubicBezTo>
                  <a:cubicBezTo>
                    <a:pt x="156" y="261"/>
                    <a:pt x="188" y="242"/>
                    <a:pt x="207" y="212"/>
                  </a:cubicBezTo>
                  <a:cubicBezTo>
                    <a:pt x="260" y="162"/>
                    <a:pt x="260" y="76"/>
                    <a:pt x="207" y="22"/>
                  </a:cubicBezTo>
                  <a:cubicBezTo>
                    <a:pt x="193" y="9"/>
                    <a:pt x="174"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6"/>
            <p:cNvSpPr/>
            <p:nvPr/>
          </p:nvSpPr>
          <p:spPr>
            <a:xfrm>
              <a:off x="4181175" y="2795625"/>
              <a:ext cx="6000" cy="6500"/>
            </a:xfrm>
            <a:custGeom>
              <a:avLst/>
              <a:gdLst/>
              <a:ahLst/>
              <a:cxnLst/>
              <a:rect l="l" t="t" r="r" b="b"/>
              <a:pathLst>
                <a:path w="240" h="260" extrusionOk="0">
                  <a:moveTo>
                    <a:pt x="153" y="0"/>
                  </a:moveTo>
                  <a:cubicBezTo>
                    <a:pt x="83" y="0"/>
                    <a:pt x="33" y="50"/>
                    <a:pt x="17" y="120"/>
                  </a:cubicBezTo>
                  <a:cubicBezTo>
                    <a:pt x="0" y="153"/>
                    <a:pt x="17" y="186"/>
                    <a:pt x="17" y="207"/>
                  </a:cubicBezTo>
                  <a:cubicBezTo>
                    <a:pt x="33" y="240"/>
                    <a:pt x="66" y="256"/>
                    <a:pt x="83" y="256"/>
                  </a:cubicBezTo>
                  <a:cubicBezTo>
                    <a:pt x="92" y="258"/>
                    <a:pt x="101" y="259"/>
                    <a:pt x="110" y="259"/>
                  </a:cubicBezTo>
                  <a:cubicBezTo>
                    <a:pt x="170" y="259"/>
                    <a:pt x="225" y="214"/>
                    <a:pt x="240" y="153"/>
                  </a:cubicBezTo>
                  <a:cubicBezTo>
                    <a:pt x="240" y="120"/>
                    <a:pt x="240" y="83"/>
                    <a:pt x="223" y="50"/>
                  </a:cubicBezTo>
                  <a:lnTo>
                    <a:pt x="207" y="33"/>
                  </a:lnTo>
                  <a:cubicBezTo>
                    <a:pt x="186" y="17"/>
                    <a:pt x="169"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6"/>
            <p:cNvSpPr/>
            <p:nvPr/>
          </p:nvSpPr>
          <p:spPr>
            <a:xfrm>
              <a:off x="4186325" y="2811900"/>
              <a:ext cx="6000" cy="6425"/>
            </a:xfrm>
            <a:custGeom>
              <a:avLst/>
              <a:gdLst/>
              <a:ahLst/>
              <a:cxnLst/>
              <a:rect l="l" t="t" r="r" b="b"/>
              <a:pathLst>
                <a:path w="240" h="257" extrusionOk="0">
                  <a:moveTo>
                    <a:pt x="137" y="1"/>
                  </a:moveTo>
                  <a:cubicBezTo>
                    <a:pt x="120" y="1"/>
                    <a:pt x="83" y="1"/>
                    <a:pt x="50" y="34"/>
                  </a:cubicBezTo>
                  <a:cubicBezTo>
                    <a:pt x="34" y="50"/>
                    <a:pt x="17" y="71"/>
                    <a:pt x="1" y="104"/>
                  </a:cubicBezTo>
                  <a:cubicBezTo>
                    <a:pt x="1" y="137"/>
                    <a:pt x="1" y="174"/>
                    <a:pt x="17" y="207"/>
                  </a:cubicBezTo>
                  <a:cubicBezTo>
                    <a:pt x="34" y="240"/>
                    <a:pt x="50" y="257"/>
                    <a:pt x="83" y="257"/>
                  </a:cubicBezTo>
                  <a:cubicBezTo>
                    <a:pt x="153" y="257"/>
                    <a:pt x="207" y="224"/>
                    <a:pt x="223" y="153"/>
                  </a:cubicBezTo>
                  <a:cubicBezTo>
                    <a:pt x="240" y="120"/>
                    <a:pt x="223" y="87"/>
                    <a:pt x="207" y="50"/>
                  </a:cubicBezTo>
                  <a:cubicBezTo>
                    <a:pt x="207" y="50"/>
                    <a:pt x="207" y="34"/>
                    <a:pt x="186" y="34"/>
                  </a:cubicBezTo>
                  <a:cubicBezTo>
                    <a:pt x="186" y="17"/>
                    <a:pt x="170"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6"/>
            <p:cNvSpPr/>
            <p:nvPr/>
          </p:nvSpPr>
          <p:spPr>
            <a:xfrm>
              <a:off x="4176850" y="2843125"/>
              <a:ext cx="6000" cy="6325"/>
            </a:xfrm>
            <a:custGeom>
              <a:avLst/>
              <a:gdLst/>
              <a:ahLst/>
              <a:cxnLst/>
              <a:rect l="l" t="t" r="r" b="b"/>
              <a:pathLst>
                <a:path w="240" h="253" extrusionOk="0">
                  <a:moveTo>
                    <a:pt x="138" y="0"/>
                  </a:moveTo>
                  <a:cubicBezTo>
                    <a:pt x="104" y="0"/>
                    <a:pt x="72" y="17"/>
                    <a:pt x="50" y="59"/>
                  </a:cubicBezTo>
                  <a:cubicBezTo>
                    <a:pt x="0" y="108"/>
                    <a:pt x="0" y="178"/>
                    <a:pt x="50" y="228"/>
                  </a:cubicBezTo>
                  <a:cubicBezTo>
                    <a:pt x="50" y="244"/>
                    <a:pt x="70" y="244"/>
                    <a:pt x="87" y="244"/>
                  </a:cubicBezTo>
                  <a:cubicBezTo>
                    <a:pt x="96" y="250"/>
                    <a:pt x="107" y="253"/>
                    <a:pt x="118" y="253"/>
                  </a:cubicBezTo>
                  <a:cubicBezTo>
                    <a:pt x="148" y="253"/>
                    <a:pt x="183" y="235"/>
                    <a:pt x="206" y="211"/>
                  </a:cubicBezTo>
                  <a:cubicBezTo>
                    <a:pt x="239" y="178"/>
                    <a:pt x="239" y="108"/>
                    <a:pt x="223" y="75"/>
                  </a:cubicBezTo>
                  <a:cubicBezTo>
                    <a:pt x="223" y="59"/>
                    <a:pt x="223" y="38"/>
                    <a:pt x="206" y="22"/>
                  </a:cubicBezTo>
                  <a:cubicBezTo>
                    <a:pt x="185" y="8"/>
                    <a:pt x="161"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6"/>
            <p:cNvSpPr/>
            <p:nvPr/>
          </p:nvSpPr>
          <p:spPr>
            <a:xfrm>
              <a:off x="4169525" y="2745850"/>
              <a:ext cx="6000" cy="6525"/>
            </a:xfrm>
            <a:custGeom>
              <a:avLst/>
              <a:gdLst/>
              <a:ahLst/>
              <a:cxnLst/>
              <a:rect l="l" t="t" r="r" b="b"/>
              <a:pathLst>
                <a:path w="240" h="261" extrusionOk="0">
                  <a:moveTo>
                    <a:pt x="135" y="0"/>
                  </a:moveTo>
                  <a:cubicBezTo>
                    <a:pt x="101" y="0"/>
                    <a:pt x="64" y="19"/>
                    <a:pt x="33" y="50"/>
                  </a:cubicBezTo>
                  <a:cubicBezTo>
                    <a:pt x="1" y="99"/>
                    <a:pt x="1" y="186"/>
                    <a:pt x="33" y="239"/>
                  </a:cubicBezTo>
                  <a:cubicBezTo>
                    <a:pt x="55" y="253"/>
                    <a:pt x="80" y="261"/>
                    <a:pt x="105" y="261"/>
                  </a:cubicBezTo>
                  <a:cubicBezTo>
                    <a:pt x="141" y="261"/>
                    <a:pt x="177" y="244"/>
                    <a:pt x="207" y="202"/>
                  </a:cubicBezTo>
                  <a:cubicBezTo>
                    <a:pt x="240" y="153"/>
                    <a:pt x="240" y="66"/>
                    <a:pt x="207" y="33"/>
                  </a:cubicBezTo>
                  <a:cubicBezTo>
                    <a:pt x="186" y="10"/>
                    <a:pt x="161"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6"/>
            <p:cNvSpPr/>
            <p:nvPr/>
          </p:nvSpPr>
          <p:spPr>
            <a:xfrm>
              <a:off x="4175500" y="2828125"/>
              <a:ext cx="6100" cy="6600"/>
            </a:xfrm>
            <a:custGeom>
              <a:avLst/>
              <a:gdLst/>
              <a:ahLst/>
              <a:cxnLst/>
              <a:rect l="l" t="t" r="r" b="b"/>
              <a:pathLst>
                <a:path w="244" h="264" extrusionOk="0">
                  <a:moveTo>
                    <a:pt x="132" y="0"/>
                  </a:moveTo>
                  <a:cubicBezTo>
                    <a:pt x="75" y="0"/>
                    <a:pt x="36" y="49"/>
                    <a:pt x="21" y="106"/>
                  </a:cubicBezTo>
                  <a:cubicBezTo>
                    <a:pt x="1" y="143"/>
                    <a:pt x="21" y="176"/>
                    <a:pt x="38" y="209"/>
                  </a:cubicBezTo>
                  <a:cubicBezTo>
                    <a:pt x="38" y="226"/>
                    <a:pt x="71" y="247"/>
                    <a:pt x="104" y="263"/>
                  </a:cubicBezTo>
                  <a:cubicBezTo>
                    <a:pt x="124" y="263"/>
                    <a:pt x="157" y="247"/>
                    <a:pt x="190" y="226"/>
                  </a:cubicBezTo>
                  <a:cubicBezTo>
                    <a:pt x="207" y="209"/>
                    <a:pt x="227" y="176"/>
                    <a:pt x="244" y="143"/>
                  </a:cubicBezTo>
                  <a:cubicBezTo>
                    <a:pt x="244" y="106"/>
                    <a:pt x="244" y="73"/>
                    <a:pt x="227" y="57"/>
                  </a:cubicBezTo>
                  <a:cubicBezTo>
                    <a:pt x="227" y="40"/>
                    <a:pt x="207" y="40"/>
                    <a:pt x="207" y="20"/>
                  </a:cubicBezTo>
                  <a:cubicBezTo>
                    <a:pt x="190" y="20"/>
                    <a:pt x="174" y="3"/>
                    <a:pt x="157" y="3"/>
                  </a:cubicBezTo>
                  <a:cubicBezTo>
                    <a:pt x="149"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6"/>
            <p:cNvSpPr/>
            <p:nvPr/>
          </p:nvSpPr>
          <p:spPr>
            <a:xfrm>
              <a:off x="4171700" y="2701525"/>
              <a:ext cx="6000" cy="6375"/>
            </a:xfrm>
            <a:custGeom>
              <a:avLst/>
              <a:gdLst/>
              <a:ahLst/>
              <a:cxnLst/>
              <a:rect l="l" t="t" r="r" b="b"/>
              <a:pathLst>
                <a:path w="240" h="255" extrusionOk="0">
                  <a:moveTo>
                    <a:pt x="103" y="0"/>
                  </a:moveTo>
                  <a:cubicBezTo>
                    <a:pt x="33" y="33"/>
                    <a:pt x="0" y="103"/>
                    <a:pt x="17" y="173"/>
                  </a:cubicBezTo>
                  <a:cubicBezTo>
                    <a:pt x="33" y="206"/>
                    <a:pt x="50" y="223"/>
                    <a:pt x="70" y="239"/>
                  </a:cubicBezTo>
                  <a:cubicBezTo>
                    <a:pt x="87" y="250"/>
                    <a:pt x="99" y="255"/>
                    <a:pt x="111" y="255"/>
                  </a:cubicBezTo>
                  <a:cubicBezTo>
                    <a:pt x="124" y="255"/>
                    <a:pt x="136" y="250"/>
                    <a:pt x="153" y="239"/>
                  </a:cubicBezTo>
                  <a:cubicBezTo>
                    <a:pt x="190" y="239"/>
                    <a:pt x="206" y="206"/>
                    <a:pt x="223" y="173"/>
                  </a:cubicBezTo>
                  <a:cubicBezTo>
                    <a:pt x="239" y="157"/>
                    <a:pt x="239" y="120"/>
                    <a:pt x="239" y="87"/>
                  </a:cubicBezTo>
                  <a:cubicBezTo>
                    <a:pt x="223" y="54"/>
                    <a:pt x="223" y="33"/>
                    <a:pt x="206" y="33"/>
                  </a:cubicBezTo>
                  <a:cubicBezTo>
                    <a:pt x="206" y="17"/>
                    <a:pt x="190" y="17"/>
                    <a:pt x="190" y="17"/>
                  </a:cubicBezTo>
                  <a:cubicBezTo>
                    <a:pt x="153" y="0"/>
                    <a:pt x="120"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6"/>
            <p:cNvSpPr/>
            <p:nvPr/>
          </p:nvSpPr>
          <p:spPr>
            <a:xfrm>
              <a:off x="4172100" y="2813650"/>
              <a:ext cx="6000" cy="6325"/>
            </a:xfrm>
            <a:custGeom>
              <a:avLst/>
              <a:gdLst/>
              <a:ahLst/>
              <a:cxnLst/>
              <a:rect l="l" t="t" r="r" b="b"/>
              <a:pathLst>
                <a:path w="240" h="253" extrusionOk="0">
                  <a:moveTo>
                    <a:pt x="87" y="1"/>
                  </a:moveTo>
                  <a:cubicBezTo>
                    <a:pt x="71" y="17"/>
                    <a:pt x="34" y="34"/>
                    <a:pt x="17" y="67"/>
                  </a:cubicBezTo>
                  <a:cubicBezTo>
                    <a:pt x="1" y="104"/>
                    <a:pt x="1" y="137"/>
                    <a:pt x="17" y="170"/>
                  </a:cubicBezTo>
                  <a:cubicBezTo>
                    <a:pt x="29" y="221"/>
                    <a:pt x="61" y="253"/>
                    <a:pt x="105" y="253"/>
                  </a:cubicBezTo>
                  <a:cubicBezTo>
                    <a:pt x="121" y="253"/>
                    <a:pt x="139" y="249"/>
                    <a:pt x="157" y="240"/>
                  </a:cubicBezTo>
                  <a:cubicBezTo>
                    <a:pt x="207" y="224"/>
                    <a:pt x="240" y="137"/>
                    <a:pt x="223" y="83"/>
                  </a:cubicBezTo>
                  <a:cubicBezTo>
                    <a:pt x="223" y="50"/>
                    <a:pt x="207" y="34"/>
                    <a:pt x="207" y="17"/>
                  </a:cubicBezTo>
                  <a:cubicBezTo>
                    <a:pt x="190" y="17"/>
                    <a:pt x="190" y="17"/>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6"/>
            <p:cNvSpPr/>
            <p:nvPr/>
          </p:nvSpPr>
          <p:spPr>
            <a:xfrm>
              <a:off x="4085825" y="2812325"/>
              <a:ext cx="6000" cy="6525"/>
            </a:xfrm>
            <a:custGeom>
              <a:avLst/>
              <a:gdLst/>
              <a:ahLst/>
              <a:cxnLst/>
              <a:rect l="l" t="t" r="r" b="b"/>
              <a:pathLst>
                <a:path w="240" h="261" extrusionOk="0">
                  <a:moveTo>
                    <a:pt x="153" y="0"/>
                  </a:moveTo>
                  <a:cubicBezTo>
                    <a:pt x="83" y="0"/>
                    <a:pt x="17" y="33"/>
                    <a:pt x="17" y="103"/>
                  </a:cubicBezTo>
                  <a:cubicBezTo>
                    <a:pt x="1" y="136"/>
                    <a:pt x="1" y="174"/>
                    <a:pt x="17" y="207"/>
                  </a:cubicBezTo>
                  <a:cubicBezTo>
                    <a:pt x="34" y="240"/>
                    <a:pt x="67" y="260"/>
                    <a:pt x="83" y="260"/>
                  </a:cubicBezTo>
                  <a:cubicBezTo>
                    <a:pt x="153" y="260"/>
                    <a:pt x="207" y="223"/>
                    <a:pt x="223" y="157"/>
                  </a:cubicBezTo>
                  <a:cubicBezTo>
                    <a:pt x="240" y="120"/>
                    <a:pt x="240" y="87"/>
                    <a:pt x="223" y="54"/>
                  </a:cubicBezTo>
                  <a:cubicBezTo>
                    <a:pt x="207" y="54"/>
                    <a:pt x="207" y="33"/>
                    <a:pt x="207" y="33"/>
                  </a:cubicBezTo>
                  <a:cubicBezTo>
                    <a:pt x="186" y="17"/>
                    <a:pt x="17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6"/>
            <p:cNvSpPr/>
            <p:nvPr/>
          </p:nvSpPr>
          <p:spPr>
            <a:xfrm>
              <a:off x="4193550" y="2845825"/>
              <a:ext cx="6100" cy="4750"/>
            </a:xfrm>
            <a:custGeom>
              <a:avLst/>
              <a:gdLst/>
              <a:ahLst/>
              <a:cxnLst/>
              <a:rect l="l" t="t" r="r" b="b"/>
              <a:pathLst>
                <a:path w="244" h="190" extrusionOk="0">
                  <a:moveTo>
                    <a:pt x="157" y="0"/>
                  </a:moveTo>
                  <a:cubicBezTo>
                    <a:pt x="87" y="0"/>
                    <a:pt x="21" y="54"/>
                    <a:pt x="21" y="120"/>
                  </a:cubicBezTo>
                  <a:cubicBezTo>
                    <a:pt x="0" y="136"/>
                    <a:pt x="0" y="173"/>
                    <a:pt x="21" y="190"/>
                  </a:cubicBezTo>
                  <a:lnTo>
                    <a:pt x="206" y="190"/>
                  </a:lnTo>
                  <a:cubicBezTo>
                    <a:pt x="227" y="190"/>
                    <a:pt x="227" y="173"/>
                    <a:pt x="227" y="157"/>
                  </a:cubicBezTo>
                  <a:cubicBezTo>
                    <a:pt x="243" y="103"/>
                    <a:pt x="227" y="70"/>
                    <a:pt x="190" y="33"/>
                  </a:cubicBezTo>
                  <a:cubicBezTo>
                    <a:pt x="190" y="17"/>
                    <a:pt x="173" y="17"/>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6"/>
            <p:cNvSpPr/>
            <p:nvPr/>
          </p:nvSpPr>
          <p:spPr>
            <a:xfrm>
              <a:off x="4219300" y="2772425"/>
              <a:ext cx="6125" cy="6425"/>
            </a:xfrm>
            <a:custGeom>
              <a:avLst/>
              <a:gdLst/>
              <a:ahLst/>
              <a:cxnLst/>
              <a:rect l="l" t="t" r="r" b="b"/>
              <a:pathLst>
                <a:path w="245" h="257" extrusionOk="0">
                  <a:moveTo>
                    <a:pt x="141" y="1"/>
                  </a:moveTo>
                  <a:cubicBezTo>
                    <a:pt x="125" y="1"/>
                    <a:pt x="87" y="1"/>
                    <a:pt x="54" y="17"/>
                  </a:cubicBezTo>
                  <a:cubicBezTo>
                    <a:pt x="38" y="34"/>
                    <a:pt x="21" y="67"/>
                    <a:pt x="1" y="104"/>
                  </a:cubicBezTo>
                  <a:cubicBezTo>
                    <a:pt x="1" y="137"/>
                    <a:pt x="1" y="170"/>
                    <a:pt x="21" y="207"/>
                  </a:cubicBezTo>
                  <a:cubicBezTo>
                    <a:pt x="38" y="223"/>
                    <a:pt x="54" y="240"/>
                    <a:pt x="87" y="256"/>
                  </a:cubicBezTo>
                  <a:cubicBezTo>
                    <a:pt x="158" y="256"/>
                    <a:pt x="207" y="207"/>
                    <a:pt x="228" y="137"/>
                  </a:cubicBezTo>
                  <a:cubicBezTo>
                    <a:pt x="244" y="104"/>
                    <a:pt x="228" y="67"/>
                    <a:pt x="207" y="50"/>
                  </a:cubicBezTo>
                  <a:cubicBezTo>
                    <a:pt x="207" y="34"/>
                    <a:pt x="207" y="34"/>
                    <a:pt x="191" y="17"/>
                  </a:cubicBezTo>
                  <a:cubicBezTo>
                    <a:pt x="174" y="17"/>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6"/>
            <p:cNvSpPr/>
            <p:nvPr/>
          </p:nvSpPr>
          <p:spPr>
            <a:xfrm>
              <a:off x="4213325" y="2802675"/>
              <a:ext cx="6000" cy="6425"/>
            </a:xfrm>
            <a:custGeom>
              <a:avLst/>
              <a:gdLst/>
              <a:ahLst/>
              <a:cxnLst/>
              <a:rect l="l" t="t" r="r" b="b"/>
              <a:pathLst>
                <a:path w="240" h="257" extrusionOk="0">
                  <a:moveTo>
                    <a:pt x="133" y="0"/>
                  </a:moveTo>
                  <a:cubicBezTo>
                    <a:pt x="123" y="0"/>
                    <a:pt x="113" y="2"/>
                    <a:pt x="104" y="7"/>
                  </a:cubicBezTo>
                  <a:cubicBezTo>
                    <a:pt x="87" y="7"/>
                    <a:pt x="54" y="28"/>
                    <a:pt x="34" y="44"/>
                  </a:cubicBezTo>
                  <a:cubicBezTo>
                    <a:pt x="17" y="77"/>
                    <a:pt x="17" y="94"/>
                    <a:pt x="1" y="131"/>
                  </a:cubicBezTo>
                  <a:cubicBezTo>
                    <a:pt x="1" y="164"/>
                    <a:pt x="17" y="197"/>
                    <a:pt x="34" y="234"/>
                  </a:cubicBezTo>
                  <a:cubicBezTo>
                    <a:pt x="57" y="248"/>
                    <a:pt x="84" y="256"/>
                    <a:pt x="111" y="256"/>
                  </a:cubicBezTo>
                  <a:cubicBezTo>
                    <a:pt x="145" y="256"/>
                    <a:pt x="179" y="243"/>
                    <a:pt x="207" y="213"/>
                  </a:cubicBezTo>
                  <a:cubicBezTo>
                    <a:pt x="240" y="147"/>
                    <a:pt x="240" y="77"/>
                    <a:pt x="207" y="28"/>
                  </a:cubicBezTo>
                  <a:cubicBezTo>
                    <a:pt x="183" y="13"/>
                    <a:pt x="158"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6"/>
            <p:cNvSpPr/>
            <p:nvPr/>
          </p:nvSpPr>
          <p:spPr>
            <a:xfrm>
              <a:off x="4215075" y="2819550"/>
              <a:ext cx="6000" cy="6500"/>
            </a:xfrm>
            <a:custGeom>
              <a:avLst/>
              <a:gdLst/>
              <a:ahLst/>
              <a:cxnLst/>
              <a:rect l="l" t="t" r="r" b="b"/>
              <a:pathLst>
                <a:path w="240" h="260" extrusionOk="0">
                  <a:moveTo>
                    <a:pt x="128" y="1"/>
                  </a:moveTo>
                  <a:cubicBezTo>
                    <a:pt x="74" y="1"/>
                    <a:pt x="32" y="46"/>
                    <a:pt x="17" y="107"/>
                  </a:cubicBezTo>
                  <a:cubicBezTo>
                    <a:pt x="1" y="140"/>
                    <a:pt x="17" y="177"/>
                    <a:pt x="34" y="210"/>
                  </a:cubicBezTo>
                  <a:cubicBezTo>
                    <a:pt x="34" y="227"/>
                    <a:pt x="67" y="243"/>
                    <a:pt x="104" y="260"/>
                  </a:cubicBezTo>
                  <a:cubicBezTo>
                    <a:pt x="153" y="260"/>
                    <a:pt x="223" y="210"/>
                    <a:pt x="240" y="140"/>
                  </a:cubicBezTo>
                  <a:cubicBezTo>
                    <a:pt x="240" y="107"/>
                    <a:pt x="240" y="74"/>
                    <a:pt x="223" y="54"/>
                  </a:cubicBezTo>
                  <a:cubicBezTo>
                    <a:pt x="223" y="37"/>
                    <a:pt x="207" y="37"/>
                    <a:pt x="207" y="21"/>
                  </a:cubicBezTo>
                  <a:cubicBezTo>
                    <a:pt x="190" y="21"/>
                    <a:pt x="170" y="4"/>
                    <a:pt x="153" y="4"/>
                  </a:cubicBezTo>
                  <a:cubicBezTo>
                    <a:pt x="145" y="2"/>
                    <a:pt x="136"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6"/>
            <p:cNvSpPr/>
            <p:nvPr/>
          </p:nvSpPr>
          <p:spPr>
            <a:xfrm>
              <a:off x="4207775" y="2786900"/>
              <a:ext cx="6000" cy="6575"/>
            </a:xfrm>
            <a:custGeom>
              <a:avLst/>
              <a:gdLst/>
              <a:ahLst/>
              <a:cxnLst/>
              <a:rect l="l" t="t" r="r" b="b"/>
              <a:pathLst>
                <a:path w="240" h="263" extrusionOk="0">
                  <a:moveTo>
                    <a:pt x="129" y="0"/>
                  </a:moveTo>
                  <a:cubicBezTo>
                    <a:pt x="74" y="0"/>
                    <a:pt x="31" y="48"/>
                    <a:pt x="17" y="106"/>
                  </a:cubicBezTo>
                  <a:cubicBezTo>
                    <a:pt x="0" y="143"/>
                    <a:pt x="17" y="176"/>
                    <a:pt x="17" y="209"/>
                  </a:cubicBezTo>
                  <a:cubicBezTo>
                    <a:pt x="33" y="226"/>
                    <a:pt x="70" y="246"/>
                    <a:pt x="87" y="263"/>
                  </a:cubicBezTo>
                  <a:cubicBezTo>
                    <a:pt x="153" y="263"/>
                    <a:pt x="223" y="209"/>
                    <a:pt x="223" y="143"/>
                  </a:cubicBezTo>
                  <a:cubicBezTo>
                    <a:pt x="239" y="106"/>
                    <a:pt x="239" y="73"/>
                    <a:pt x="223" y="57"/>
                  </a:cubicBezTo>
                  <a:cubicBezTo>
                    <a:pt x="206" y="40"/>
                    <a:pt x="206" y="40"/>
                    <a:pt x="206" y="20"/>
                  </a:cubicBezTo>
                  <a:cubicBezTo>
                    <a:pt x="190" y="20"/>
                    <a:pt x="173" y="3"/>
                    <a:pt x="153" y="3"/>
                  </a:cubicBezTo>
                  <a:cubicBezTo>
                    <a:pt x="144" y="1"/>
                    <a:pt x="136"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6"/>
            <p:cNvSpPr/>
            <p:nvPr/>
          </p:nvSpPr>
          <p:spPr>
            <a:xfrm>
              <a:off x="3857725" y="2773600"/>
              <a:ext cx="6000" cy="6300"/>
            </a:xfrm>
            <a:custGeom>
              <a:avLst/>
              <a:gdLst/>
              <a:ahLst/>
              <a:cxnLst/>
              <a:rect l="l" t="t" r="r" b="b"/>
              <a:pathLst>
                <a:path w="240" h="252" extrusionOk="0">
                  <a:moveTo>
                    <a:pt x="131" y="0"/>
                  </a:moveTo>
                  <a:cubicBezTo>
                    <a:pt x="74" y="0"/>
                    <a:pt x="32" y="45"/>
                    <a:pt x="17" y="106"/>
                  </a:cubicBezTo>
                  <a:cubicBezTo>
                    <a:pt x="1" y="176"/>
                    <a:pt x="34" y="242"/>
                    <a:pt x="104" y="242"/>
                  </a:cubicBezTo>
                  <a:cubicBezTo>
                    <a:pt x="109" y="249"/>
                    <a:pt x="116" y="251"/>
                    <a:pt x="123" y="251"/>
                  </a:cubicBezTo>
                  <a:cubicBezTo>
                    <a:pt x="142" y="251"/>
                    <a:pt x="167" y="237"/>
                    <a:pt x="190" y="226"/>
                  </a:cubicBezTo>
                  <a:cubicBezTo>
                    <a:pt x="207" y="209"/>
                    <a:pt x="223" y="176"/>
                    <a:pt x="240" y="139"/>
                  </a:cubicBezTo>
                  <a:cubicBezTo>
                    <a:pt x="240" y="106"/>
                    <a:pt x="240" y="73"/>
                    <a:pt x="223" y="57"/>
                  </a:cubicBezTo>
                  <a:cubicBezTo>
                    <a:pt x="223" y="36"/>
                    <a:pt x="207" y="36"/>
                    <a:pt x="207" y="20"/>
                  </a:cubicBezTo>
                  <a:cubicBezTo>
                    <a:pt x="190" y="3"/>
                    <a:pt x="174" y="3"/>
                    <a:pt x="157" y="3"/>
                  </a:cubicBezTo>
                  <a:cubicBezTo>
                    <a:pt x="148" y="1"/>
                    <a:pt x="139"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6"/>
            <p:cNvSpPr/>
            <p:nvPr/>
          </p:nvSpPr>
          <p:spPr>
            <a:xfrm>
              <a:off x="3868875" y="2849500"/>
              <a:ext cx="4350" cy="1075"/>
            </a:xfrm>
            <a:custGeom>
              <a:avLst/>
              <a:gdLst/>
              <a:ahLst/>
              <a:cxnLst/>
              <a:rect l="l" t="t" r="r" b="b"/>
              <a:pathLst>
                <a:path w="174" h="43" extrusionOk="0">
                  <a:moveTo>
                    <a:pt x="94" y="0"/>
                  </a:moveTo>
                  <a:cubicBezTo>
                    <a:pt x="63" y="0"/>
                    <a:pt x="29" y="14"/>
                    <a:pt x="0" y="43"/>
                  </a:cubicBezTo>
                  <a:lnTo>
                    <a:pt x="173" y="43"/>
                  </a:lnTo>
                  <a:cubicBezTo>
                    <a:pt x="173" y="43"/>
                    <a:pt x="173" y="26"/>
                    <a:pt x="157" y="26"/>
                  </a:cubicBezTo>
                  <a:cubicBezTo>
                    <a:pt x="142" y="10"/>
                    <a:pt x="119"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6"/>
            <p:cNvSpPr/>
            <p:nvPr/>
          </p:nvSpPr>
          <p:spPr>
            <a:xfrm>
              <a:off x="3856900" y="2819225"/>
              <a:ext cx="6000" cy="6425"/>
            </a:xfrm>
            <a:custGeom>
              <a:avLst/>
              <a:gdLst/>
              <a:ahLst/>
              <a:cxnLst/>
              <a:rect l="l" t="t" r="r" b="b"/>
              <a:pathLst>
                <a:path w="240" h="257" extrusionOk="0">
                  <a:moveTo>
                    <a:pt x="153" y="1"/>
                  </a:moveTo>
                  <a:cubicBezTo>
                    <a:pt x="120" y="1"/>
                    <a:pt x="87" y="1"/>
                    <a:pt x="67" y="17"/>
                  </a:cubicBezTo>
                  <a:cubicBezTo>
                    <a:pt x="34" y="34"/>
                    <a:pt x="17" y="67"/>
                    <a:pt x="17" y="104"/>
                  </a:cubicBezTo>
                  <a:cubicBezTo>
                    <a:pt x="1" y="137"/>
                    <a:pt x="17" y="170"/>
                    <a:pt x="34" y="207"/>
                  </a:cubicBezTo>
                  <a:cubicBezTo>
                    <a:pt x="34" y="223"/>
                    <a:pt x="67" y="240"/>
                    <a:pt x="104" y="256"/>
                  </a:cubicBezTo>
                  <a:cubicBezTo>
                    <a:pt x="153" y="256"/>
                    <a:pt x="223" y="207"/>
                    <a:pt x="240" y="137"/>
                  </a:cubicBezTo>
                  <a:cubicBezTo>
                    <a:pt x="240" y="104"/>
                    <a:pt x="240" y="67"/>
                    <a:pt x="223" y="50"/>
                  </a:cubicBezTo>
                  <a:cubicBezTo>
                    <a:pt x="223" y="34"/>
                    <a:pt x="207" y="34"/>
                    <a:pt x="207" y="17"/>
                  </a:cubicBezTo>
                  <a:cubicBezTo>
                    <a:pt x="190" y="17"/>
                    <a:pt x="170"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6"/>
            <p:cNvSpPr/>
            <p:nvPr/>
          </p:nvSpPr>
          <p:spPr>
            <a:xfrm>
              <a:off x="3868050" y="2740425"/>
              <a:ext cx="6500" cy="6400"/>
            </a:xfrm>
            <a:custGeom>
              <a:avLst/>
              <a:gdLst/>
              <a:ahLst/>
              <a:cxnLst/>
              <a:rect l="l" t="t" r="r" b="b"/>
              <a:pathLst>
                <a:path w="260" h="256" extrusionOk="0">
                  <a:moveTo>
                    <a:pt x="141" y="1"/>
                  </a:moveTo>
                  <a:cubicBezTo>
                    <a:pt x="107" y="1"/>
                    <a:pt x="72" y="14"/>
                    <a:pt x="54" y="44"/>
                  </a:cubicBezTo>
                  <a:cubicBezTo>
                    <a:pt x="0" y="93"/>
                    <a:pt x="0" y="180"/>
                    <a:pt x="54" y="229"/>
                  </a:cubicBezTo>
                  <a:cubicBezTo>
                    <a:pt x="76" y="246"/>
                    <a:pt x="103" y="256"/>
                    <a:pt x="128" y="256"/>
                  </a:cubicBezTo>
                  <a:cubicBezTo>
                    <a:pt x="159" y="256"/>
                    <a:pt x="188" y="242"/>
                    <a:pt x="206" y="213"/>
                  </a:cubicBezTo>
                  <a:cubicBezTo>
                    <a:pt x="260" y="147"/>
                    <a:pt x="260" y="77"/>
                    <a:pt x="206" y="23"/>
                  </a:cubicBezTo>
                  <a:cubicBezTo>
                    <a:pt x="192" y="9"/>
                    <a:pt x="167"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6"/>
            <p:cNvSpPr/>
            <p:nvPr/>
          </p:nvSpPr>
          <p:spPr>
            <a:xfrm>
              <a:off x="3870625" y="2696050"/>
              <a:ext cx="6000" cy="6325"/>
            </a:xfrm>
            <a:custGeom>
              <a:avLst/>
              <a:gdLst/>
              <a:ahLst/>
              <a:cxnLst/>
              <a:rect l="l" t="t" r="r" b="b"/>
              <a:pathLst>
                <a:path w="240" h="253" extrusionOk="0">
                  <a:moveTo>
                    <a:pt x="136" y="1"/>
                  </a:moveTo>
                  <a:cubicBezTo>
                    <a:pt x="121" y="1"/>
                    <a:pt x="103" y="5"/>
                    <a:pt x="87" y="13"/>
                  </a:cubicBezTo>
                  <a:cubicBezTo>
                    <a:pt x="33" y="30"/>
                    <a:pt x="0" y="116"/>
                    <a:pt x="17" y="170"/>
                  </a:cubicBezTo>
                  <a:cubicBezTo>
                    <a:pt x="17" y="203"/>
                    <a:pt x="33" y="236"/>
                    <a:pt x="70" y="236"/>
                  </a:cubicBezTo>
                  <a:cubicBezTo>
                    <a:pt x="87" y="252"/>
                    <a:pt x="120" y="252"/>
                    <a:pt x="157" y="252"/>
                  </a:cubicBezTo>
                  <a:cubicBezTo>
                    <a:pt x="190" y="236"/>
                    <a:pt x="206" y="203"/>
                    <a:pt x="223" y="186"/>
                  </a:cubicBezTo>
                  <a:cubicBezTo>
                    <a:pt x="239" y="149"/>
                    <a:pt x="239" y="116"/>
                    <a:pt x="223" y="83"/>
                  </a:cubicBezTo>
                  <a:cubicBezTo>
                    <a:pt x="223" y="67"/>
                    <a:pt x="206" y="46"/>
                    <a:pt x="206" y="30"/>
                  </a:cubicBezTo>
                  <a:cubicBezTo>
                    <a:pt x="190" y="13"/>
                    <a:pt x="190" y="13"/>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6"/>
            <p:cNvSpPr/>
            <p:nvPr/>
          </p:nvSpPr>
          <p:spPr>
            <a:xfrm>
              <a:off x="3862875" y="2834375"/>
              <a:ext cx="6025" cy="6500"/>
            </a:xfrm>
            <a:custGeom>
              <a:avLst/>
              <a:gdLst/>
              <a:ahLst/>
              <a:cxnLst/>
              <a:rect l="l" t="t" r="r" b="b"/>
              <a:pathLst>
                <a:path w="241" h="260" extrusionOk="0">
                  <a:moveTo>
                    <a:pt x="137" y="1"/>
                  </a:moveTo>
                  <a:cubicBezTo>
                    <a:pt x="121" y="1"/>
                    <a:pt x="104" y="5"/>
                    <a:pt x="87" y="13"/>
                  </a:cubicBezTo>
                  <a:cubicBezTo>
                    <a:pt x="34" y="30"/>
                    <a:pt x="1" y="116"/>
                    <a:pt x="17" y="182"/>
                  </a:cubicBezTo>
                  <a:cubicBezTo>
                    <a:pt x="17" y="203"/>
                    <a:pt x="34" y="236"/>
                    <a:pt x="71" y="252"/>
                  </a:cubicBezTo>
                  <a:cubicBezTo>
                    <a:pt x="82" y="252"/>
                    <a:pt x="100" y="260"/>
                    <a:pt x="122" y="260"/>
                  </a:cubicBezTo>
                  <a:cubicBezTo>
                    <a:pt x="133" y="260"/>
                    <a:pt x="145" y="258"/>
                    <a:pt x="158" y="252"/>
                  </a:cubicBezTo>
                  <a:cubicBezTo>
                    <a:pt x="174" y="236"/>
                    <a:pt x="207" y="219"/>
                    <a:pt x="224" y="182"/>
                  </a:cubicBezTo>
                  <a:cubicBezTo>
                    <a:pt x="240" y="149"/>
                    <a:pt x="240" y="116"/>
                    <a:pt x="224" y="79"/>
                  </a:cubicBezTo>
                  <a:cubicBezTo>
                    <a:pt x="224" y="63"/>
                    <a:pt x="207" y="46"/>
                    <a:pt x="207" y="30"/>
                  </a:cubicBezTo>
                  <a:cubicBezTo>
                    <a:pt x="191" y="30"/>
                    <a:pt x="191" y="13"/>
                    <a:pt x="174" y="13"/>
                  </a:cubicBezTo>
                  <a:cubicBezTo>
                    <a:pt x="166" y="5"/>
                    <a:pt x="152"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6"/>
            <p:cNvSpPr/>
            <p:nvPr/>
          </p:nvSpPr>
          <p:spPr>
            <a:xfrm>
              <a:off x="3882250" y="2686475"/>
              <a:ext cx="6025" cy="4350"/>
            </a:xfrm>
            <a:custGeom>
              <a:avLst/>
              <a:gdLst/>
              <a:ahLst/>
              <a:cxnLst/>
              <a:rect l="l" t="t" r="r" b="b"/>
              <a:pathLst>
                <a:path w="241" h="174" extrusionOk="0">
                  <a:moveTo>
                    <a:pt x="17" y="0"/>
                  </a:moveTo>
                  <a:lnTo>
                    <a:pt x="17" y="17"/>
                  </a:lnTo>
                  <a:cubicBezTo>
                    <a:pt x="1" y="54"/>
                    <a:pt x="1" y="87"/>
                    <a:pt x="17" y="120"/>
                  </a:cubicBezTo>
                  <a:cubicBezTo>
                    <a:pt x="34" y="140"/>
                    <a:pt x="67" y="157"/>
                    <a:pt x="83" y="173"/>
                  </a:cubicBezTo>
                  <a:cubicBezTo>
                    <a:pt x="121" y="173"/>
                    <a:pt x="154" y="157"/>
                    <a:pt x="170" y="140"/>
                  </a:cubicBezTo>
                  <a:cubicBezTo>
                    <a:pt x="207" y="120"/>
                    <a:pt x="224" y="87"/>
                    <a:pt x="224" y="54"/>
                  </a:cubicBezTo>
                  <a:lnTo>
                    <a:pt x="240" y="37"/>
                  </a:lnTo>
                  <a:cubicBezTo>
                    <a:pt x="154" y="17"/>
                    <a:pt x="83" y="0"/>
                    <a:pt x="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6"/>
            <p:cNvSpPr/>
            <p:nvPr/>
          </p:nvSpPr>
          <p:spPr>
            <a:xfrm>
              <a:off x="4223225" y="2742750"/>
              <a:ext cx="5600" cy="6525"/>
            </a:xfrm>
            <a:custGeom>
              <a:avLst/>
              <a:gdLst/>
              <a:ahLst/>
              <a:cxnLst/>
              <a:rect l="l" t="t" r="r" b="b"/>
              <a:pathLst>
                <a:path w="224" h="261" extrusionOk="0">
                  <a:moveTo>
                    <a:pt x="137" y="0"/>
                  </a:moveTo>
                  <a:cubicBezTo>
                    <a:pt x="120" y="0"/>
                    <a:pt x="87" y="0"/>
                    <a:pt x="50" y="17"/>
                  </a:cubicBezTo>
                  <a:cubicBezTo>
                    <a:pt x="34" y="33"/>
                    <a:pt x="17" y="71"/>
                    <a:pt x="1" y="103"/>
                  </a:cubicBezTo>
                  <a:cubicBezTo>
                    <a:pt x="1" y="136"/>
                    <a:pt x="1" y="174"/>
                    <a:pt x="17" y="207"/>
                  </a:cubicBezTo>
                  <a:cubicBezTo>
                    <a:pt x="34" y="223"/>
                    <a:pt x="50" y="240"/>
                    <a:pt x="87" y="260"/>
                  </a:cubicBezTo>
                  <a:cubicBezTo>
                    <a:pt x="153" y="260"/>
                    <a:pt x="207" y="207"/>
                    <a:pt x="223" y="136"/>
                  </a:cubicBezTo>
                  <a:cubicBezTo>
                    <a:pt x="223" y="103"/>
                    <a:pt x="223" y="71"/>
                    <a:pt x="207" y="54"/>
                  </a:cubicBezTo>
                  <a:cubicBezTo>
                    <a:pt x="207" y="33"/>
                    <a:pt x="207" y="33"/>
                    <a:pt x="190" y="17"/>
                  </a:cubicBezTo>
                  <a:cubicBezTo>
                    <a:pt x="174"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6"/>
            <p:cNvSpPr/>
            <p:nvPr/>
          </p:nvSpPr>
          <p:spPr>
            <a:xfrm>
              <a:off x="4221475" y="2787075"/>
              <a:ext cx="6100" cy="6400"/>
            </a:xfrm>
            <a:custGeom>
              <a:avLst/>
              <a:gdLst/>
              <a:ahLst/>
              <a:cxnLst/>
              <a:rect l="l" t="t" r="r" b="b"/>
              <a:pathLst>
                <a:path w="244" h="256" extrusionOk="0">
                  <a:moveTo>
                    <a:pt x="132" y="0"/>
                  </a:moveTo>
                  <a:cubicBezTo>
                    <a:pt x="101" y="0"/>
                    <a:pt x="66" y="19"/>
                    <a:pt x="38" y="50"/>
                  </a:cubicBezTo>
                  <a:cubicBezTo>
                    <a:pt x="0" y="99"/>
                    <a:pt x="0" y="186"/>
                    <a:pt x="38" y="219"/>
                  </a:cubicBezTo>
                  <a:cubicBezTo>
                    <a:pt x="54" y="239"/>
                    <a:pt x="71" y="239"/>
                    <a:pt x="87" y="256"/>
                  </a:cubicBezTo>
                  <a:cubicBezTo>
                    <a:pt x="120" y="256"/>
                    <a:pt x="174" y="239"/>
                    <a:pt x="190" y="202"/>
                  </a:cubicBezTo>
                  <a:cubicBezTo>
                    <a:pt x="223" y="169"/>
                    <a:pt x="244" y="116"/>
                    <a:pt x="223" y="66"/>
                  </a:cubicBezTo>
                  <a:cubicBezTo>
                    <a:pt x="223" y="50"/>
                    <a:pt x="207" y="3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6"/>
            <p:cNvSpPr/>
            <p:nvPr/>
          </p:nvSpPr>
          <p:spPr>
            <a:xfrm>
              <a:off x="4215900" y="2835425"/>
              <a:ext cx="6525" cy="6600"/>
            </a:xfrm>
            <a:custGeom>
              <a:avLst/>
              <a:gdLst/>
              <a:ahLst/>
              <a:cxnLst/>
              <a:rect l="l" t="t" r="r" b="b"/>
              <a:pathLst>
                <a:path w="261" h="264" extrusionOk="0">
                  <a:moveTo>
                    <a:pt x="136" y="1"/>
                  </a:moveTo>
                  <a:cubicBezTo>
                    <a:pt x="86" y="1"/>
                    <a:pt x="32" y="46"/>
                    <a:pt x="17" y="107"/>
                  </a:cubicBezTo>
                  <a:cubicBezTo>
                    <a:pt x="1" y="177"/>
                    <a:pt x="54" y="243"/>
                    <a:pt x="104" y="264"/>
                  </a:cubicBezTo>
                  <a:cubicBezTo>
                    <a:pt x="137" y="264"/>
                    <a:pt x="174" y="243"/>
                    <a:pt x="190" y="227"/>
                  </a:cubicBezTo>
                  <a:cubicBezTo>
                    <a:pt x="223" y="210"/>
                    <a:pt x="240" y="177"/>
                    <a:pt x="240" y="140"/>
                  </a:cubicBezTo>
                  <a:cubicBezTo>
                    <a:pt x="261" y="107"/>
                    <a:pt x="240" y="74"/>
                    <a:pt x="223" y="58"/>
                  </a:cubicBezTo>
                  <a:cubicBezTo>
                    <a:pt x="223" y="37"/>
                    <a:pt x="223" y="37"/>
                    <a:pt x="207" y="21"/>
                  </a:cubicBezTo>
                  <a:cubicBezTo>
                    <a:pt x="207" y="21"/>
                    <a:pt x="190" y="4"/>
                    <a:pt x="157" y="4"/>
                  </a:cubicBezTo>
                  <a:cubicBezTo>
                    <a:pt x="150" y="2"/>
                    <a:pt x="14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6"/>
            <p:cNvSpPr/>
            <p:nvPr/>
          </p:nvSpPr>
          <p:spPr>
            <a:xfrm>
              <a:off x="4221050" y="2729050"/>
              <a:ext cx="2200" cy="3000"/>
            </a:xfrm>
            <a:custGeom>
              <a:avLst/>
              <a:gdLst/>
              <a:ahLst/>
              <a:cxnLst/>
              <a:rect l="l" t="t" r="r" b="b"/>
              <a:pathLst>
                <a:path w="88" h="120" extrusionOk="0">
                  <a:moveTo>
                    <a:pt x="1" y="0"/>
                  </a:moveTo>
                  <a:cubicBezTo>
                    <a:pt x="1" y="17"/>
                    <a:pt x="17" y="50"/>
                    <a:pt x="17" y="66"/>
                  </a:cubicBezTo>
                  <a:cubicBezTo>
                    <a:pt x="34" y="87"/>
                    <a:pt x="55" y="103"/>
                    <a:pt x="88" y="120"/>
                  </a:cubicBezTo>
                  <a:cubicBezTo>
                    <a:pt x="88" y="103"/>
                    <a:pt x="88" y="103"/>
                    <a:pt x="71" y="87"/>
                  </a:cubicBezTo>
                  <a:cubicBezTo>
                    <a:pt x="55" y="66"/>
                    <a:pt x="34" y="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6"/>
            <p:cNvSpPr/>
            <p:nvPr/>
          </p:nvSpPr>
          <p:spPr>
            <a:xfrm>
              <a:off x="4166525" y="2691625"/>
              <a:ext cx="3450" cy="950"/>
            </a:xfrm>
            <a:custGeom>
              <a:avLst/>
              <a:gdLst/>
              <a:ahLst/>
              <a:cxnLst/>
              <a:rect l="l" t="t" r="r" b="b"/>
              <a:pathLst>
                <a:path w="138" h="38" extrusionOk="0">
                  <a:moveTo>
                    <a:pt x="1" y="0"/>
                  </a:moveTo>
                  <a:cubicBezTo>
                    <a:pt x="17" y="17"/>
                    <a:pt x="50" y="38"/>
                    <a:pt x="71" y="38"/>
                  </a:cubicBezTo>
                  <a:cubicBezTo>
                    <a:pt x="88" y="38"/>
                    <a:pt x="121" y="38"/>
                    <a:pt x="137" y="17"/>
                  </a:cubicBezTo>
                  <a:cubicBezTo>
                    <a:pt x="104" y="17"/>
                    <a:pt x="50"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6"/>
            <p:cNvSpPr/>
            <p:nvPr/>
          </p:nvSpPr>
          <p:spPr>
            <a:xfrm>
              <a:off x="3916175" y="2706250"/>
              <a:ext cx="5175" cy="5600"/>
            </a:xfrm>
            <a:custGeom>
              <a:avLst/>
              <a:gdLst/>
              <a:ahLst/>
              <a:cxnLst/>
              <a:rect l="l" t="t" r="r" b="b"/>
              <a:pathLst>
                <a:path w="207" h="224" extrusionOk="0">
                  <a:moveTo>
                    <a:pt x="50" y="1"/>
                  </a:moveTo>
                  <a:cubicBezTo>
                    <a:pt x="33" y="34"/>
                    <a:pt x="17" y="50"/>
                    <a:pt x="0" y="87"/>
                  </a:cubicBezTo>
                  <a:cubicBezTo>
                    <a:pt x="0" y="120"/>
                    <a:pt x="0" y="153"/>
                    <a:pt x="17" y="174"/>
                  </a:cubicBezTo>
                  <a:cubicBezTo>
                    <a:pt x="33" y="207"/>
                    <a:pt x="50" y="224"/>
                    <a:pt x="87" y="224"/>
                  </a:cubicBezTo>
                  <a:cubicBezTo>
                    <a:pt x="120" y="224"/>
                    <a:pt x="153" y="224"/>
                    <a:pt x="169" y="207"/>
                  </a:cubicBezTo>
                  <a:cubicBezTo>
                    <a:pt x="190" y="191"/>
                    <a:pt x="190" y="191"/>
                    <a:pt x="207" y="174"/>
                  </a:cubicBezTo>
                  <a:cubicBezTo>
                    <a:pt x="153" y="120"/>
                    <a:pt x="103" y="71"/>
                    <a:pt x="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6"/>
            <p:cNvSpPr/>
            <p:nvPr/>
          </p:nvSpPr>
          <p:spPr>
            <a:xfrm>
              <a:off x="3904525" y="2717500"/>
              <a:ext cx="6100" cy="6300"/>
            </a:xfrm>
            <a:custGeom>
              <a:avLst/>
              <a:gdLst/>
              <a:ahLst/>
              <a:cxnLst/>
              <a:rect l="l" t="t" r="r" b="b"/>
              <a:pathLst>
                <a:path w="244" h="252" extrusionOk="0">
                  <a:moveTo>
                    <a:pt x="137" y="0"/>
                  </a:moveTo>
                  <a:cubicBezTo>
                    <a:pt x="121" y="0"/>
                    <a:pt x="104" y="4"/>
                    <a:pt x="87" y="13"/>
                  </a:cubicBezTo>
                  <a:cubicBezTo>
                    <a:pt x="38" y="33"/>
                    <a:pt x="1" y="99"/>
                    <a:pt x="17" y="169"/>
                  </a:cubicBezTo>
                  <a:cubicBezTo>
                    <a:pt x="17" y="202"/>
                    <a:pt x="38" y="239"/>
                    <a:pt x="71" y="239"/>
                  </a:cubicBezTo>
                  <a:cubicBezTo>
                    <a:pt x="79" y="248"/>
                    <a:pt x="91" y="252"/>
                    <a:pt x="106" y="252"/>
                  </a:cubicBezTo>
                  <a:cubicBezTo>
                    <a:pt x="121" y="252"/>
                    <a:pt x="139" y="248"/>
                    <a:pt x="157" y="239"/>
                  </a:cubicBezTo>
                  <a:cubicBezTo>
                    <a:pt x="190" y="239"/>
                    <a:pt x="207" y="202"/>
                    <a:pt x="223" y="169"/>
                  </a:cubicBezTo>
                  <a:cubicBezTo>
                    <a:pt x="244" y="153"/>
                    <a:pt x="244" y="116"/>
                    <a:pt x="244" y="83"/>
                  </a:cubicBezTo>
                  <a:cubicBezTo>
                    <a:pt x="223" y="50"/>
                    <a:pt x="223" y="33"/>
                    <a:pt x="207" y="33"/>
                  </a:cubicBezTo>
                  <a:cubicBezTo>
                    <a:pt x="190" y="13"/>
                    <a:pt x="190" y="13"/>
                    <a:pt x="174" y="13"/>
                  </a:cubicBezTo>
                  <a:cubicBezTo>
                    <a:pt x="165" y="4"/>
                    <a:pt x="152"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6"/>
            <p:cNvSpPr/>
            <p:nvPr/>
          </p:nvSpPr>
          <p:spPr>
            <a:xfrm>
              <a:off x="3866800" y="2788400"/>
              <a:ext cx="6000" cy="6625"/>
            </a:xfrm>
            <a:custGeom>
              <a:avLst/>
              <a:gdLst/>
              <a:ahLst/>
              <a:cxnLst/>
              <a:rect l="l" t="t" r="r" b="b"/>
              <a:pathLst>
                <a:path w="240" h="265" extrusionOk="0">
                  <a:moveTo>
                    <a:pt x="134" y="1"/>
                  </a:moveTo>
                  <a:cubicBezTo>
                    <a:pt x="119" y="1"/>
                    <a:pt x="102" y="5"/>
                    <a:pt x="83" y="13"/>
                  </a:cubicBezTo>
                  <a:cubicBezTo>
                    <a:pt x="34" y="46"/>
                    <a:pt x="1" y="116"/>
                    <a:pt x="17" y="186"/>
                  </a:cubicBezTo>
                  <a:cubicBezTo>
                    <a:pt x="17" y="219"/>
                    <a:pt x="34" y="236"/>
                    <a:pt x="67" y="252"/>
                  </a:cubicBezTo>
                  <a:cubicBezTo>
                    <a:pt x="75" y="261"/>
                    <a:pt x="88" y="265"/>
                    <a:pt x="104" y="265"/>
                  </a:cubicBezTo>
                  <a:cubicBezTo>
                    <a:pt x="119" y="265"/>
                    <a:pt x="137" y="261"/>
                    <a:pt x="153" y="252"/>
                  </a:cubicBezTo>
                  <a:cubicBezTo>
                    <a:pt x="207" y="219"/>
                    <a:pt x="240" y="149"/>
                    <a:pt x="223" y="83"/>
                  </a:cubicBezTo>
                  <a:cubicBezTo>
                    <a:pt x="223" y="63"/>
                    <a:pt x="207" y="46"/>
                    <a:pt x="207" y="30"/>
                  </a:cubicBezTo>
                  <a:cubicBezTo>
                    <a:pt x="186" y="30"/>
                    <a:pt x="186" y="13"/>
                    <a:pt x="170" y="13"/>
                  </a:cubicBezTo>
                  <a:cubicBezTo>
                    <a:pt x="161" y="5"/>
                    <a:pt x="14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6"/>
            <p:cNvSpPr/>
            <p:nvPr/>
          </p:nvSpPr>
          <p:spPr>
            <a:xfrm>
              <a:off x="3911425" y="2751825"/>
              <a:ext cx="6000" cy="6400"/>
            </a:xfrm>
            <a:custGeom>
              <a:avLst/>
              <a:gdLst/>
              <a:ahLst/>
              <a:cxnLst/>
              <a:rect l="l" t="t" r="r" b="b"/>
              <a:pathLst>
                <a:path w="240" h="256" extrusionOk="0">
                  <a:moveTo>
                    <a:pt x="120" y="0"/>
                  </a:moveTo>
                  <a:cubicBezTo>
                    <a:pt x="71" y="0"/>
                    <a:pt x="34" y="50"/>
                    <a:pt x="17" y="103"/>
                  </a:cubicBezTo>
                  <a:cubicBezTo>
                    <a:pt x="1" y="136"/>
                    <a:pt x="17" y="169"/>
                    <a:pt x="34" y="206"/>
                  </a:cubicBezTo>
                  <a:cubicBezTo>
                    <a:pt x="34" y="223"/>
                    <a:pt x="71" y="256"/>
                    <a:pt x="104" y="256"/>
                  </a:cubicBezTo>
                  <a:cubicBezTo>
                    <a:pt x="153" y="256"/>
                    <a:pt x="223" y="223"/>
                    <a:pt x="240" y="153"/>
                  </a:cubicBezTo>
                  <a:lnTo>
                    <a:pt x="240" y="120"/>
                  </a:lnTo>
                  <a:cubicBezTo>
                    <a:pt x="240" y="83"/>
                    <a:pt x="223" y="50"/>
                    <a:pt x="207" y="33"/>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6"/>
            <p:cNvSpPr/>
            <p:nvPr/>
          </p:nvSpPr>
          <p:spPr>
            <a:xfrm>
              <a:off x="4201275" y="2708825"/>
              <a:ext cx="5175" cy="5200"/>
            </a:xfrm>
            <a:custGeom>
              <a:avLst/>
              <a:gdLst/>
              <a:ahLst/>
              <a:cxnLst/>
              <a:rect l="l" t="t" r="r" b="b"/>
              <a:pathLst>
                <a:path w="207" h="208" extrusionOk="0">
                  <a:moveTo>
                    <a:pt x="37" y="1"/>
                  </a:moveTo>
                  <a:cubicBezTo>
                    <a:pt x="37" y="17"/>
                    <a:pt x="21" y="34"/>
                    <a:pt x="21" y="71"/>
                  </a:cubicBezTo>
                  <a:cubicBezTo>
                    <a:pt x="0" y="88"/>
                    <a:pt x="0" y="121"/>
                    <a:pt x="21" y="154"/>
                  </a:cubicBezTo>
                  <a:cubicBezTo>
                    <a:pt x="37" y="191"/>
                    <a:pt x="70" y="207"/>
                    <a:pt x="87" y="207"/>
                  </a:cubicBezTo>
                  <a:cubicBezTo>
                    <a:pt x="141" y="207"/>
                    <a:pt x="174" y="191"/>
                    <a:pt x="207" y="154"/>
                  </a:cubicBezTo>
                  <a:cubicBezTo>
                    <a:pt x="157" y="104"/>
                    <a:pt x="103" y="50"/>
                    <a:pt x="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6"/>
            <p:cNvSpPr/>
            <p:nvPr/>
          </p:nvSpPr>
          <p:spPr>
            <a:xfrm>
              <a:off x="4155825" y="2700700"/>
              <a:ext cx="5575" cy="6500"/>
            </a:xfrm>
            <a:custGeom>
              <a:avLst/>
              <a:gdLst/>
              <a:ahLst/>
              <a:cxnLst/>
              <a:rect l="l" t="t" r="r" b="b"/>
              <a:pathLst>
                <a:path w="223" h="260" extrusionOk="0">
                  <a:moveTo>
                    <a:pt x="120" y="0"/>
                  </a:moveTo>
                  <a:cubicBezTo>
                    <a:pt x="66" y="17"/>
                    <a:pt x="17" y="50"/>
                    <a:pt x="0" y="120"/>
                  </a:cubicBezTo>
                  <a:cubicBezTo>
                    <a:pt x="0" y="153"/>
                    <a:pt x="0" y="190"/>
                    <a:pt x="17" y="206"/>
                  </a:cubicBezTo>
                  <a:cubicBezTo>
                    <a:pt x="33" y="239"/>
                    <a:pt x="50" y="256"/>
                    <a:pt x="87" y="256"/>
                  </a:cubicBezTo>
                  <a:cubicBezTo>
                    <a:pt x="93" y="258"/>
                    <a:pt x="100" y="259"/>
                    <a:pt x="107" y="259"/>
                  </a:cubicBezTo>
                  <a:cubicBezTo>
                    <a:pt x="154" y="259"/>
                    <a:pt x="208" y="214"/>
                    <a:pt x="223" y="153"/>
                  </a:cubicBezTo>
                  <a:lnTo>
                    <a:pt x="223" y="120"/>
                  </a:lnTo>
                  <a:cubicBezTo>
                    <a:pt x="223" y="87"/>
                    <a:pt x="206" y="50"/>
                    <a:pt x="190" y="33"/>
                  </a:cubicBezTo>
                  <a:cubicBezTo>
                    <a:pt x="169" y="17"/>
                    <a:pt x="153" y="17"/>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6"/>
            <p:cNvSpPr/>
            <p:nvPr/>
          </p:nvSpPr>
          <p:spPr>
            <a:xfrm>
              <a:off x="4127475" y="2695550"/>
              <a:ext cx="5600" cy="4650"/>
            </a:xfrm>
            <a:custGeom>
              <a:avLst/>
              <a:gdLst/>
              <a:ahLst/>
              <a:cxnLst/>
              <a:rect l="l" t="t" r="r" b="b"/>
              <a:pathLst>
                <a:path w="224" h="186" extrusionOk="0">
                  <a:moveTo>
                    <a:pt x="207" y="0"/>
                  </a:moveTo>
                  <a:lnTo>
                    <a:pt x="207" y="0"/>
                  </a:lnTo>
                  <a:cubicBezTo>
                    <a:pt x="136" y="33"/>
                    <a:pt x="66" y="50"/>
                    <a:pt x="0" y="87"/>
                  </a:cubicBezTo>
                  <a:cubicBezTo>
                    <a:pt x="0" y="103"/>
                    <a:pt x="0" y="136"/>
                    <a:pt x="17" y="153"/>
                  </a:cubicBezTo>
                  <a:cubicBezTo>
                    <a:pt x="38" y="175"/>
                    <a:pt x="63" y="186"/>
                    <a:pt x="88" y="186"/>
                  </a:cubicBezTo>
                  <a:cubicBezTo>
                    <a:pt x="123" y="186"/>
                    <a:pt x="159" y="167"/>
                    <a:pt x="190" y="136"/>
                  </a:cubicBezTo>
                  <a:cubicBezTo>
                    <a:pt x="223" y="103"/>
                    <a:pt x="223" y="5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6"/>
            <p:cNvSpPr/>
            <p:nvPr/>
          </p:nvSpPr>
          <p:spPr>
            <a:xfrm>
              <a:off x="3907100" y="2733775"/>
              <a:ext cx="6100" cy="6500"/>
            </a:xfrm>
            <a:custGeom>
              <a:avLst/>
              <a:gdLst/>
              <a:ahLst/>
              <a:cxnLst/>
              <a:rect l="l" t="t" r="r" b="b"/>
              <a:pathLst>
                <a:path w="244" h="260" extrusionOk="0">
                  <a:moveTo>
                    <a:pt x="157" y="1"/>
                  </a:moveTo>
                  <a:cubicBezTo>
                    <a:pt x="87" y="1"/>
                    <a:pt x="38" y="34"/>
                    <a:pt x="17" y="104"/>
                  </a:cubicBezTo>
                  <a:cubicBezTo>
                    <a:pt x="1" y="137"/>
                    <a:pt x="17" y="170"/>
                    <a:pt x="17" y="207"/>
                  </a:cubicBezTo>
                  <a:cubicBezTo>
                    <a:pt x="38" y="240"/>
                    <a:pt x="71" y="256"/>
                    <a:pt x="87" y="256"/>
                  </a:cubicBezTo>
                  <a:cubicBezTo>
                    <a:pt x="96" y="259"/>
                    <a:pt x="105" y="260"/>
                    <a:pt x="114" y="260"/>
                  </a:cubicBezTo>
                  <a:cubicBezTo>
                    <a:pt x="173" y="260"/>
                    <a:pt x="223" y="214"/>
                    <a:pt x="223" y="153"/>
                  </a:cubicBezTo>
                  <a:cubicBezTo>
                    <a:pt x="244" y="120"/>
                    <a:pt x="244" y="83"/>
                    <a:pt x="223" y="50"/>
                  </a:cubicBezTo>
                  <a:cubicBezTo>
                    <a:pt x="207" y="50"/>
                    <a:pt x="207" y="34"/>
                    <a:pt x="207" y="34"/>
                  </a:cubicBezTo>
                  <a:cubicBezTo>
                    <a:pt x="190" y="17"/>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6"/>
            <p:cNvSpPr/>
            <p:nvPr/>
          </p:nvSpPr>
          <p:spPr>
            <a:xfrm>
              <a:off x="3877525" y="2727800"/>
              <a:ext cx="6000" cy="6725"/>
            </a:xfrm>
            <a:custGeom>
              <a:avLst/>
              <a:gdLst/>
              <a:ahLst/>
              <a:cxnLst/>
              <a:rect l="l" t="t" r="r" b="b"/>
              <a:pathLst>
                <a:path w="240" h="269" extrusionOk="0">
                  <a:moveTo>
                    <a:pt x="139" y="1"/>
                  </a:moveTo>
                  <a:cubicBezTo>
                    <a:pt x="124" y="1"/>
                    <a:pt x="112" y="5"/>
                    <a:pt x="103" y="13"/>
                  </a:cubicBezTo>
                  <a:cubicBezTo>
                    <a:pt x="33" y="50"/>
                    <a:pt x="0" y="116"/>
                    <a:pt x="17" y="186"/>
                  </a:cubicBezTo>
                  <a:cubicBezTo>
                    <a:pt x="33" y="219"/>
                    <a:pt x="50" y="240"/>
                    <a:pt x="66" y="256"/>
                  </a:cubicBezTo>
                  <a:cubicBezTo>
                    <a:pt x="85" y="264"/>
                    <a:pt x="98" y="269"/>
                    <a:pt x="111" y="269"/>
                  </a:cubicBezTo>
                  <a:cubicBezTo>
                    <a:pt x="124" y="269"/>
                    <a:pt x="136" y="264"/>
                    <a:pt x="153" y="256"/>
                  </a:cubicBezTo>
                  <a:cubicBezTo>
                    <a:pt x="190" y="240"/>
                    <a:pt x="206" y="219"/>
                    <a:pt x="223" y="186"/>
                  </a:cubicBezTo>
                  <a:cubicBezTo>
                    <a:pt x="239" y="153"/>
                    <a:pt x="239" y="116"/>
                    <a:pt x="239" y="83"/>
                  </a:cubicBezTo>
                  <a:cubicBezTo>
                    <a:pt x="223" y="67"/>
                    <a:pt x="223" y="50"/>
                    <a:pt x="206" y="34"/>
                  </a:cubicBezTo>
                  <a:lnTo>
                    <a:pt x="190" y="13"/>
                  </a:lnTo>
                  <a:cubicBezTo>
                    <a:pt x="171" y="5"/>
                    <a:pt x="154"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6"/>
            <p:cNvSpPr/>
            <p:nvPr/>
          </p:nvSpPr>
          <p:spPr>
            <a:xfrm>
              <a:off x="3900300" y="2701925"/>
              <a:ext cx="6000" cy="6600"/>
            </a:xfrm>
            <a:custGeom>
              <a:avLst/>
              <a:gdLst/>
              <a:ahLst/>
              <a:cxnLst/>
              <a:rect l="l" t="t" r="r" b="b"/>
              <a:pathLst>
                <a:path w="240" h="264" extrusionOk="0">
                  <a:moveTo>
                    <a:pt x="137" y="1"/>
                  </a:moveTo>
                  <a:cubicBezTo>
                    <a:pt x="83" y="1"/>
                    <a:pt x="17" y="54"/>
                    <a:pt x="0" y="120"/>
                  </a:cubicBezTo>
                  <a:cubicBezTo>
                    <a:pt x="0" y="157"/>
                    <a:pt x="0" y="190"/>
                    <a:pt x="17" y="207"/>
                  </a:cubicBezTo>
                  <a:cubicBezTo>
                    <a:pt x="33" y="244"/>
                    <a:pt x="50" y="260"/>
                    <a:pt x="83" y="260"/>
                  </a:cubicBezTo>
                  <a:cubicBezTo>
                    <a:pt x="90" y="263"/>
                    <a:pt x="97" y="264"/>
                    <a:pt x="104" y="264"/>
                  </a:cubicBezTo>
                  <a:cubicBezTo>
                    <a:pt x="153" y="264"/>
                    <a:pt x="209" y="215"/>
                    <a:pt x="223" y="157"/>
                  </a:cubicBezTo>
                  <a:cubicBezTo>
                    <a:pt x="240" y="104"/>
                    <a:pt x="223" y="71"/>
                    <a:pt x="186" y="38"/>
                  </a:cubicBezTo>
                  <a:cubicBezTo>
                    <a:pt x="170" y="17"/>
                    <a:pt x="153" y="17"/>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6"/>
            <p:cNvSpPr/>
            <p:nvPr/>
          </p:nvSpPr>
          <p:spPr>
            <a:xfrm>
              <a:off x="3870625" y="2756775"/>
              <a:ext cx="6000" cy="6525"/>
            </a:xfrm>
            <a:custGeom>
              <a:avLst/>
              <a:gdLst/>
              <a:ahLst/>
              <a:cxnLst/>
              <a:rect l="l" t="t" r="r" b="b"/>
              <a:pathLst>
                <a:path w="240" h="261" extrusionOk="0">
                  <a:moveTo>
                    <a:pt x="136" y="0"/>
                  </a:moveTo>
                  <a:cubicBezTo>
                    <a:pt x="101" y="0"/>
                    <a:pt x="64" y="17"/>
                    <a:pt x="33" y="58"/>
                  </a:cubicBezTo>
                  <a:cubicBezTo>
                    <a:pt x="0" y="111"/>
                    <a:pt x="0" y="194"/>
                    <a:pt x="33" y="231"/>
                  </a:cubicBezTo>
                  <a:cubicBezTo>
                    <a:pt x="56" y="252"/>
                    <a:pt x="81" y="261"/>
                    <a:pt x="106" y="261"/>
                  </a:cubicBezTo>
                  <a:cubicBezTo>
                    <a:pt x="142" y="261"/>
                    <a:pt x="177" y="243"/>
                    <a:pt x="206" y="215"/>
                  </a:cubicBezTo>
                  <a:cubicBezTo>
                    <a:pt x="239" y="161"/>
                    <a:pt x="239" y="74"/>
                    <a:pt x="206" y="25"/>
                  </a:cubicBezTo>
                  <a:cubicBezTo>
                    <a:pt x="185" y="9"/>
                    <a:pt x="161"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6"/>
            <p:cNvSpPr/>
            <p:nvPr/>
          </p:nvSpPr>
          <p:spPr>
            <a:xfrm>
              <a:off x="3875775" y="2711075"/>
              <a:ext cx="6000" cy="6525"/>
            </a:xfrm>
            <a:custGeom>
              <a:avLst/>
              <a:gdLst/>
              <a:ahLst/>
              <a:cxnLst/>
              <a:rect l="l" t="t" r="r" b="b"/>
              <a:pathLst>
                <a:path w="240" h="261" extrusionOk="0">
                  <a:moveTo>
                    <a:pt x="133" y="1"/>
                  </a:moveTo>
                  <a:cubicBezTo>
                    <a:pt x="101" y="1"/>
                    <a:pt x="64" y="18"/>
                    <a:pt x="33" y="47"/>
                  </a:cubicBezTo>
                  <a:cubicBezTo>
                    <a:pt x="17" y="64"/>
                    <a:pt x="17" y="84"/>
                    <a:pt x="0" y="101"/>
                  </a:cubicBezTo>
                  <a:cubicBezTo>
                    <a:pt x="0" y="150"/>
                    <a:pt x="0" y="204"/>
                    <a:pt x="33" y="237"/>
                  </a:cubicBezTo>
                  <a:cubicBezTo>
                    <a:pt x="59" y="248"/>
                    <a:pt x="92" y="260"/>
                    <a:pt x="122" y="260"/>
                  </a:cubicBezTo>
                  <a:cubicBezTo>
                    <a:pt x="134" y="260"/>
                    <a:pt x="146" y="258"/>
                    <a:pt x="157" y="253"/>
                  </a:cubicBezTo>
                  <a:cubicBezTo>
                    <a:pt x="173" y="237"/>
                    <a:pt x="190" y="220"/>
                    <a:pt x="190" y="204"/>
                  </a:cubicBezTo>
                  <a:cubicBezTo>
                    <a:pt x="239" y="150"/>
                    <a:pt x="239" y="84"/>
                    <a:pt x="190" y="31"/>
                  </a:cubicBezTo>
                  <a:cubicBezTo>
                    <a:pt x="176" y="10"/>
                    <a:pt x="156"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6"/>
            <p:cNvSpPr/>
            <p:nvPr/>
          </p:nvSpPr>
          <p:spPr>
            <a:xfrm>
              <a:off x="3896800" y="2746775"/>
              <a:ext cx="6525" cy="6625"/>
            </a:xfrm>
            <a:custGeom>
              <a:avLst/>
              <a:gdLst/>
              <a:ahLst/>
              <a:cxnLst/>
              <a:rect l="l" t="t" r="r" b="b"/>
              <a:pathLst>
                <a:path w="261" h="265" extrusionOk="0">
                  <a:moveTo>
                    <a:pt x="140" y="0"/>
                  </a:moveTo>
                  <a:cubicBezTo>
                    <a:pt x="125" y="0"/>
                    <a:pt x="112" y="4"/>
                    <a:pt x="103" y="13"/>
                  </a:cubicBezTo>
                  <a:cubicBezTo>
                    <a:pt x="37" y="29"/>
                    <a:pt x="0" y="116"/>
                    <a:pt x="17" y="182"/>
                  </a:cubicBezTo>
                  <a:cubicBezTo>
                    <a:pt x="17" y="202"/>
                    <a:pt x="54" y="235"/>
                    <a:pt x="70" y="252"/>
                  </a:cubicBezTo>
                  <a:cubicBezTo>
                    <a:pt x="87" y="260"/>
                    <a:pt x="99" y="264"/>
                    <a:pt x="112" y="264"/>
                  </a:cubicBezTo>
                  <a:cubicBezTo>
                    <a:pt x="125" y="264"/>
                    <a:pt x="138" y="260"/>
                    <a:pt x="157" y="252"/>
                  </a:cubicBezTo>
                  <a:cubicBezTo>
                    <a:pt x="223" y="219"/>
                    <a:pt x="260" y="149"/>
                    <a:pt x="244" y="79"/>
                  </a:cubicBezTo>
                  <a:cubicBezTo>
                    <a:pt x="223" y="62"/>
                    <a:pt x="223" y="46"/>
                    <a:pt x="206" y="29"/>
                  </a:cubicBezTo>
                  <a:lnTo>
                    <a:pt x="190" y="13"/>
                  </a:lnTo>
                  <a:cubicBezTo>
                    <a:pt x="173" y="4"/>
                    <a:pt x="156"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6"/>
            <p:cNvSpPr/>
            <p:nvPr/>
          </p:nvSpPr>
          <p:spPr>
            <a:xfrm>
              <a:off x="3883075" y="2744750"/>
              <a:ext cx="6025" cy="6325"/>
            </a:xfrm>
            <a:custGeom>
              <a:avLst/>
              <a:gdLst/>
              <a:ahLst/>
              <a:cxnLst/>
              <a:rect l="l" t="t" r="r" b="b"/>
              <a:pathLst>
                <a:path w="241" h="253" extrusionOk="0">
                  <a:moveTo>
                    <a:pt x="127" y="1"/>
                  </a:moveTo>
                  <a:cubicBezTo>
                    <a:pt x="97" y="1"/>
                    <a:pt x="63" y="13"/>
                    <a:pt x="34" y="40"/>
                  </a:cubicBezTo>
                  <a:cubicBezTo>
                    <a:pt x="1" y="110"/>
                    <a:pt x="1" y="180"/>
                    <a:pt x="34" y="230"/>
                  </a:cubicBezTo>
                  <a:cubicBezTo>
                    <a:pt x="58" y="244"/>
                    <a:pt x="85" y="253"/>
                    <a:pt x="111" y="253"/>
                  </a:cubicBezTo>
                  <a:cubicBezTo>
                    <a:pt x="144" y="253"/>
                    <a:pt x="178" y="240"/>
                    <a:pt x="207" y="213"/>
                  </a:cubicBezTo>
                  <a:cubicBezTo>
                    <a:pt x="240" y="143"/>
                    <a:pt x="240" y="77"/>
                    <a:pt x="191" y="23"/>
                  </a:cubicBezTo>
                  <a:cubicBezTo>
                    <a:pt x="174" y="9"/>
                    <a:pt x="151"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6"/>
            <p:cNvSpPr/>
            <p:nvPr/>
          </p:nvSpPr>
          <p:spPr>
            <a:xfrm>
              <a:off x="3883500" y="2699225"/>
              <a:ext cx="6000" cy="6400"/>
            </a:xfrm>
            <a:custGeom>
              <a:avLst/>
              <a:gdLst/>
              <a:ahLst/>
              <a:cxnLst/>
              <a:rect l="l" t="t" r="r" b="b"/>
              <a:pathLst>
                <a:path w="240" h="256" extrusionOk="0">
                  <a:moveTo>
                    <a:pt x="138" y="1"/>
                  </a:moveTo>
                  <a:cubicBezTo>
                    <a:pt x="103" y="1"/>
                    <a:pt x="65" y="18"/>
                    <a:pt x="33" y="59"/>
                  </a:cubicBezTo>
                  <a:cubicBezTo>
                    <a:pt x="0" y="109"/>
                    <a:pt x="0" y="179"/>
                    <a:pt x="33" y="228"/>
                  </a:cubicBezTo>
                  <a:cubicBezTo>
                    <a:pt x="54" y="249"/>
                    <a:pt x="71" y="249"/>
                    <a:pt x="87" y="249"/>
                  </a:cubicBezTo>
                  <a:cubicBezTo>
                    <a:pt x="96" y="253"/>
                    <a:pt x="106" y="255"/>
                    <a:pt x="117" y="255"/>
                  </a:cubicBezTo>
                  <a:cubicBezTo>
                    <a:pt x="147" y="255"/>
                    <a:pt x="182" y="239"/>
                    <a:pt x="207" y="212"/>
                  </a:cubicBezTo>
                  <a:cubicBezTo>
                    <a:pt x="240" y="162"/>
                    <a:pt x="240" y="109"/>
                    <a:pt x="223" y="76"/>
                  </a:cubicBezTo>
                  <a:cubicBezTo>
                    <a:pt x="223" y="59"/>
                    <a:pt x="207" y="43"/>
                    <a:pt x="207" y="22"/>
                  </a:cubicBezTo>
                  <a:cubicBezTo>
                    <a:pt x="186" y="9"/>
                    <a:pt x="163"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6"/>
            <p:cNvSpPr/>
            <p:nvPr/>
          </p:nvSpPr>
          <p:spPr>
            <a:xfrm>
              <a:off x="3862875" y="2725000"/>
              <a:ext cx="6025" cy="6400"/>
            </a:xfrm>
            <a:custGeom>
              <a:avLst/>
              <a:gdLst/>
              <a:ahLst/>
              <a:cxnLst/>
              <a:rect l="l" t="t" r="r" b="b"/>
              <a:pathLst>
                <a:path w="241" h="256" extrusionOk="0">
                  <a:moveTo>
                    <a:pt x="140" y="1"/>
                  </a:moveTo>
                  <a:cubicBezTo>
                    <a:pt x="107" y="1"/>
                    <a:pt x="74" y="17"/>
                    <a:pt x="54" y="59"/>
                  </a:cubicBezTo>
                  <a:cubicBezTo>
                    <a:pt x="1" y="108"/>
                    <a:pt x="1" y="179"/>
                    <a:pt x="54" y="228"/>
                  </a:cubicBezTo>
                  <a:cubicBezTo>
                    <a:pt x="71" y="249"/>
                    <a:pt x="71" y="249"/>
                    <a:pt x="87" y="249"/>
                  </a:cubicBezTo>
                  <a:cubicBezTo>
                    <a:pt x="100" y="253"/>
                    <a:pt x="113" y="255"/>
                    <a:pt x="124" y="255"/>
                  </a:cubicBezTo>
                  <a:cubicBezTo>
                    <a:pt x="156" y="255"/>
                    <a:pt x="183" y="239"/>
                    <a:pt x="207" y="212"/>
                  </a:cubicBezTo>
                  <a:cubicBezTo>
                    <a:pt x="240" y="179"/>
                    <a:pt x="240" y="125"/>
                    <a:pt x="240" y="75"/>
                  </a:cubicBezTo>
                  <a:cubicBezTo>
                    <a:pt x="224" y="59"/>
                    <a:pt x="224" y="43"/>
                    <a:pt x="207" y="22"/>
                  </a:cubicBezTo>
                  <a:cubicBezTo>
                    <a:pt x="187" y="8"/>
                    <a:pt x="163"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6"/>
            <p:cNvSpPr/>
            <p:nvPr/>
          </p:nvSpPr>
          <p:spPr>
            <a:xfrm>
              <a:off x="4245075" y="2837750"/>
              <a:ext cx="6525" cy="6550"/>
            </a:xfrm>
            <a:custGeom>
              <a:avLst/>
              <a:gdLst/>
              <a:ahLst/>
              <a:cxnLst/>
              <a:rect l="l" t="t" r="r" b="b"/>
              <a:pathLst>
                <a:path w="261" h="262" extrusionOk="0">
                  <a:moveTo>
                    <a:pt x="150" y="1"/>
                  </a:moveTo>
                  <a:cubicBezTo>
                    <a:pt x="119" y="1"/>
                    <a:pt x="83" y="18"/>
                    <a:pt x="54" y="47"/>
                  </a:cubicBezTo>
                  <a:cubicBezTo>
                    <a:pt x="1" y="101"/>
                    <a:pt x="1" y="187"/>
                    <a:pt x="54" y="237"/>
                  </a:cubicBezTo>
                  <a:cubicBezTo>
                    <a:pt x="75" y="252"/>
                    <a:pt x="100" y="261"/>
                    <a:pt x="123" y="261"/>
                  </a:cubicBezTo>
                  <a:cubicBezTo>
                    <a:pt x="156" y="261"/>
                    <a:pt x="188" y="244"/>
                    <a:pt x="207" y="204"/>
                  </a:cubicBezTo>
                  <a:cubicBezTo>
                    <a:pt x="260" y="150"/>
                    <a:pt x="260" y="68"/>
                    <a:pt x="207" y="31"/>
                  </a:cubicBezTo>
                  <a:cubicBezTo>
                    <a:pt x="193" y="10"/>
                    <a:pt x="173"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6"/>
            <p:cNvSpPr/>
            <p:nvPr/>
          </p:nvSpPr>
          <p:spPr>
            <a:xfrm>
              <a:off x="4249000" y="2791525"/>
              <a:ext cx="6000" cy="6300"/>
            </a:xfrm>
            <a:custGeom>
              <a:avLst/>
              <a:gdLst/>
              <a:ahLst/>
              <a:cxnLst/>
              <a:rect l="l" t="t" r="r" b="b"/>
              <a:pathLst>
                <a:path w="240" h="252" extrusionOk="0">
                  <a:moveTo>
                    <a:pt x="116" y="0"/>
                  </a:moveTo>
                  <a:cubicBezTo>
                    <a:pt x="100" y="0"/>
                    <a:pt x="81" y="8"/>
                    <a:pt x="70" y="8"/>
                  </a:cubicBezTo>
                  <a:cubicBezTo>
                    <a:pt x="33" y="24"/>
                    <a:pt x="17" y="61"/>
                    <a:pt x="0" y="111"/>
                  </a:cubicBezTo>
                  <a:cubicBezTo>
                    <a:pt x="0" y="144"/>
                    <a:pt x="0" y="181"/>
                    <a:pt x="17" y="197"/>
                  </a:cubicBezTo>
                  <a:cubicBezTo>
                    <a:pt x="33" y="230"/>
                    <a:pt x="50" y="247"/>
                    <a:pt x="87" y="247"/>
                  </a:cubicBezTo>
                  <a:cubicBezTo>
                    <a:pt x="94" y="250"/>
                    <a:pt x="102" y="251"/>
                    <a:pt x="110" y="251"/>
                  </a:cubicBezTo>
                  <a:cubicBezTo>
                    <a:pt x="156" y="251"/>
                    <a:pt x="209" y="206"/>
                    <a:pt x="223" y="164"/>
                  </a:cubicBezTo>
                  <a:lnTo>
                    <a:pt x="223" y="144"/>
                  </a:lnTo>
                  <a:cubicBezTo>
                    <a:pt x="239" y="94"/>
                    <a:pt x="223" y="61"/>
                    <a:pt x="190" y="24"/>
                  </a:cubicBezTo>
                  <a:cubicBezTo>
                    <a:pt x="173" y="8"/>
                    <a:pt x="153" y="8"/>
                    <a:pt x="136" y="8"/>
                  </a:cubicBezTo>
                  <a:cubicBezTo>
                    <a:pt x="131" y="2"/>
                    <a:pt x="124"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6"/>
            <p:cNvSpPr/>
            <p:nvPr/>
          </p:nvSpPr>
          <p:spPr>
            <a:xfrm>
              <a:off x="4248175" y="2776650"/>
              <a:ext cx="6000" cy="6600"/>
            </a:xfrm>
            <a:custGeom>
              <a:avLst/>
              <a:gdLst/>
              <a:ahLst/>
              <a:cxnLst/>
              <a:rect l="l" t="t" r="r" b="b"/>
              <a:pathLst>
                <a:path w="240" h="264" extrusionOk="0">
                  <a:moveTo>
                    <a:pt x="136" y="1"/>
                  </a:moveTo>
                  <a:cubicBezTo>
                    <a:pt x="120" y="1"/>
                    <a:pt x="83" y="17"/>
                    <a:pt x="50" y="38"/>
                  </a:cubicBezTo>
                  <a:cubicBezTo>
                    <a:pt x="33" y="54"/>
                    <a:pt x="17" y="87"/>
                    <a:pt x="0" y="120"/>
                  </a:cubicBezTo>
                  <a:cubicBezTo>
                    <a:pt x="0" y="158"/>
                    <a:pt x="0" y="191"/>
                    <a:pt x="17" y="207"/>
                  </a:cubicBezTo>
                  <a:cubicBezTo>
                    <a:pt x="33" y="244"/>
                    <a:pt x="50" y="261"/>
                    <a:pt x="83" y="261"/>
                  </a:cubicBezTo>
                  <a:cubicBezTo>
                    <a:pt x="91" y="263"/>
                    <a:pt x="100" y="264"/>
                    <a:pt x="108" y="264"/>
                  </a:cubicBezTo>
                  <a:cubicBezTo>
                    <a:pt x="166" y="264"/>
                    <a:pt x="208" y="215"/>
                    <a:pt x="223" y="158"/>
                  </a:cubicBezTo>
                  <a:cubicBezTo>
                    <a:pt x="239" y="120"/>
                    <a:pt x="223" y="87"/>
                    <a:pt x="206" y="54"/>
                  </a:cubicBezTo>
                  <a:cubicBezTo>
                    <a:pt x="206" y="54"/>
                    <a:pt x="206" y="38"/>
                    <a:pt x="186" y="38"/>
                  </a:cubicBezTo>
                  <a:cubicBezTo>
                    <a:pt x="186" y="17"/>
                    <a:pt x="169" y="17"/>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6"/>
            <p:cNvSpPr/>
            <p:nvPr/>
          </p:nvSpPr>
          <p:spPr>
            <a:xfrm>
              <a:off x="4241675" y="2761200"/>
              <a:ext cx="5600" cy="6525"/>
            </a:xfrm>
            <a:custGeom>
              <a:avLst/>
              <a:gdLst/>
              <a:ahLst/>
              <a:cxnLst/>
              <a:rect l="l" t="t" r="r" b="b"/>
              <a:pathLst>
                <a:path w="224" h="261" extrusionOk="0">
                  <a:moveTo>
                    <a:pt x="104" y="0"/>
                  </a:moveTo>
                  <a:cubicBezTo>
                    <a:pt x="87" y="17"/>
                    <a:pt x="71" y="38"/>
                    <a:pt x="54" y="54"/>
                  </a:cubicBezTo>
                  <a:cubicBezTo>
                    <a:pt x="1" y="103"/>
                    <a:pt x="1" y="190"/>
                    <a:pt x="54" y="223"/>
                  </a:cubicBezTo>
                  <a:cubicBezTo>
                    <a:pt x="54" y="244"/>
                    <a:pt x="71" y="244"/>
                    <a:pt x="87" y="260"/>
                  </a:cubicBezTo>
                  <a:cubicBezTo>
                    <a:pt x="137" y="260"/>
                    <a:pt x="174" y="244"/>
                    <a:pt x="207" y="207"/>
                  </a:cubicBezTo>
                  <a:cubicBezTo>
                    <a:pt x="207" y="207"/>
                    <a:pt x="207" y="190"/>
                    <a:pt x="223" y="190"/>
                  </a:cubicBezTo>
                  <a:cubicBezTo>
                    <a:pt x="174" y="141"/>
                    <a:pt x="137" y="71"/>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6"/>
            <p:cNvSpPr/>
            <p:nvPr/>
          </p:nvSpPr>
          <p:spPr>
            <a:xfrm>
              <a:off x="4235700" y="2789950"/>
              <a:ext cx="6425" cy="6425"/>
            </a:xfrm>
            <a:custGeom>
              <a:avLst/>
              <a:gdLst/>
              <a:ahLst/>
              <a:cxnLst/>
              <a:rect l="l" t="t" r="r" b="b"/>
              <a:pathLst>
                <a:path w="257" h="257" extrusionOk="0">
                  <a:moveTo>
                    <a:pt x="103" y="1"/>
                  </a:moveTo>
                  <a:cubicBezTo>
                    <a:pt x="50" y="38"/>
                    <a:pt x="0" y="104"/>
                    <a:pt x="17" y="174"/>
                  </a:cubicBezTo>
                  <a:cubicBezTo>
                    <a:pt x="33" y="207"/>
                    <a:pt x="50" y="227"/>
                    <a:pt x="87" y="244"/>
                  </a:cubicBezTo>
                  <a:cubicBezTo>
                    <a:pt x="95" y="252"/>
                    <a:pt x="108" y="256"/>
                    <a:pt x="122" y="256"/>
                  </a:cubicBezTo>
                  <a:cubicBezTo>
                    <a:pt x="136" y="256"/>
                    <a:pt x="153" y="252"/>
                    <a:pt x="169" y="244"/>
                  </a:cubicBezTo>
                  <a:cubicBezTo>
                    <a:pt x="190" y="227"/>
                    <a:pt x="223" y="207"/>
                    <a:pt x="240" y="174"/>
                  </a:cubicBezTo>
                  <a:cubicBezTo>
                    <a:pt x="240" y="141"/>
                    <a:pt x="256" y="104"/>
                    <a:pt x="240" y="87"/>
                  </a:cubicBezTo>
                  <a:cubicBezTo>
                    <a:pt x="240" y="54"/>
                    <a:pt x="223" y="38"/>
                    <a:pt x="207" y="21"/>
                  </a:cubicBezTo>
                  <a:lnTo>
                    <a:pt x="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6"/>
            <p:cNvSpPr/>
            <p:nvPr/>
          </p:nvSpPr>
          <p:spPr>
            <a:xfrm>
              <a:off x="4243850" y="2822125"/>
              <a:ext cx="5575" cy="6500"/>
            </a:xfrm>
            <a:custGeom>
              <a:avLst/>
              <a:gdLst/>
              <a:ahLst/>
              <a:cxnLst/>
              <a:rect l="l" t="t" r="r" b="b"/>
              <a:pathLst>
                <a:path w="223" h="260" extrusionOk="0">
                  <a:moveTo>
                    <a:pt x="116" y="1"/>
                  </a:moveTo>
                  <a:cubicBezTo>
                    <a:pt x="69" y="1"/>
                    <a:pt x="14" y="46"/>
                    <a:pt x="0" y="107"/>
                  </a:cubicBezTo>
                  <a:cubicBezTo>
                    <a:pt x="0" y="140"/>
                    <a:pt x="0" y="177"/>
                    <a:pt x="17" y="210"/>
                  </a:cubicBezTo>
                  <a:cubicBezTo>
                    <a:pt x="33" y="227"/>
                    <a:pt x="50" y="260"/>
                    <a:pt x="87" y="260"/>
                  </a:cubicBezTo>
                  <a:cubicBezTo>
                    <a:pt x="136" y="260"/>
                    <a:pt x="206" y="227"/>
                    <a:pt x="223" y="157"/>
                  </a:cubicBezTo>
                  <a:cubicBezTo>
                    <a:pt x="223" y="124"/>
                    <a:pt x="223" y="91"/>
                    <a:pt x="206" y="54"/>
                  </a:cubicBezTo>
                  <a:cubicBezTo>
                    <a:pt x="206" y="37"/>
                    <a:pt x="190" y="37"/>
                    <a:pt x="190" y="37"/>
                  </a:cubicBezTo>
                  <a:cubicBezTo>
                    <a:pt x="173" y="21"/>
                    <a:pt x="153" y="4"/>
                    <a:pt x="136" y="4"/>
                  </a:cubicBezTo>
                  <a:cubicBezTo>
                    <a:pt x="130" y="2"/>
                    <a:pt x="123"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6"/>
            <p:cNvSpPr/>
            <p:nvPr/>
          </p:nvSpPr>
          <p:spPr>
            <a:xfrm>
              <a:off x="4241275" y="2806625"/>
              <a:ext cx="6000" cy="6500"/>
            </a:xfrm>
            <a:custGeom>
              <a:avLst/>
              <a:gdLst/>
              <a:ahLst/>
              <a:cxnLst/>
              <a:rect l="l" t="t" r="r" b="b"/>
              <a:pathLst>
                <a:path w="240" h="260" extrusionOk="0">
                  <a:moveTo>
                    <a:pt x="136" y="1"/>
                  </a:moveTo>
                  <a:cubicBezTo>
                    <a:pt x="103" y="1"/>
                    <a:pt x="71" y="17"/>
                    <a:pt x="50" y="55"/>
                  </a:cubicBezTo>
                  <a:cubicBezTo>
                    <a:pt x="0" y="109"/>
                    <a:pt x="0" y="195"/>
                    <a:pt x="50" y="228"/>
                  </a:cubicBezTo>
                  <a:cubicBezTo>
                    <a:pt x="65" y="251"/>
                    <a:pt x="85" y="260"/>
                    <a:pt x="107" y="260"/>
                  </a:cubicBezTo>
                  <a:cubicBezTo>
                    <a:pt x="139" y="260"/>
                    <a:pt x="175" y="241"/>
                    <a:pt x="206" y="212"/>
                  </a:cubicBezTo>
                  <a:cubicBezTo>
                    <a:pt x="239" y="158"/>
                    <a:pt x="239" y="76"/>
                    <a:pt x="206" y="22"/>
                  </a:cubicBezTo>
                  <a:cubicBezTo>
                    <a:pt x="184" y="9"/>
                    <a:pt x="160"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6"/>
            <p:cNvSpPr/>
            <p:nvPr/>
          </p:nvSpPr>
          <p:spPr>
            <a:xfrm>
              <a:off x="4227550" y="2850550"/>
              <a:ext cx="1675" cy="25"/>
            </a:xfrm>
            <a:custGeom>
              <a:avLst/>
              <a:gdLst/>
              <a:ahLst/>
              <a:cxnLst/>
              <a:rect l="l" t="t" r="r" b="b"/>
              <a:pathLst>
                <a:path w="67" h="1" extrusionOk="0">
                  <a:moveTo>
                    <a:pt x="1" y="1"/>
                  </a:moveTo>
                  <a:lnTo>
                    <a:pt x="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6"/>
            <p:cNvSpPr/>
            <p:nvPr/>
          </p:nvSpPr>
          <p:spPr>
            <a:xfrm>
              <a:off x="3866800" y="2686475"/>
              <a:ext cx="2100" cy="650"/>
            </a:xfrm>
            <a:custGeom>
              <a:avLst/>
              <a:gdLst/>
              <a:ahLst/>
              <a:cxnLst/>
              <a:rect l="l" t="t" r="r" b="b"/>
              <a:pathLst>
                <a:path w="84" h="26" extrusionOk="0">
                  <a:moveTo>
                    <a:pt x="83" y="0"/>
                  </a:moveTo>
                  <a:cubicBezTo>
                    <a:pt x="50" y="0"/>
                    <a:pt x="34" y="17"/>
                    <a:pt x="1" y="17"/>
                  </a:cubicBezTo>
                  <a:lnTo>
                    <a:pt x="17" y="17"/>
                  </a:lnTo>
                  <a:cubicBezTo>
                    <a:pt x="22" y="23"/>
                    <a:pt x="28" y="25"/>
                    <a:pt x="35" y="25"/>
                  </a:cubicBezTo>
                  <a:cubicBezTo>
                    <a:pt x="52" y="25"/>
                    <a:pt x="71" y="12"/>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6"/>
            <p:cNvSpPr/>
            <p:nvPr/>
          </p:nvSpPr>
          <p:spPr>
            <a:xfrm>
              <a:off x="3840100" y="2692025"/>
              <a:ext cx="6100" cy="4675"/>
            </a:xfrm>
            <a:custGeom>
              <a:avLst/>
              <a:gdLst/>
              <a:ahLst/>
              <a:cxnLst/>
              <a:rect l="l" t="t" r="r" b="b"/>
              <a:pathLst>
                <a:path w="244" h="187" extrusionOk="0">
                  <a:moveTo>
                    <a:pt x="207" y="1"/>
                  </a:moveTo>
                  <a:cubicBezTo>
                    <a:pt x="120" y="38"/>
                    <a:pt x="54" y="71"/>
                    <a:pt x="1" y="88"/>
                  </a:cubicBezTo>
                  <a:lnTo>
                    <a:pt x="1" y="104"/>
                  </a:lnTo>
                  <a:cubicBezTo>
                    <a:pt x="1" y="141"/>
                    <a:pt x="17" y="158"/>
                    <a:pt x="54" y="174"/>
                  </a:cubicBezTo>
                  <a:cubicBezTo>
                    <a:pt x="71" y="182"/>
                    <a:pt x="83" y="186"/>
                    <a:pt x="96" y="186"/>
                  </a:cubicBezTo>
                  <a:cubicBezTo>
                    <a:pt x="109" y="186"/>
                    <a:pt x="122" y="182"/>
                    <a:pt x="141" y="174"/>
                  </a:cubicBezTo>
                  <a:cubicBezTo>
                    <a:pt x="190" y="158"/>
                    <a:pt x="244" y="88"/>
                    <a:pt x="223" y="22"/>
                  </a:cubicBezTo>
                  <a:lnTo>
                    <a:pt x="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6"/>
            <p:cNvSpPr/>
            <p:nvPr/>
          </p:nvSpPr>
          <p:spPr>
            <a:xfrm>
              <a:off x="4230950" y="2835425"/>
              <a:ext cx="6000" cy="6600"/>
            </a:xfrm>
            <a:custGeom>
              <a:avLst/>
              <a:gdLst/>
              <a:ahLst/>
              <a:cxnLst/>
              <a:rect l="l" t="t" r="r" b="b"/>
              <a:pathLst>
                <a:path w="240" h="264" extrusionOk="0">
                  <a:moveTo>
                    <a:pt x="127" y="1"/>
                  </a:moveTo>
                  <a:cubicBezTo>
                    <a:pt x="70" y="1"/>
                    <a:pt x="17" y="46"/>
                    <a:pt x="17" y="107"/>
                  </a:cubicBezTo>
                  <a:cubicBezTo>
                    <a:pt x="1" y="140"/>
                    <a:pt x="1" y="177"/>
                    <a:pt x="17" y="210"/>
                  </a:cubicBezTo>
                  <a:cubicBezTo>
                    <a:pt x="34" y="227"/>
                    <a:pt x="71" y="243"/>
                    <a:pt x="87" y="264"/>
                  </a:cubicBezTo>
                  <a:cubicBezTo>
                    <a:pt x="153" y="264"/>
                    <a:pt x="207" y="210"/>
                    <a:pt x="223" y="140"/>
                  </a:cubicBezTo>
                  <a:cubicBezTo>
                    <a:pt x="240" y="107"/>
                    <a:pt x="240" y="74"/>
                    <a:pt x="223" y="58"/>
                  </a:cubicBezTo>
                  <a:cubicBezTo>
                    <a:pt x="207" y="37"/>
                    <a:pt x="207" y="37"/>
                    <a:pt x="207" y="21"/>
                  </a:cubicBezTo>
                  <a:cubicBezTo>
                    <a:pt x="190" y="21"/>
                    <a:pt x="174" y="4"/>
                    <a:pt x="153" y="4"/>
                  </a:cubicBezTo>
                  <a:cubicBezTo>
                    <a:pt x="145" y="2"/>
                    <a:pt x="136"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6"/>
            <p:cNvSpPr/>
            <p:nvPr/>
          </p:nvSpPr>
          <p:spPr>
            <a:xfrm>
              <a:off x="4270025" y="2814900"/>
              <a:ext cx="2600" cy="5175"/>
            </a:xfrm>
            <a:custGeom>
              <a:avLst/>
              <a:gdLst/>
              <a:ahLst/>
              <a:cxnLst/>
              <a:rect l="l" t="t" r="r" b="b"/>
              <a:pathLst>
                <a:path w="104" h="207" extrusionOk="0">
                  <a:moveTo>
                    <a:pt x="33" y="0"/>
                  </a:moveTo>
                  <a:cubicBezTo>
                    <a:pt x="17" y="17"/>
                    <a:pt x="17" y="33"/>
                    <a:pt x="0" y="71"/>
                  </a:cubicBezTo>
                  <a:cubicBezTo>
                    <a:pt x="0" y="104"/>
                    <a:pt x="0" y="137"/>
                    <a:pt x="17" y="157"/>
                  </a:cubicBezTo>
                  <a:cubicBezTo>
                    <a:pt x="33" y="190"/>
                    <a:pt x="54" y="207"/>
                    <a:pt x="87" y="207"/>
                  </a:cubicBezTo>
                  <a:lnTo>
                    <a:pt x="103" y="207"/>
                  </a:lnTo>
                  <a:cubicBezTo>
                    <a:pt x="70" y="137"/>
                    <a:pt x="54" y="71"/>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6"/>
            <p:cNvSpPr/>
            <p:nvPr/>
          </p:nvSpPr>
          <p:spPr>
            <a:xfrm>
              <a:off x="4116750" y="2722475"/>
              <a:ext cx="6000" cy="6600"/>
            </a:xfrm>
            <a:custGeom>
              <a:avLst/>
              <a:gdLst/>
              <a:ahLst/>
              <a:cxnLst/>
              <a:rect l="l" t="t" r="r" b="b"/>
              <a:pathLst>
                <a:path w="240" h="264" extrusionOk="0">
                  <a:moveTo>
                    <a:pt x="127" y="0"/>
                  </a:moveTo>
                  <a:cubicBezTo>
                    <a:pt x="67" y="0"/>
                    <a:pt x="15" y="49"/>
                    <a:pt x="1" y="106"/>
                  </a:cubicBezTo>
                  <a:cubicBezTo>
                    <a:pt x="1" y="144"/>
                    <a:pt x="1" y="176"/>
                    <a:pt x="17" y="209"/>
                  </a:cubicBezTo>
                  <a:cubicBezTo>
                    <a:pt x="34" y="226"/>
                    <a:pt x="67" y="247"/>
                    <a:pt x="83" y="263"/>
                  </a:cubicBezTo>
                  <a:cubicBezTo>
                    <a:pt x="153" y="263"/>
                    <a:pt x="207" y="209"/>
                    <a:pt x="223" y="144"/>
                  </a:cubicBezTo>
                  <a:cubicBezTo>
                    <a:pt x="240" y="106"/>
                    <a:pt x="223" y="73"/>
                    <a:pt x="223" y="57"/>
                  </a:cubicBezTo>
                  <a:lnTo>
                    <a:pt x="186" y="20"/>
                  </a:lnTo>
                  <a:cubicBezTo>
                    <a:pt x="186" y="20"/>
                    <a:pt x="170" y="3"/>
                    <a:pt x="153" y="3"/>
                  </a:cubicBezTo>
                  <a:cubicBezTo>
                    <a:pt x="144" y="1"/>
                    <a:pt x="136"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6"/>
            <p:cNvSpPr/>
            <p:nvPr/>
          </p:nvSpPr>
          <p:spPr>
            <a:xfrm>
              <a:off x="4254975" y="2808725"/>
              <a:ext cx="6525" cy="6500"/>
            </a:xfrm>
            <a:custGeom>
              <a:avLst/>
              <a:gdLst/>
              <a:ahLst/>
              <a:cxnLst/>
              <a:rect l="l" t="t" r="r" b="b"/>
              <a:pathLst>
                <a:path w="261" h="260" extrusionOk="0">
                  <a:moveTo>
                    <a:pt x="135" y="1"/>
                  </a:moveTo>
                  <a:cubicBezTo>
                    <a:pt x="126" y="1"/>
                    <a:pt x="116" y="3"/>
                    <a:pt x="103" y="8"/>
                  </a:cubicBezTo>
                  <a:cubicBezTo>
                    <a:pt x="38" y="41"/>
                    <a:pt x="0" y="111"/>
                    <a:pt x="17" y="177"/>
                  </a:cubicBezTo>
                  <a:cubicBezTo>
                    <a:pt x="38" y="214"/>
                    <a:pt x="54" y="231"/>
                    <a:pt x="70" y="247"/>
                  </a:cubicBezTo>
                  <a:cubicBezTo>
                    <a:pt x="87" y="256"/>
                    <a:pt x="105" y="260"/>
                    <a:pt x="120" y="260"/>
                  </a:cubicBezTo>
                  <a:cubicBezTo>
                    <a:pt x="135" y="260"/>
                    <a:pt x="149" y="256"/>
                    <a:pt x="157" y="247"/>
                  </a:cubicBezTo>
                  <a:cubicBezTo>
                    <a:pt x="223" y="231"/>
                    <a:pt x="260" y="144"/>
                    <a:pt x="244" y="74"/>
                  </a:cubicBezTo>
                  <a:cubicBezTo>
                    <a:pt x="244" y="58"/>
                    <a:pt x="223" y="41"/>
                    <a:pt x="207" y="25"/>
                  </a:cubicBezTo>
                  <a:cubicBezTo>
                    <a:pt x="207" y="25"/>
                    <a:pt x="190" y="25"/>
                    <a:pt x="190" y="8"/>
                  </a:cubicBezTo>
                  <a:cubicBezTo>
                    <a:pt x="168" y="8"/>
                    <a:pt x="153"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6"/>
            <p:cNvSpPr/>
            <p:nvPr/>
          </p:nvSpPr>
          <p:spPr>
            <a:xfrm>
              <a:off x="4264875" y="2843250"/>
              <a:ext cx="6000" cy="6575"/>
            </a:xfrm>
            <a:custGeom>
              <a:avLst/>
              <a:gdLst/>
              <a:ahLst/>
              <a:cxnLst/>
              <a:rect l="l" t="t" r="r" b="b"/>
              <a:pathLst>
                <a:path w="240" h="263" extrusionOk="0">
                  <a:moveTo>
                    <a:pt x="157" y="0"/>
                  </a:moveTo>
                  <a:cubicBezTo>
                    <a:pt x="87" y="0"/>
                    <a:pt x="33" y="33"/>
                    <a:pt x="17" y="120"/>
                  </a:cubicBezTo>
                  <a:cubicBezTo>
                    <a:pt x="0" y="136"/>
                    <a:pt x="17" y="173"/>
                    <a:pt x="17" y="206"/>
                  </a:cubicBezTo>
                  <a:cubicBezTo>
                    <a:pt x="33" y="239"/>
                    <a:pt x="70" y="260"/>
                    <a:pt x="103" y="260"/>
                  </a:cubicBezTo>
                  <a:cubicBezTo>
                    <a:pt x="110" y="262"/>
                    <a:pt x="117" y="263"/>
                    <a:pt x="124" y="263"/>
                  </a:cubicBezTo>
                  <a:cubicBezTo>
                    <a:pt x="172" y="263"/>
                    <a:pt x="225" y="215"/>
                    <a:pt x="239" y="157"/>
                  </a:cubicBezTo>
                  <a:cubicBezTo>
                    <a:pt x="239" y="120"/>
                    <a:pt x="239" y="87"/>
                    <a:pt x="223" y="54"/>
                  </a:cubicBezTo>
                  <a:lnTo>
                    <a:pt x="206" y="33"/>
                  </a:lnTo>
                  <a:cubicBezTo>
                    <a:pt x="190" y="17"/>
                    <a:pt x="173"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6"/>
            <p:cNvSpPr/>
            <p:nvPr/>
          </p:nvSpPr>
          <p:spPr>
            <a:xfrm>
              <a:off x="3842275" y="2815650"/>
              <a:ext cx="6000" cy="6600"/>
            </a:xfrm>
            <a:custGeom>
              <a:avLst/>
              <a:gdLst/>
              <a:ahLst/>
              <a:cxnLst/>
              <a:rect l="l" t="t" r="r" b="b"/>
              <a:pathLst>
                <a:path w="240" h="264" extrusionOk="0">
                  <a:moveTo>
                    <a:pt x="132" y="0"/>
                  </a:moveTo>
                  <a:cubicBezTo>
                    <a:pt x="74" y="0"/>
                    <a:pt x="31" y="49"/>
                    <a:pt x="17" y="107"/>
                  </a:cubicBezTo>
                  <a:cubicBezTo>
                    <a:pt x="0" y="144"/>
                    <a:pt x="0" y="177"/>
                    <a:pt x="17" y="210"/>
                  </a:cubicBezTo>
                  <a:cubicBezTo>
                    <a:pt x="33" y="230"/>
                    <a:pt x="70" y="247"/>
                    <a:pt x="87" y="263"/>
                  </a:cubicBezTo>
                  <a:cubicBezTo>
                    <a:pt x="157" y="263"/>
                    <a:pt x="206" y="210"/>
                    <a:pt x="223" y="144"/>
                  </a:cubicBezTo>
                  <a:cubicBezTo>
                    <a:pt x="239" y="107"/>
                    <a:pt x="239" y="90"/>
                    <a:pt x="223" y="57"/>
                  </a:cubicBezTo>
                  <a:cubicBezTo>
                    <a:pt x="206" y="41"/>
                    <a:pt x="206" y="41"/>
                    <a:pt x="206" y="24"/>
                  </a:cubicBezTo>
                  <a:cubicBezTo>
                    <a:pt x="190" y="24"/>
                    <a:pt x="173" y="3"/>
                    <a:pt x="157" y="3"/>
                  </a:cubicBezTo>
                  <a:cubicBezTo>
                    <a:pt x="148"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6"/>
            <p:cNvSpPr/>
            <p:nvPr/>
          </p:nvSpPr>
          <p:spPr>
            <a:xfrm>
              <a:off x="3856900" y="2757725"/>
              <a:ext cx="6000" cy="6150"/>
            </a:xfrm>
            <a:custGeom>
              <a:avLst/>
              <a:gdLst/>
              <a:ahLst/>
              <a:cxnLst/>
              <a:rect l="l" t="t" r="r" b="b"/>
              <a:pathLst>
                <a:path w="240" h="246" extrusionOk="0">
                  <a:moveTo>
                    <a:pt x="116" y="0"/>
                  </a:moveTo>
                  <a:cubicBezTo>
                    <a:pt x="70" y="0"/>
                    <a:pt x="15" y="46"/>
                    <a:pt x="1" y="106"/>
                  </a:cubicBezTo>
                  <a:cubicBezTo>
                    <a:pt x="1" y="139"/>
                    <a:pt x="1" y="177"/>
                    <a:pt x="17" y="193"/>
                  </a:cubicBezTo>
                  <a:cubicBezTo>
                    <a:pt x="34" y="226"/>
                    <a:pt x="50" y="242"/>
                    <a:pt x="87" y="242"/>
                  </a:cubicBezTo>
                  <a:cubicBezTo>
                    <a:pt x="96" y="245"/>
                    <a:pt x="104" y="246"/>
                    <a:pt x="113" y="246"/>
                  </a:cubicBezTo>
                  <a:cubicBezTo>
                    <a:pt x="167" y="246"/>
                    <a:pt x="209" y="200"/>
                    <a:pt x="223" y="139"/>
                  </a:cubicBezTo>
                  <a:cubicBezTo>
                    <a:pt x="240" y="106"/>
                    <a:pt x="223" y="73"/>
                    <a:pt x="223" y="53"/>
                  </a:cubicBezTo>
                  <a:cubicBezTo>
                    <a:pt x="207" y="36"/>
                    <a:pt x="207" y="36"/>
                    <a:pt x="190" y="20"/>
                  </a:cubicBezTo>
                  <a:cubicBezTo>
                    <a:pt x="190" y="3"/>
                    <a:pt x="170" y="3"/>
                    <a:pt x="137" y="3"/>
                  </a:cubicBezTo>
                  <a:cubicBezTo>
                    <a:pt x="130" y="1"/>
                    <a:pt x="124"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6"/>
            <p:cNvSpPr/>
            <p:nvPr/>
          </p:nvSpPr>
          <p:spPr>
            <a:xfrm>
              <a:off x="3846600" y="2833750"/>
              <a:ext cx="6000" cy="6525"/>
            </a:xfrm>
            <a:custGeom>
              <a:avLst/>
              <a:gdLst/>
              <a:ahLst/>
              <a:cxnLst/>
              <a:rect l="l" t="t" r="r" b="b"/>
              <a:pathLst>
                <a:path w="240" h="261" extrusionOk="0">
                  <a:moveTo>
                    <a:pt x="120" y="1"/>
                  </a:moveTo>
                  <a:cubicBezTo>
                    <a:pt x="66" y="1"/>
                    <a:pt x="33" y="55"/>
                    <a:pt x="17" y="104"/>
                  </a:cubicBezTo>
                  <a:cubicBezTo>
                    <a:pt x="0" y="141"/>
                    <a:pt x="17" y="174"/>
                    <a:pt x="17" y="207"/>
                  </a:cubicBezTo>
                  <a:cubicBezTo>
                    <a:pt x="33" y="228"/>
                    <a:pt x="66" y="244"/>
                    <a:pt x="104" y="261"/>
                  </a:cubicBezTo>
                  <a:cubicBezTo>
                    <a:pt x="153" y="261"/>
                    <a:pt x="223" y="207"/>
                    <a:pt x="240" y="141"/>
                  </a:cubicBezTo>
                  <a:lnTo>
                    <a:pt x="240" y="104"/>
                  </a:lnTo>
                  <a:cubicBezTo>
                    <a:pt x="240" y="71"/>
                    <a:pt x="223" y="55"/>
                    <a:pt x="207" y="22"/>
                  </a:cubicBezTo>
                  <a:cubicBezTo>
                    <a:pt x="190" y="22"/>
                    <a:pt x="170"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6"/>
            <p:cNvSpPr/>
            <p:nvPr/>
          </p:nvSpPr>
          <p:spPr>
            <a:xfrm>
              <a:off x="3838450" y="2783975"/>
              <a:ext cx="2600" cy="6525"/>
            </a:xfrm>
            <a:custGeom>
              <a:avLst/>
              <a:gdLst/>
              <a:ahLst/>
              <a:cxnLst/>
              <a:rect l="l" t="t" r="r" b="b"/>
              <a:pathLst>
                <a:path w="104" h="261" extrusionOk="0">
                  <a:moveTo>
                    <a:pt x="1" y="1"/>
                  </a:moveTo>
                  <a:lnTo>
                    <a:pt x="1" y="260"/>
                  </a:lnTo>
                  <a:cubicBezTo>
                    <a:pt x="50" y="240"/>
                    <a:pt x="83" y="207"/>
                    <a:pt x="104" y="157"/>
                  </a:cubicBezTo>
                  <a:cubicBezTo>
                    <a:pt x="104" y="104"/>
                    <a:pt x="104" y="54"/>
                    <a:pt x="67" y="34"/>
                  </a:cubicBezTo>
                  <a:cubicBezTo>
                    <a:pt x="50" y="17"/>
                    <a:pt x="34" y="1"/>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6"/>
            <p:cNvSpPr/>
            <p:nvPr/>
          </p:nvSpPr>
          <p:spPr>
            <a:xfrm>
              <a:off x="3839700" y="2799450"/>
              <a:ext cx="6000" cy="6375"/>
            </a:xfrm>
            <a:custGeom>
              <a:avLst/>
              <a:gdLst/>
              <a:ahLst/>
              <a:cxnLst/>
              <a:rect l="l" t="t" r="r" b="b"/>
              <a:pathLst>
                <a:path w="240" h="255" extrusionOk="0">
                  <a:moveTo>
                    <a:pt x="87" y="0"/>
                  </a:moveTo>
                  <a:cubicBezTo>
                    <a:pt x="33" y="33"/>
                    <a:pt x="0" y="103"/>
                    <a:pt x="17" y="173"/>
                  </a:cubicBezTo>
                  <a:cubicBezTo>
                    <a:pt x="17" y="206"/>
                    <a:pt x="33" y="223"/>
                    <a:pt x="70" y="239"/>
                  </a:cubicBezTo>
                  <a:cubicBezTo>
                    <a:pt x="79" y="249"/>
                    <a:pt x="91" y="255"/>
                    <a:pt x="106" y="255"/>
                  </a:cubicBezTo>
                  <a:cubicBezTo>
                    <a:pt x="121" y="255"/>
                    <a:pt x="138" y="249"/>
                    <a:pt x="157" y="239"/>
                  </a:cubicBezTo>
                  <a:cubicBezTo>
                    <a:pt x="190" y="223"/>
                    <a:pt x="206" y="206"/>
                    <a:pt x="223" y="173"/>
                  </a:cubicBezTo>
                  <a:cubicBezTo>
                    <a:pt x="239" y="136"/>
                    <a:pt x="239" y="103"/>
                    <a:pt x="223" y="87"/>
                  </a:cubicBezTo>
                  <a:cubicBezTo>
                    <a:pt x="223" y="54"/>
                    <a:pt x="223" y="33"/>
                    <a:pt x="206" y="17"/>
                  </a:cubicBezTo>
                  <a:cubicBezTo>
                    <a:pt x="190" y="17"/>
                    <a:pt x="190" y="17"/>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6"/>
            <p:cNvSpPr/>
            <p:nvPr/>
          </p:nvSpPr>
          <p:spPr>
            <a:xfrm>
              <a:off x="3849600" y="2725050"/>
              <a:ext cx="6000" cy="6250"/>
            </a:xfrm>
            <a:custGeom>
              <a:avLst/>
              <a:gdLst/>
              <a:ahLst/>
              <a:cxnLst/>
              <a:rect l="l" t="t" r="r" b="b"/>
              <a:pathLst>
                <a:path w="240" h="250" extrusionOk="0">
                  <a:moveTo>
                    <a:pt x="117" y="0"/>
                  </a:moveTo>
                  <a:cubicBezTo>
                    <a:pt x="70" y="0"/>
                    <a:pt x="14" y="49"/>
                    <a:pt x="0" y="106"/>
                  </a:cubicBezTo>
                  <a:cubicBezTo>
                    <a:pt x="0" y="144"/>
                    <a:pt x="0" y="177"/>
                    <a:pt x="17" y="193"/>
                  </a:cubicBezTo>
                  <a:cubicBezTo>
                    <a:pt x="33" y="226"/>
                    <a:pt x="50" y="247"/>
                    <a:pt x="87" y="247"/>
                  </a:cubicBezTo>
                  <a:cubicBezTo>
                    <a:pt x="95" y="249"/>
                    <a:pt x="103" y="250"/>
                    <a:pt x="111" y="250"/>
                  </a:cubicBezTo>
                  <a:cubicBezTo>
                    <a:pt x="165" y="250"/>
                    <a:pt x="208" y="201"/>
                    <a:pt x="223" y="144"/>
                  </a:cubicBezTo>
                  <a:cubicBezTo>
                    <a:pt x="239" y="106"/>
                    <a:pt x="223" y="73"/>
                    <a:pt x="206" y="41"/>
                  </a:cubicBezTo>
                  <a:cubicBezTo>
                    <a:pt x="206" y="41"/>
                    <a:pt x="206" y="20"/>
                    <a:pt x="190" y="20"/>
                  </a:cubicBezTo>
                  <a:cubicBezTo>
                    <a:pt x="190" y="3"/>
                    <a:pt x="173" y="3"/>
                    <a:pt x="136"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6"/>
            <p:cNvSpPr/>
            <p:nvPr/>
          </p:nvSpPr>
          <p:spPr>
            <a:xfrm>
              <a:off x="3855150" y="2740725"/>
              <a:ext cx="6000" cy="6500"/>
            </a:xfrm>
            <a:custGeom>
              <a:avLst/>
              <a:gdLst/>
              <a:ahLst/>
              <a:cxnLst/>
              <a:rect l="l" t="t" r="r" b="b"/>
              <a:pathLst>
                <a:path w="240" h="260" extrusionOk="0">
                  <a:moveTo>
                    <a:pt x="144" y="1"/>
                  </a:moveTo>
                  <a:cubicBezTo>
                    <a:pt x="131" y="1"/>
                    <a:pt x="117" y="5"/>
                    <a:pt x="104" y="11"/>
                  </a:cubicBezTo>
                  <a:cubicBezTo>
                    <a:pt x="71" y="11"/>
                    <a:pt x="54" y="32"/>
                    <a:pt x="34" y="48"/>
                  </a:cubicBezTo>
                  <a:cubicBezTo>
                    <a:pt x="17" y="65"/>
                    <a:pt x="1" y="98"/>
                    <a:pt x="1" y="135"/>
                  </a:cubicBezTo>
                  <a:cubicBezTo>
                    <a:pt x="1" y="168"/>
                    <a:pt x="17" y="201"/>
                    <a:pt x="34" y="238"/>
                  </a:cubicBezTo>
                  <a:cubicBezTo>
                    <a:pt x="55" y="252"/>
                    <a:pt x="80" y="259"/>
                    <a:pt x="104" y="259"/>
                  </a:cubicBezTo>
                  <a:cubicBezTo>
                    <a:pt x="138" y="259"/>
                    <a:pt x="171" y="243"/>
                    <a:pt x="190" y="201"/>
                  </a:cubicBezTo>
                  <a:cubicBezTo>
                    <a:pt x="240" y="152"/>
                    <a:pt x="240" y="65"/>
                    <a:pt x="190" y="32"/>
                  </a:cubicBezTo>
                  <a:cubicBezTo>
                    <a:pt x="180" y="10"/>
                    <a:pt x="163"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6"/>
            <p:cNvSpPr/>
            <p:nvPr/>
          </p:nvSpPr>
          <p:spPr>
            <a:xfrm>
              <a:off x="3854325" y="2695550"/>
              <a:ext cx="6000" cy="6075"/>
            </a:xfrm>
            <a:custGeom>
              <a:avLst/>
              <a:gdLst/>
              <a:ahLst/>
              <a:cxnLst/>
              <a:rect l="l" t="t" r="r" b="b"/>
              <a:pathLst>
                <a:path w="240" h="243" extrusionOk="0">
                  <a:moveTo>
                    <a:pt x="120" y="0"/>
                  </a:moveTo>
                  <a:cubicBezTo>
                    <a:pt x="67" y="0"/>
                    <a:pt x="34" y="33"/>
                    <a:pt x="17" y="103"/>
                  </a:cubicBezTo>
                  <a:cubicBezTo>
                    <a:pt x="1" y="136"/>
                    <a:pt x="17" y="169"/>
                    <a:pt x="34" y="190"/>
                  </a:cubicBezTo>
                  <a:cubicBezTo>
                    <a:pt x="34" y="223"/>
                    <a:pt x="67" y="239"/>
                    <a:pt x="104" y="239"/>
                  </a:cubicBezTo>
                  <a:cubicBezTo>
                    <a:pt x="110" y="241"/>
                    <a:pt x="117" y="242"/>
                    <a:pt x="124" y="242"/>
                  </a:cubicBezTo>
                  <a:cubicBezTo>
                    <a:pt x="171" y="242"/>
                    <a:pt x="225" y="197"/>
                    <a:pt x="240" y="136"/>
                  </a:cubicBezTo>
                  <a:lnTo>
                    <a:pt x="240" y="103"/>
                  </a:lnTo>
                  <a:cubicBezTo>
                    <a:pt x="240" y="66"/>
                    <a:pt x="223" y="33"/>
                    <a:pt x="207" y="17"/>
                  </a:cubicBezTo>
                  <a:cubicBezTo>
                    <a:pt x="190" y="0"/>
                    <a:pt x="17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6"/>
            <p:cNvSpPr/>
            <p:nvPr/>
          </p:nvSpPr>
          <p:spPr>
            <a:xfrm>
              <a:off x="3853925" y="2848800"/>
              <a:ext cx="4650" cy="1775"/>
            </a:xfrm>
            <a:custGeom>
              <a:avLst/>
              <a:gdLst/>
              <a:ahLst/>
              <a:cxnLst/>
              <a:rect l="l" t="t" r="r" b="b"/>
              <a:pathLst>
                <a:path w="186" h="71" extrusionOk="0">
                  <a:moveTo>
                    <a:pt x="120" y="1"/>
                  </a:moveTo>
                  <a:cubicBezTo>
                    <a:pt x="83" y="1"/>
                    <a:pt x="50" y="1"/>
                    <a:pt x="33" y="17"/>
                  </a:cubicBezTo>
                  <a:cubicBezTo>
                    <a:pt x="17" y="38"/>
                    <a:pt x="0" y="54"/>
                    <a:pt x="0" y="71"/>
                  </a:cubicBezTo>
                  <a:lnTo>
                    <a:pt x="186" y="71"/>
                  </a:lnTo>
                  <a:lnTo>
                    <a:pt x="186" y="54"/>
                  </a:lnTo>
                  <a:cubicBezTo>
                    <a:pt x="186" y="38"/>
                    <a:pt x="169" y="38"/>
                    <a:pt x="169" y="17"/>
                  </a:cubicBezTo>
                  <a:cubicBezTo>
                    <a:pt x="153" y="17"/>
                    <a:pt x="136"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6"/>
            <p:cNvSpPr/>
            <p:nvPr/>
          </p:nvSpPr>
          <p:spPr>
            <a:xfrm>
              <a:off x="4210350" y="2849225"/>
              <a:ext cx="4750" cy="1350"/>
            </a:xfrm>
            <a:custGeom>
              <a:avLst/>
              <a:gdLst/>
              <a:ahLst/>
              <a:cxnLst/>
              <a:rect l="l" t="t" r="r" b="b"/>
              <a:pathLst>
                <a:path w="190" h="54" extrusionOk="0">
                  <a:moveTo>
                    <a:pt x="120" y="0"/>
                  </a:moveTo>
                  <a:cubicBezTo>
                    <a:pt x="70" y="0"/>
                    <a:pt x="33" y="21"/>
                    <a:pt x="0" y="54"/>
                  </a:cubicBezTo>
                  <a:lnTo>
                    <a:pt x="190" y="54"/>
                  </a:lnTo>
                  <a:cubicBezTo>
                    <a:pt x="173" y="54"/>
                    <a:pt x="173" y="37"/>
                    <a:pt x="173" y="37"/>
                  </a:cubicBezTo>
                  <a:cubicBezTo>
                    <a:pt x="153" y="21"/>
                    <a:pt x="136" y="21"/>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6"/>
            <p:cNvSpPr/>
            <p:nvPr/>
          </p:nvSpPr>
          <p:spPr>
            <a:xfrm>
              <a:off x="4226625" y="2802300"/>
              <a:ext cx="6100" cy="6550"/>
            </a:xfrm>
            <a:custGeom>
              <a:avLst/>
              <a:gdLst/>
              <a:ahLst/>
              <a:cxnLst/>
              <a:rect l="l" t="t" r="r" b="b"/>
              <a:pathLst>
                <a:path w="244" h="262" extrusionOk="0">
                  <a:moveTo>
                    <a:pt x="139" y="1"/>
                  </a:moveTo>
                  <a:cubicBezTo>
                    <a:pt x="104" y="1"/>
                    <a:pt x="67" y="18"/>
                    <a:pt x="38" y="59"/>
                  </a:cubicBezTo>
                  <a:cubicBezTo>
                    <a:pt x="1" y="109"/>
                    <a:pt x="1" y="179"/>
                    <a:pt x="38" y="228"/>
                  </a:cubicBezTo>
                  <a:cubicBezTo>
                    <a:pt x="59" y="251"/>
                    <a:pt x="83" y="261"/>
                    <a:pt x="109" y="261"/>
                  </a:cubicBezTo>
                  <a:cubicBezTo>
                    <a:pt x="143" y="261"/>
                    <a:pt x="178" y="243"/>
                    <a:pt x="207" y="212"/>
                  </a:cubicBezTo>
                  <a:cubicBezTo>
                    <a:pt x="244" y="162"/>
                    <a:pt x="244" y="76"/>
                    <a:pt x="207" y="22"/>
                  </a:cubicBezTo>
                  <a:cubicBezTo>
                    <a:pt x="187" y="9"/>
                    <a:pt x="163"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6"/>
            <p:cNvSpPr/>
            <p:nvPr/>
          </p:nvSpPr>
          <p:spPr>
            <a:xfrm>
              <a:off x="4228800" y="2818850"/>
              <a:ext cx="6500" cy="6300"/>
            </a:xfrm>
            <a:custGeom>
              <a:avLst/>
              <a:gdLst/>
              <a:ahLst/>
              <a:cxnLst/>
              <a:rect l="l" t="t" r="r" b="b"/>
              <a:pathLst>
                <a:path w="260" h="252" extrusionOk="0">
                  <a:moveTo>
                    <a:pt x="138" y="0"/>
                  </a:moveTo>
                  <a:cubicBezTo>
                    <a:pt x="105" y="0"/>
                    <a:pt x="73" y="20"/>
                    <a:pt x="54" y="49"/>
                  </a:cubicBezTo>
                  <a:cubicBezTo>
                    <a:pt x="0" y="102"/>
                    <a:pt x="0" y="185"/>
                    <a:pt x="54" y="222"/>
                  </a:cubicBezTo>
                  <a:cubicBezTo>
                    <a:pt x="68" y="242"/>
                    <a:pt x="91" y="252"/>
                    <a:pt x="116" y="252"/>
                  </a:cubicBezTo>
                  <a:cubicBezTo>
                    <a:pt x="150" y="252"/>
                    <a:pt x="187" y="234"/>
                    <a:pt x="206" y="205"/>
                  </a:cubicBezTo>
                  <a:cubicBezTo>
                    <a:pt x="260" y="152"/>
                    <a:pt x="260" y="65"/>
                    <a:pt x="206" y="32"/>
                  </a:cubicBezTo>
                  <a:cubicBezTo>
                    <a:pt x="186" y="10"/>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6"/>
            <p:cNvSpPr/>
            <p:nvPr/>
          </p:nvSpPr>
          <p:spPr>
            <a:xfrm>
              <a:off x="3838450" y="2848400"/>
              <a:ext cx="1675" cy="2175"/>
            </a:xfrm>
            <a:custGeom>
              <a:avLst/>
              <a:gdLst/>
              <a:ahLst/>
              <a:cxnLst/>
              <a:rect l="l" t="t" r="r" b="b"/>
              <a:pathLst>
                <a:path w="67" h="87" extrusionOk="0">
                  <a:moveTo>
                    <a:pt x="1" y="0"/>
                  </a:moveTo>
                  <a:lnTo>
                    <a:pt x="1" y="87"/>
                  </a:lnTo>
                  <a:lnTo>
                    <a:pt x="67" y="87"/>
                  </a:lnTo>
                  <a:cubicBezTo>
                    <a:pt x="67" y="70"/>
                    <a:pt x="50" y="33"/>
                    <a:pt x="34" y="17"/>
                  </a:cubicBezTo>
                  <a:cubicBezTo>
                    <a:pt x="34" y="17"/>
                    <a:pt x="1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6"/>
            <p:cNvSpPr/>
            <p:nvPr/>
          </p:nvSpPr>
          <p:spPr>
            <a:xfrm>
              <a:off x="3842675" y="2753475"/>
              <a:ext cx="6125" cy="6500"/>
            </a:xfrm>
            <a:custGeom>
              <a:avLst/>
              <a:gdLst/>
              <a:ahLst/>
              <a:cxnLst/>
              <a:rect l="l" t="t" r="r" b="b"/>
              <a:pathLst>
                <a:path w="245" h="260" extrusionOk="0">
                  <a:moveTo>
                    <a:pt x="141" y="0"/>
                  </a:moveTo>
                  <a:cubicBezTo>
                    <a:pt x="87" y="0"/>
                    <a:pt x="17" y="54"/>
                    <a:pt x="1" y="120"/>
                  </a:cubicBezTo>
                  <a:cubicBezTo>
                    <a:pt x="1" y="157"/>
                    <a:pt x="1" y="190"/>
                    <a:pt x="17" y="223"/>
                  </a:cubicBezTo>
                  <a:cubicBezTo>
                    <a:pt x="38" y="243"/>
                    <a:pt x="71" y="260"/>
                    <a:pt x="87" y="260"/>
                  </a:cubicBezTo>
                  <a:cubicBezTo>
                    <a:pt x="120" y="260"/>
                    <a:pt x="157" y="260"/>
                    <a:pt x="174" y="243"/>
                  </a:cubicBezTo>
                  <a:cubicBezTo>
                    <a:pt x="207" y="223"/>
                    <a:pt x="223" y="190"/>
                    <a:pt x="223" y="157"/>
                  </a:cubicBezTo>
                  <a:cubicBezTo>
                    <a:pt x="244" y="120"/>
                    <a:pt x="223" y="87"/>
                    <a:pt x="207" y="54"/>
                  </a:cubicBezTo>
                  <a:cubicBezTo>
                    <a:pt x="207" y="54"/>
                    <a:pt x="207" y="37"/>
                    <a:pt x="190" y="37"/>
                  </a:cubicBezTo>
                  <a:cubicBezTo>
                    <a:pt x="190" y="37"/>
                    <a:pt x="190" y="17"/>
                    <a:pt x="174" y="17"/>
                  </a:cubicBezTo>
                  <a:cubicBezTo>
                    <a:pt x="174" y="17"/>
                    <a:pt x="157" y="17"/>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6"/>
            <p:cNvSpPr/>
            <p:nvPr/>
          </p:nvSpPr>
          <p:spPr>
            <a:xfrm>
              <a:off x="3843600" y="2771100"/>
              <a:ext cx="6025" cy="6375"/>
            </a:xfrm>
            <a:custGeom>
              <a:avLst/>
              <a:gdLst/>
              <a:ahLst/>
              <a:cxnLst/>
              <a:rect l="l" t="t" r="r" b="b"/>
              <a:pathLst>
                <a:path w="241" h="255" extrusionOk="0">
                  <a:moveTo>
                    <a:pt x="83" y="0"/>
                  </a:moveTo>
                  <a:cubicBezTo>
                    <a:pt x="50" y="17"/>
                    <a:pt x="34" y="54"/>
                    <a:pt x="17" y="70"/>
                  </a:cubicBezTo>
                  <a:cubicBezTo>
                    <a:pt x="1" y="103"/>
                    <a:pt x="1" y="136"/>
                    <a:pt x="1" y="173"/>
                  </a:cubicBezTo>
                  <a:cubicBezTo>
                    <a:pt x="17" y="206"/>
                    <a:pt x="34" y="223"/>
                    <a:pt x="50" y="239"/>
                  </a:cubicBezTo>
                  <a:cubicBezTo>
                    <a:pt x="67" y="250"/>
                    <a:pt x="84" y="255"/>
                    <a:pt x="100" y="255"/>
                  </a:cubicBezTo>
                  <a:cubicBezTo>
                    <a:pt x="115" y="255"/>
                    <a:pt x="129" y="250"/>
                    <a:pt x="137" y="239"/>
                  </a:cubicBezTo>
                  <a:cubicBezTo>
                    <a:pt x="207" y="223"/>
                    <a:pt x="240" y="136"/>
                    <a:pt x="224" y="87"/>
                  </a:cubicBezTo>
                  <a:cubicBezTo>
                    <a:pt x="224" y="54"/>
                    <a:pt x="207" y="33"/>
                    <a:pt x="186" y="17"/>
                  </a:cubicBezTo>
                  <a:cubicBezTo>
                    <a:pt x="186" y="17"/>
                    <a:pt x="170" y="17"/>
                    <a:pt x="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6"/>
            <p:cNvSpPr/>
            <p:nvPr/>
          </p:nvSpPr>
          <p:spPr>
            <a:xfrm>
              <a:off x="3842275" y="2709775"/>
              <a:ext cx="6000" cy="6525"/>
            </a:xfrm>
            <a:custGeom>
              <a:avLst/>
              <a:gdLst/>
              <a:ahLst/>
              <a:cxnLst/>
              <a:rect l="l" t="t" r="r" b="b"/>
              <a:pathLst>
                <a:path w="240" h="261" extrusionOk="0">
                  <a:moveTo>
                    <a:pt x="132" y="0"/>
                  </a:moveTo>
                  <a:cubicBezTo>
                    <a:pt x="100" y="0"/>
                    <a:pt x="64" y="19"/>
                    <a:pt x="33" y="50"/>
                  </a:cubicBezTo>
                  <a:cubicBezTo>
                    <a:pt x="0" y="99"/>
                    <a:pt x="0" y="186"/>
                    <a:pt x="33" y="239"/>
                  </a:cubicBezTo>
                  <a:cubicBezTo>
                    <a:pt x="55" y="253"/>
                    <a:pt x="80" y="261"/>
                    <a:pt x="104" y="261"/>
                  </a:cubicBezTo>
                  <a:cubicBezTo>
                    <a:pt x="141" y="261"/>
                    <a:pt x="177" y="244"/>
                    <a:pt x="206" y="202"/>
                  </a:cubicBezTo>
                  <a:cubicBezTo>
                    <a:pt x="239" y="153"/>
                    <a:pt x="239" y="8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6"/>
            <p:cNvSpPr/>
            <p:nvPr/>
          </p:nvSpPr>
          <p:spPr>
            <a:xfrm>
              <a:off x="4257550" y="2828300"/>
              <a:ext cx="6100" cy="6300"/>
            </a:xfrm>
            <a:custGeom>
              <a:avLst/>
              <a:gdLst/>
              <a:ahLst/>
              <a:cxnLst/>
              <a:rect l="l" t="t" r="r" b="b"/>
              <a:pathLst>
                <a:path w="244" h="252" extrusionOk="0">
                  <a:moveTo>
                    <a:pt x="137" y="1"/>
                  </a:moveTo>
                  <a:cubicBezTo>
                    <a:pt x="104" y="1"/>
                    <a:pt x="73" y="19"/>
                    <a:pt x="54" y="50"/>
                  </a:cubicBezTo>
                  <a:cubicBezTo>
                    <a:pt x="0" y="99"/>
                    <a:pt x="0" y="186"/>
                    <a:pt x="54" y="219"/>
                  </a:cubicBezTo>
                  <a:cubicBezTo>
                    <a:pt x="68" y="242"/>
                    <a:pt x="89" y="252"/>
                    <a:pt x="112" y="252"/>
                  </a:cubicBezTo>
                  <a:cubicBezTo>
                    <a:pt x="143" y="252"/>
                    <a:pt x="178" y="233"/>
                    <a:pt x="207" y="202"/>
                  </a:cubicBezTo>
                  <a:cubicBezTo>
                    <a:pt x="244" y="153"/>
                    <a:pt x="244" y="66"/>
                    <a:pt x="207" y="33"/>
                  </a:cubicBezTo>
                  <a:cubicBezTo>
                    <a:pt x="186" y="11"/>
                    <a:pt x="161"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6"/>
            <p:cNvSpPr/>
            <p:nvPr/>
          </p:nvSpPr>
          <p:spPr>
            <a:xfrm>
              <a:off x="3979675" y="2747900"/>
              <a:ext cx="6100" cy="6525"/>
            </a:xfrm>
            <a:custGeom>
              <a:avLst/>
              <a:gdLst/>
              <a:ahLst/>
              <a:cxnLst/>
              <a:rect l="l" t="t" r="r" b="b"/>
              <a:pathLst>
                <a:path w="244" h="261" extrusionOk="0">
                  <a:moveTo>
                    <a:pt x="103" y="1"/>
                  </a:moveTo>
                  <a:cubicBezTo>
                    <a:pt x="70" y="17"/>
                    <a:pt x="37" y="71"/>
                    <a:pt x="21" y="120"/>
                  </a:cubicBezTo>
                  <a:cubicBezTo>
                    <a:pt x="0" y="190"/>
                    <a:pt x="37" y="240"/>
                    <a:pt x="103" y="260"/>
                  </a:cubicBezTo>
                  <a:cubicBezTo>
                    <a:pt x="140" y="260"/>
                    <a:pt x="157" y="260"/>
                    <a:pt x="190" y="240"/>
                  </a:cubicBezTo>
                  <a:cubicBezTo>
                    <a:pt x="206" y="207"/>
                    <a:pt x="227" y="190"/>
                    <a:pt x="243" y="157"/>
                  </a:cubicBezTo>
                  <a:cubicBezTo>
                    <a:pt x="243" y="120"/>
                    <a:pt x="243" y="87"/>
                    <a:pt x="227" y="54"/>
                  </a:cubicBezTo>
                  <a:cubicBezTo>
                    <a:pt x="227" y="54"/>
                    <a:pt x="227" y="34"/>
                    <a:pt x="206" y="34"/>
                  </a:cubicBezTo>
                  <a:cubicBezTo>
                    <a:pt x="206" y="34"/>
                    <a:pt x="206" y="17"/>
                    <a:pt x="190" y="17"/>
                  </a:cubicBezTo>
                  <a:cubicBezTo>
                    <a:pt x="173" y="17"/>
                    <a:pt x="140" y="17"/>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6"/>
            <p:cNvSpPr/>
            <p:nvPr/>
          </p:nvSpPr>
          <p:spPr>
            <a:xfrm>
              <a:off x="3944100" y="2832200"/>
              <a:ext cx="6425" cy="6500"/>
            </a:xfrm>
            <a:custGeom>
              <a:avLst/>
              <a:gdLst/>
              <a:ahLst/>
              <a:cxnLst/>
              <a:rect l="l" t="t" r="r" b="b"/>
              <a:pathLst>
                <a:path w="257" h="260" extrusionOk="0">
                  <a:moveTo>
                    <a:pt x="135" y="0"/>
                  </a:moveTo>
                  <a:cubicBezTo>
                    <a:pt x="101" y="0"/>
                    <a:pt x="69" y="18"/>
                    <a:pt x="50" y="46"/>
                  </a:cubicBezTo>
                  <a:cubicBezTo>
                    <a:pt x="1" y="100"/>
                    <a:pt x="1" y="187"/>
                    <a:pt x="50" y="236"/>
                  </a:cubicBezTo>
                  <a:cubicBezTo>
                    <a:pt x="65" y="251"/>
                    <a:pt x="91" y="259"/>
                    <a:pt x="118" y="259"/>
                  </a:cubicBezTo>
                  <a:cubicBezTo>
                    <a:pt x="151" y="259"/>
                    <a:pt x="186" y="247"/>
                    <a:pt x="207" y="220"/>
                  </a:cubicBezTo>
                  <a:cubicBezTo>
                    <a:pt x="256" y="150"/>
                    <a:pt x="256" y="84"/>
                    <a:pt x="207" y="30"/>
                  </a:cubicBezTo>
                  <a:cubicBezTo>
                    <a:pt x="184" y="9"/>
                    <a:pt x="159"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6"/>
            <p:cNvSpPr/>
            <p:nvPr/>
          </p:nvSpPr>
          <p:spPr>
            <a:xfrm>
              <a:off x="3940200" y="2801275"/>
              <a:ext cx="6000" cy="6250"/>
            </a:xfrm>
            <a:custGeom>
              <a:avLst/>
              <a:gdLst/>
              <a:ahLst/>
              <a:cxnLst/>
              <a:rect l="l" t="t" r="r" b="b"/>
              <a:pathLst>
                <a:path w="240" h="250" extrusionOk="0">
                  <a:moveTo>
                    <a:pt x="133" y="0"/>
                  </a:moveTo>
                  <a:cubicBezTo>
                    <a:pt x="101" y="0"/>
                    <a:pt x="64" y="18"/>
                    <a:pt x="33" y="47"/>
                  </a:cubicBezTo>
                  <a:cubicBezTo>
                    <a:pt x="0" y="100"/>
                    <a:pt x="0" y="187"/>
                    <a:pt x="33" y="220"/>
                  </a:cubicBezTo>
                  <a:cubicBezTo>
                    <a:pt x="55" y="240"/>
                    <a:pt x="81" y="250"/>
                    <a:pt x="106" y="250"/>
                  </a:cubicBezTo>
                  <a:cubicBezTo>
                    <a:pt x="142" y="250"/>
                    <a:pt x="177" y="232"/>
                    <a:pt x="206" y="203"/>
                  </a:cubicBezTo>
                  <a:cubicBezTo>
                    <a:pt x="239" y="150"/>
                    <a:pt x="239" y="63"/>
                    <a:pt x="190" y="30"/>
                  </a:cubicBezTo>
                  <a:cubicBezTo>
                    <a:pt x="176" y="9"/>
                    <a:pt x="156"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6"/>
            <p:cNvSpPr/>
            <p:nvPr/>
          </p:nvSpPr>
          <p:spPr>
            <a:xfrm>
              <a:off x="3940600" y="2755725"/>
              <a:ext cx="6100" cy="6425"/>
            </a:xfrm>
            <a:custGeom>
              <a:avLst/>
              <a:gdLst/>
              <a:ahLst/>
              <a:cxnLst/>
              <a:rect l="l" t="t" r="r" b="b"/>
              <a:pathLst>
                <a:path w="244" h="257" extrusionOk="0">
                  <a:moveTo>
                    <a:pt x="138" y="0"/>
                  </a:moveTo>
                  <a:cubicBezTo>
                    <a:pt x="103" y="0"/>
                    <a:pt x="67" y="19"/>
                    <a:pt x="38" y="50"/>
                  </a:cubicBezTo>
                  <a:cubicBezTo>
                    <a:pt x="1" y="100"/>
                    <a:pt x="1" y="186"/>
                    <a:pt x="38" y="219"/>
                  </a:cubicBezTo>
                  <a:cubicBezTo>
                    <a:pt x="54" y="236"/>
                    <a:pt x="71" y="257"/>
                    <a:pt x="87" y="257"/>
                  </a:cubicBezTo>
                  <a:cubicBezTo>
                    <a:pt x="120" y="257"/>
                    <a:pt x="174" y="257"/>
                    <a:pt x="207" y="203"/>
                  </a:cubicBezTo>
                  <a:cubicBezTo>
                    <a:pt x="244" y="170"/>
                    <a:pt x="244" y="116"/>
                    <a:pt x="223" y="67"/>
                  </a:cubicBezTo>
                  <a:cubicBezTo>
                    <a:pt x="223" y="50"/>
                    <a:pt x="207" y="30"/>
                    <a:pt x="207" y="30"/>
                  </a:cubicBezTo>
                  <a:cubicBezTo>
                    <a:pt x="186" y="9"/>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6"/>
            <p:cNvSpPr/>
            <p:nvPr/>
          </p:nvSpPr>
          <p:spPr>
            <a:xfrm>
              <a:off x="3925150" y="2796950"/>
              <a:ext cx="6500" cy="6325"/>
            </a:xfrm>
            <a:custGeom>
              <a:avLst/>
              <a:gdLst/>
              <a:ahLst/>
              <a:cxnLst/>
              <a:rect l="l" t="t" r="r" b="b"/>
              <a:pathLst>
                <a:path w="260" h="253" extrusionOk="0">
                  <a:moveTo>
                    <a:pt x="151" y="0"/>
                  </a:moveTo>
                  <a:cubicBezTo>
                    <a:pt x="119" y="0"/>
                    <a:pt x="83" y="19"/>
                    <a:pt x="54" y="51"/>
                  </a:cubicBezTo>
                  <a:cubicBezTo>
                    <a:pt x="0" y="100"/>
                    <a:pt x="0" y="187"/>
                    <a:pt x="54" y="220"/>
                  </a:cubicBezTo>
                  <a:cubicBezTo>
                    <a:pt x="75" y="242"/>
                    <a:pt x="99" y="252"/>
                    <a:pt x="124" y="252"/>
                  </a:cubicBezTo>
                  <a:cubicBezTo>
                    <a:pt x="156" y="252"/>
                    <a:pt x="187" y="234"/>
                    <a:pt x="206" y="203"/>
                  </a:cubicBezTo>
                  <a:cubicBezTo>
                    <a:pt x="260" y="154"/>
                    <a:pt x="260" y="67"/>
                    <a:pt x="206" y="30"/>
                  </a:cubicBezTo>
                  <a:cubicBezTo>
                    <a:pt x="193" y="10"/>
                    <a:pt x="173"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6"/>
            <p:cNvSpPr/>
            <p:nvPr/>
          </p:nvSpPr>
          <p:spPr>
            <a:xfrm>
              <a:off x="3921750" y="2737175"/>
              <a:ext cx="6000" cy="6425"/>
            </a:xfrm>
            <a:custGeom>
              <a:avLst/>
              <a:gdLst/>
              <a:ahLst/>
              <a:cxnLst/>
              <a:rect l="l" t="t" r="r" b="b"/>
              <a:pathLst>
                <a:path w="240" h="257" extrusionOk="0">
                  <a:moveTo>
                    <a:pt x="153" y="1"/>
                  </a:moveTo>
                  <a:cubicBezTo>
                    <a:pt x="120" y="1"/>
                    <a:pt x="87" y="1"/>
                    <a:pt x="70" y="17"/>
                  </a:cubicBezTo>
                  <a:cubicBezTo>
                    <a:pt x="33" y="50"/>
                    <a:pt x="17" y="71"/>
                    <a:pt x="17" y="104"/>
                  </a:cubicBezTo>
                  <a:cubicBezTo>
                    <a:pt x="0" y="137"/>
                    <a:pt x="17" y="174"/>
                    <a:pt x="33" y="207"/>
                  </a:cubicBezTo>
                  <a:cubicBezTo>
                    <a:pt x="50" y="223"/>
                    <a:pt x="70" y="240"/>
                    <a:pt x="103" y="256"/>
                  </a:cubicBezTo>
                  <a:cubicBezTo>
                    <a:pt x="153" y="256"/>
                    <a:pt x="223" y="223"/>
                    <a:pt x="239" y="137"/>
                  </a:cubicBezTo>
                  <a:cubicBezTo>
                    <a:pt x="239" y="120"/>
                    <a:pt x="239" y="87"/>
                    <a:pt x="223" y="50"/>
                  </a:cubicBezTo>
                  <a:cubicBezTo>
                    <a:pt x="223" y="34"/>
                    <a:pt x="206" y="34"/>
                    <a:pt x="206" y="34"/>
                  </a:cubicBezTo>
                  <a:cubicBezTo>
                    <a:pt x="190" y="17"/>
                    <a:pt x="173"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6"/>
            <p:cNvSpPr/>
            <p:nvPr/>
          </p:nvSpPr>
          <p:spPr>
            <a:xfrm>
              <a:off x="3919975" y="2781475"/>
              <a:ext cx="6125" cy="6450"/>
            </a:xfrm>
            <a:custGeom>
              <a:avLst/>
              <a:gdLst/>
              <a:ahLst/>
              <a:cxnLst/>
              <a:rect l="l" t="t" r="r" b="b"/>
              <a:pathLst>
                <a:path w="245" h="258" extrusionOk="0">
                  <a:moveTo>
                    <a:pt x="139" y="1"/>
                  </a:moveTo>
                  <a:cubicBezTo>
                    <a:pt x="106" y="1"/>
                    <a:pt x="74" y="20"/>
                    <a:pt x="55" y="51"/>
                  </a:cubicBezTo>
                  <a:cubicBezTo>
                    <a:pt x="1" y="101"/>
                    <a:pt x="1" y="187"/>
                    <a:pt x="55" y="220"/>
                  </a:cubicBezTo>
                  <a:cubicBezTo>
                    <a:pt x="71" y="237"/>
                    <a:pt x="71" y="257"/>
                    <a:pt x="88" y="257"/>
                  </a:cubicBezTo>
                  <a:cubicBezTo>
                    <a:pt x="141" y="257"/>
                    <a:pt x="174" y="257"/>
                    <a:pt x="207" y="204"/>
                  </a:cubicBezTo>
                  <a:cubicBezTo>
                    <a:pt x="244" y="171"/>
                    <a:pt x="244" y="117"/>
                    <a:pt x="244" y="68"/>
                  </a:cubicBezTo>
                  <a:cubicBezTo>
                    <a:pt x="224" y="51"/>
                    <a:pt x="224" y="51"/>
                    <a:pt x="207" y="30"/>
                  </a:cubicBezTo>
                  <a:cubicBezTo>
                    <a:pt x="187" y="10"/>
                    <a:pt x="163"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6"/>
            <p:cNvSpPr/>
            <p:nvPr/>
          </p:nvSpPr>
          <p:spPr>
            <a:xfrm>
              <a:off x="3914825" y="2829875"/>
              <a:ext cx="6125" cy="6475"/>
            </a:xfrm>
            <a:custGeom>
              <a:avLst/>
              <a:gdLst/>
              <a:ahLst/>
              <a:cxnLst/>
              <a:rect l="l" t="t" r="r" b="b"/>
              <a:pathLst>
                <a:path w="245" h="259" extrusionOk="0">
                  <a:moveTo>
                    <a:pt x="136" y="0"/>
                  </a:moveTo>
                  <a:cubicBezTo>
                    <a:pt x="87" y="0"/>
                    <a:pt x="35" y="46"/>
                    <a:pt x="17" y="106"/>
                  </a:cubicBezTo>
                  <a:cubicBezTo>
                    <a:pt x="1" y="177"/>
                    <a:pt x="38" y="243"/>
                    <a:pt x="104" y="259"/>
                  </a:cubicBezTo>
                  <a:cubicBezTo>
                    <a:pt x="120" y="259"/>
                    <a:pt x="157" y="259"/>
                    <a:pt x="190" y="226"/>
                  </a:cubicBezTo>
                  <a:cubicBezTo>
                    <a:pt x="207" y="210"/>
                    <a:pt x="223" y="193"/>
                    <a:pt x="244" y="156"/>
                  </a:cubicBezTo>
                  <a:cubicBezTo>
                    <a:pt x="244" y="123"/>
                    <a:pt x="244" y="90"/>
                    <a:pt x="223" y="53"/>
                  </a:cubicBezTo>
                  <a:cubicBezTo>
                    <a:pt x="223" y="36"/>
                    <a:pt x="207" y="36"/>
                    <a:pt x="207" y="36"/>
                  </a:cubicBezTo>
                  <a:cubicBezTo>
                    <a:pt x="190" y="20"/>
                    <a:pt x="174" y="3"/>
                    <a:pt x="157" y="3"/>
                  </a:cubicBezTo>
                  <a:cubicBezTo>
                    <a:pt x="150" y="1"/>
                    <a:pt x="14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6"/>
            <p:cNvSpPr/>
            <p:nvPr/>
          </p:nvSpPr>
          <p:spPr>
            <a:xfrm>
              <a:off x="3942350" y="2816650"/>
              <a:ext cx="6000" cy="6500"/>
            </a:xfrm>
            <a:custGeom>
              <a:avLst/>
              <a:gdLst/>
              <a:ahLst/>
              <a:cxnLst/>
              <a:rect l="l" t="t" r="r" b="b"/>
              <a:pathLst>
                <a:path w="240" h="260" extrusionOk="0">
                  <a:moveTo>
                    <a:pt x="153" y="1"/>
                  </a:moveTo>
                  <a:cubicBezTo>
                    <a:pt x="87" y="1"/>
                    <a:pt x="34" y="34"/>
                    <a:pt x="17" y="120"/>
                  </a:cubicBezTo>
                  <a:cubicBezTo>
                    <a:pt x="1" y="137"/>
                    <a:pt x="1" y="170"/>
                    <a:pt x="17" y="207"/>
                  </a:cubicBezTo>
                  <a:cubicBezTo>
                    <a:pt x="34" y="240"/>
                    <a:pt x="71" y="256"/>
                    <a:pt x="87" y="256"/>
                  </a:cubicBezTo>
                  <a:cubicBezTo>
                    <a:pt x="96" y="258"/>
                    <a:pt x="104" y="259"/>
                    <a:pt x="112" y="259"/>
                  </a:cubicBezTo>
                  <a:cubicBezTo>
                    <a:pt x="167" y="259"/>
                    <a:pt x="209" y="214"/>
                    <a:pt x="223" y="153"/>
                  </a:cubicBezTo>
                  <a:cubicBezTo>
                    <a:pt x="240" y="120"/>
                    <a:pt x="240" y="87"/>
                    <a:pt x="223" y="50"/>
                  </a:cubicBezTo>
                  <a:cubicBezTo>
                    <a:pt x="207" y="50"/>
                    <a:pt x="207" y="34"/>
                    <a:pt x="207" y="34"/>
                  </a:cubicBezTo>
                  <a:cubicBezTo>
                    <a:pt x="190" y="17"/>
                    <a:pt x="174"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6"/>
            <p:cNvSpPr/>
            <p:nvPr/>
          </p:nvSpPr>
          <p:spPr>
            <a:xfrm>
              <a:off x="3927725" y="2813250"/>
              <a:ext cx="6100" cy="6525"/>
            </a:xfrm>
            <a:custGeom>
              <a:avLst/>
              <a:gdLst/>
              <a:ahLst/>
              <a:cxnLst/>
              <a:rect l="l" t="t" r="r" b="b"/>
              <a:pathLst>
                <a:path w="244" h="261" extrusionOk="0">
                  <a:moveTo>
                    <a:pt x="135" y="1"/>
                  </a:moveTo>
                  <a:cubicBezTo>
                    <a:pt x="101" y="1"/>
                    <a:pt x="66" y="19"/>
                    <a:pt x="37" y="50"/>
                  </a:cubicBezTo>
                  <a:cubicBezTo>
                    <a:pt x="0" y="99"/>
                    <a:pt x="0" y="186"/>
                    <a:pt x="37" y="240"/>
                  </a:cubicBezTo>
                  <a:cubicBezTo>
                    <a:pt x="57" y="253"/>
                    <a:pt x="81" y="261"/>
                    <a:pt x="105" y="261"/>
                  </a:cubicBezTo>
                  <a:cubicBezTo>
                    <a:pt x="140" y="261"/>
                    <a:pt x="177" y="244"/>
                    <a:pt x="206" y="203"/>
                  </a:cubicBezTo>
                  <a:cubicBezTo>
                    <a:pt x="243" y="153"/>
                    <a:pt x="243" y="83"/>
                    <a:pt x="206" y="33"/>
                  </a:cubicBezTo>
                  <a:cubicBezTo>
                    <a:pt x="185" y="11"/>
                    <a:pt x="161"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6"/>
            <p:cNvSpPr/>
            <p:nvPr/>
          </p:nvSpPr>
          <p:spPr>
            <a:xfrm>
              <a:off x="3927725" y="2752325"/>
              <a:ext cx="6100" cy="6625"/>
            </a:xfrm>
            <a:custGeom>
              <a:avLst/>
              <a:gdLst/>
              <a:ahLst/>
              <a:cxnLst/>
              <a:rect l="l" t="t" r="r" b="b"/>
              <a:pathLst>
                <a:path w="244" h="265" extrusionOk="0">
                  <a:moveTo>
                    <a:pt x="136" y="1"/>
                  </a:moveTo>
                  <a:cubicBezTo>
                    <a:pt x="121" y="1"/>
                    <a:pt x="103" y="5"/>
                    <a:pt x="87" y="13"/>
                  </a:cubicBezTo>
                  <a:cubicBezTo>
                    <a:pt x="37" y="46"/>
                    <a:pt x="0" y="116"/>
                    <a:pt x="17" y="186"/>
                  </a:cubicBezTo>
                  <a:cubicBezTo>
                    <a:pt x="17" y="219"/>
                    <a:pt x="37" y="236"/>
                    <a:pt x="70" y="252"/>
                  </a:cubicBezTo>
                  <a:cubicBezTo>
                    <a:pt x="79" y="261"/>
                    <a:pt x="91" y="265"/>
                    <a:pt x="106" y="265"/>
                  </a:cubicBezTo>
                  <a:cubicBezTo>
                    <a:pt x="121" y="265"/>
                    <a:pt x="138" y="261"/>
                    <a:pt x="157" y="252"/>
                  </a:cubicBezTo>
                  <a:cubicBezTo>
                    <a:pt x="190" y="236"/>
                    <a:pt x="206" y="219"/>
                    <a:pt x="223" y="186"/>
                  </a:cubicBezTo>
                  <a:cubicBezTo>
                    <a:pt x="243" y="149"/>
                    <a:pt x="243" y="116"/>
                    <a:pt x="223" y="83"/>
                  </a:cubicBezTo>
                  <a:cubicBezTo>
                    <a:pt x="223" y="63"/>
                    <a:pt x="223" y="46"/>
                    <a:pt x="206" y="30"/>
                  </a:cubicBezTo>
                  <a:cubicBezTo>
                    <a:pt x="190" y="30"/>
                    <a:pt x="190" y="30"/>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6"/>
            <p:cNvSpPr/>
            <p:nvPr/>
          </p:nvSpPr>
          <p:spPr>
            <a:xfrm>
              <a:off x="3929875" y="2829875"/>
              <a:ext cx="5600" cy="6475"/>
            </a:xfrm>
            <a:custGeom>
              <a:avLst/>
              <a:gdLst/>
              <a:ahLst/>
              <a:cxnLst/>
              <a:rect l="l" t="t" r="r" b="b"/>
              <a:pathLst>
                <a:path w="224" h="259" extrusionOk="0">
                  <a:moveTo>
                    <a:pt x="117" y="0"/>
                  </a:moveTo>
                  <a:cubicBezTo>
                    <a:pt x="70" y="0"/>
                    <a:pt x="15" y="46"/>
                    <a:pt x="1" y="106"/>
                  </a:cubicBezTo>
                  <a:cubicBezTo>
                    <a:pt x="1" y="139"/>
                    <a:pt x="1" y="177"/>
                    <a:pt x="17" y="210"/>
                  </a:cubicBezTo>
                  <a:cubicBezTo>
                    <a:pt x="34" y="226"/>
                    <a:pt x="54" y="243"/>
                    <a:pt x="87" y="259"/>
                  </a:cubicBezTo>
                  <a:cubicBezTo>
                    <a:pt x="137" y="259"/>
                    <a:pt x="207" y="226"/>
                    <a:pt x="223" y="139"/>
                  </a:cubicBezTo>
                  <a:cubicBezTo>
                    <a:pt x="223" y="123"/>
                    <a:pt x="223" y="90"/>
                    <a:pt x="207" y="53"/>
                  </a:cubicBezTo>
                  <a:cubicBezTo>
                    <a:pt x="207" y="36"/>
                    <a:pt x="207" y="36"/>
                    <a:pt x="190" y="36"/>
                  </a:cubicBezTo>
                  <a:cubicBezTo>
                    <a:pt x="174" y="20"/>
                    <a:pt x="157" y="3"/>
                    <a:pt x="137"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6"/>
            <p:cNvSpPr/>
            <p:nvPr/>
          </p:nvSpPr>
          <p:spPr>
            <a:xfrm>
              <a:off x="3932875" y="2767550"/>
              <a:ext cx="6100" cy="6425"/>
            </a:xfrm>
            <a:custGeom>
              <a:avLst/>
              <a:gdLst/>
              <a:ahLst/>
              <a:cxnLst/>
              <a:rect l="l" t="t" r="r" b="b"/>
              <a:pathLst>
                <a:path w="244" h="257" extrusionOk="0">
                  <a:moveTo>
                    <a:pt x="134" y="1"/>
                  </a:moveTo>
                  <a:cubicBezTo>
                    <a:pt x="102" y="1"/>
                    <a:pt x="66" y="17"/>
                    <a:pt x="37" y="56"/>
                  </a:cubicBezTo>
                  <a:cubicBezTo>
                    <a:pt x="17" y="72"/>
                    <a:pt x="17" y="93"/>
                    <a:pt x="17" y="109"/>
                  </a:cubicBezTo>
                  <a:cubicBezTo>
                    <a:pt x="0" y="142"/>
                    <a:pt x="0" y="196"/>
                    <a:pt x="37" y="229"/>
                  </a:cubicBezTo>
                  <a:cubicBezTo>
                    <a:pt x="57" y="248"/>
                    <a:pt x="82" y="256"/>
                    <a:pt x="107" y="256"/>
                  </a:cubicBezTo>
                  <a:cubicBezTo>
                    <a:pt x="124" y="256"/>
                    <a:pt x="142" y="252"/>
                    <a:pt x="157" y="245"/>
                  </a:cubicBezTo>
                  <a:cubicBezTo>
                    <a:pt x="173" y="245"/>
                    <a:pt x="190" y="229"/>
                    <a:pt x="190" y="212"/>
                  </a:cubicBezTo>
                  <a:cubicBezTo>
                    <a:pt x="244" y="159"/>
                    <a:pt x="244" y="72"/>
                    <a:pt x="190" y="23"/>
                  </a:cubicBezTo>
                  <a:cubicBezTo>
                    <a:pt x="176" y="9"/>
                    <a:pt x="156"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6"/>
            <p:cNvSpPr/>
            <p:nvPr/>
          </p:nvSpPr>
          <p:spPr>
            <a:xfrm>
              <a:off x="3947100" y="2771325"/>
              <a:ext cx="5575" cy="6350"/>
            </a:xfrm>
            <a:custGeom>
              <a:avLst/>
              <a:gdLst/>
              <a:ahLst/>
              <a:cxnLst/>
              <a:rect l="l" t="t" r="r" b="b"/>
              <a:pathLst>
                <a:path w="223" h="254" extrusionOk="0">
                  <a:moveTo>
                    <a:pt x="111" y="1"/>
                  </a:moveTo>
                  <a:cubicBezTo>
                    <a:pt x="92" y="1"/>
                    <a:pt x="76" y="13"/>
                    <a:pt x="50" y="24"/>
                  </a:cubicBezTo>
                  <a:cubicBezTo>
                    <a:pt x="33" y="45"/>
                    <a:pt x="17" y="78"/>
                    <a:pt x="0" y="111"/>
                  </a:cubicBezTo>
                  <a:cubicBezTo>
                    <a:pt x="0" y="148"/>
                    <a:pt x="0" y="181"/>
                    <a:pt x="17" y="197"/>
                  </a:cubicBezTo>
                  <a:cubicBezTo>
                    <a:pt x="33" y="230"/>
                    <a:pt x="50" y="251"/>
                    <a:pt x="87" y="251"/>
                  </a:cubicBezTo>
                  <a:cubicBezTo>
                    <a:pt x="93" y="253"/>
                    <a:pt x="99" y="254"/>
                    <a:pt x="106" y="254"/>
                  </a:cubicBezTo>
                  <a:cubicBezTo>
                    <a:pt x="153" y="254"/>
                    <a:pt x="208" y="206"/>
                    <a:pt x="223" y="148"/>
                  </a:cubicBezTo>
                  <a:cubicBezTo>
                    <a:pt x="223" y="111"/>
                    <a:pt x="223" y="78"/>
                    <a:pt x="206" y="45"/>
                  </a:cubicBezTo>
                  <a:lnTo>
                    <a:pt x="190" y="24"/>
                  </a:lnTo>
                  <a:cubicBezTo>
                    <a:pt x="169" y="8"/>
                    <a:pt x="153" y="8"/>
                    <a:pt x="136" y="8"/>
                  </a:cubicBezTo>
                  <a:cubicBezTo>
                    <a:pt x="127" y="3"/>
                    <a:pt x="118" y="1"/>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6"/>
            <p:cNvSpPr/>
            <p:nvPr/>
          </p:nvSpPr>
          <p:spPr>
            <a:xfrm>
              <a:off x="3939375" y="2740575"/>
              <a:ext cx="6000" cy="6525"/>
            </a:xfrm>
            <a:custGeom>
              <a:avLst/>
              <a:gdLst/>
              <a:ahLst/>
              <a:cxnLst/>
              <a:rect l="l" t="t" r="r" b="b"/>
              <a:pathLst>
                <a:path w="240" h="261" extrusionOk="0">
                  <a:moveTo>
                    <a:pt x="153" y="1"/>
                  </a:moveTo>
                  <a:cubicBezTo>
                    <a:pt x="87" y="1"/>
                    <a:pt x="33" y="54"/>
                    <a:pt x="17" y="120"/>
                  </a:cubicBezTo>
                  <a:cubicBezTo>
                    <a:pt x="0" y="158"/>
                    <a:pt x="0" y="190"/>
                    <a:pt x="17" y="207"/>
                  </a:cubicBezTo>
                  <a:cubicBezTo>
                    <a:pt x="33" y="244"/>
                    <a:pt x="66" y="261"/>
                    <a:pt x="87" y="261"/>
                  </a:cubicBezTo>
                  <a:cubicBezTo>
                    <a:pt x="120" y="261"/>
                    <a:pt x="153" y="261"/>
                    <a:pt x="169" y="244"/>
                  </a:cubicBezTo>
                  <a:cubicBezTo>
                    <a:pt x="206" y="207"/>
                    <a:pt x="223" y="190"/>
                    <a:pt x="223" y="158"/>
                  </a:cubicBezTo>
                  <a:cubicBezTo>
                    <a:pt x="239" y="120"/>
                    <a:pt x="239" y="87"/>
                    <a:pt x="223" y="54"/>
                  </a:cubicBezTo>
                  <a:cubicBezTo>
                    <a:pt x="206" y="54"/>
                    <a:pt x="206" y="38"/>
                    <a:pt x="206" y="38"/>
                  </a:cubicBezTo>
                  <a:cubicBezTo>
                    <a:pt x="190" y="17"/>
                    <a:pt x="169"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6"/>
            <p:cNvSpPr/>
            <p:nvPr/>
          </p:nvSpPr>
          <p:spPr>
            <a:xfrm>
              <a:off x="3934625" y="2784500"/>
              <a:ext cx="6000" cy="6300"/>
            </a:xfrm>
            <a:custGeom>
              <a:avLst/>
              <a:gdLst/>
              <a:ahLst/>
              <a:cxnLst/>
              <a:rect l="l" t="t" r="r" b="b"/>
              <a:pathLst>
                <a:path w="240" h="252" extrusionOk="0">
                  <a:moveTo>
                    <a:pt x="139" y="0"/>
                  </a:moveTo>
                  <a:cubicBezTo>
                    <a:pt x="124" y="0"/>
                    <a:pt x="112" y="4"/>
                    <a:pt x="103" y="13"/>
                  </a:cubicBezTo>
                  <a:cubicBezTo>
                    <a:pt x="33" y="33"/>
                    <a:pt x="0" y="99"/>
                    <a:pt x="17" y="169"/>
                  </a:cubicBezTo>
                  <a:cubicBezTo>
                    <a:pt x="33" y="202"/>
                    <a:pt x="50" y="239"/>
                    <a:pt x="71" y="239"/>
                  </a:cubicBezTo>
                  <a:cubicBezTo>
                    <a:pt x="87" y="248"/>
                    <a:pt x="103" y="252"/>
                    <a:pt x="118" y="252"/>
                  </a:cubicBezTo>
                  <a:cubicBezTo>
                    <a:pt x="132" y="252"/>
                    <a:pt x="145" y="248"/>
                    <a:pt x="153" y="239"/>
                  </a:cubicBezTo>
                  <a:cubicBezTo>
                    <a:pt x="190" y="239"/>
                    <a:pt x="207" y="202"/>
                    <a:pt x="223" y="169"/>
                  </a:cubicBezTo>
                  <a:cubicBezTo>
                    <a:pt x="240" y="153"/>
                    <a:pt x="240" y="116"/>
                    <a:pt x="240" y="83"/>
                  </a:cubicBezTo>
                  <a:cubicBezTo>
                    <a:pt x="223" y="66"/>
                    <a:pt x="223" y="33"/>
                    <a:pt x="207" y="33"/>
                  </a:cubicBezTo>
                  <a:cubicBezTo>
                    <a:pt x="207" y="13"/>
                    <a:pt x="190" y="13"/>
                    <a:pt x="190" y="13"/>
                  </a:cubicBezTo>
                  <a:cubicBezTo>
                    <a:pt x="172"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6"/>
            <p:cNvSpPr/>
            <p:nvPr/>
          </p:nvSpPr>
          <p:spPr>
            <a:xfrm>
              <a:off x="4040275" y="2741925"/>
              <a:ext cx="5600" cy="6000"/>
            </a:xfrm>
            <a:custGeom>
              <a:avLst/>
              <a:gdLst/>
              <a:ahLst/>
              <a:cxnLst/>
              <a:rect l="l" t="t" r="r" b="b"/>
              <a:pathLst>
                <a:path w="224" h="240" extrusionOk="0">
                  <a:moveTo>
                    <a:pt x="190" y="0"/>
                  </a:moveTo>
                  <a:cubicBezTo>
                    <a:pt x="174" y="0"/>
                    <a:pt x="153" y="17"/>
                    <a:pt x="136" y="17"/>
                  </a:cubicBezTo>
                  <a:cubicBezTo>
                    <a:pt x="87" y="33"/>
                    <a:pt x="50" y="50"/>
                    <a:pt x="17" y="50"/>
                  </a:cubicBezTo>
                  <a:cubicBezTo>
                    <a:pt x="0" y="66"/>
                    <a:pt x="0" y="66"/>
                    <a:pt x="0" y="87"/>
                  </a:cubicBezTo>
                  <a:cubicBezTo>
                    <a:pt x="0" y="120"/>
                    <a:pt x="0" y="153"/>
                    <a:pt x="17" y="190"/>
                  </a:cubicBezTo>
                  <a:cubicBezTo>
                    <a:pt x="33" y="207"/>
                    <a:pt x="50" y="223"/>
                    <a:pt x="87" y="240"/>
                  </a:cubicBezTo>
                  <a:cubicBezTo>
                    <a:pt x="136" y="240"/>
                    <a:pt x="207" y="190"/>
                    <a:pt x="223" y="120"/>
                  </a:cubicBezTo>
                  <a:cubicBezTo>
                    <a:pt x="223" y="87"/>
                    <a:pt x="223" y="50"/>
                    <a:pt x="207" y="33"/>
                  </a:cubicBezTo>
                  <a:cubicBezTo>
                    <a:pt x="207" y="17"/>
                    <a:pt x="207" y="17"/>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6"/>
            <p:cNvSpPr/>
            <p:nvPr/>
          </p:nvSpPr>
          <p:spPr>
            <a:xfrm>
              <a:off x="4201775" y="2833050"/>
              <a:ext cx="6025" cy="6400"/>
            </a:xfrm>
            <a:custGeom>
              <a:avLst/>
              <a:gdLst/>
              <a:ahLst/>
              <a:cxnLst/>
              <a:rect l="l" t="t" r="r" b="b"/>
              <a:pathLst>
                <a:path w="241" h="256" extrusionOk="0">
                  <a:moveTo>
                    <a:pt x="134" y="0"/>
                  </a:moveTo>
                  <a:cubicBezTo>
                    <a:pt x="120" y="0"/>
                    <a:pt x="102" y="4"/>
                    <a:pt x="83" y="12"/>
                  </a:cubicBezTo>
                  <a:cubicBezTo>
                    <a:pt x="67" y="12"/>
                    <a:pt x="34" y="50"/>
                    <a:pt x="17" y="83"/>
                  </a:cubicBezTo>
                  <a:cubicBezTo>
                    <a:pt x="17" y="99"/>
                    <a:pt x="1" y="132"/>
                    <a:pt x="17" y="169"/>
                  </a:cubicBezTo>
                  <a:cubicBezTo>
                    <a:pt x="17" y="202"/>
                    <a:pt x="34" y="235"/>
                    <a:pt x="67" y="235"/>
                  </a:cubicBezTo>
                  <a:cubicBezTo>
                    <a:pt x="83" y="256"/>
                    <a:pt x="121" y="256"/>
                    <a:pt x="154" y="256"/>
                  </a:cubicBezTo>
                  <a:cubicBezTo>
                    <a:pt x="207" y="219"/>
                    <a:pt x="240" y="153"/>
                    <a:pt x="224" y="83"/>
                  </a:cubicBezTo>
                  <a:cubicBezTo>
                    <a:pt x="224" y="66"/>
                    <a:pt x="224" y="50"/>
                    <a:pt x="207" y="29"/>
                  </a:cubicBezTo>
                  <a:cubicBezTo>
                    <a:pt x="187" y="12"/>
                    <a:pt x="187" y="12"/>
                    <a:pt x="170" y="12"/>
                  </a:cubicBezTo>
                  <a:cubicBezTo>
                    <a:pt x="162" y="4"/>
                    <a:pt x="14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6"/>
            <p:cNvSpPr/>
            <p:nvPr/>
          </p:nvSpPr>
          <p:spPr>
            <a:xfrm>
              <a:off x="4104700" y="2827875"/>
              <a:ext cx="6000" cy="6325"/>
            </a:xfrm>
            <a:custGeom>
              <a:avLst/>
              <a:gdLst/>
              <a:ahLst/>
              <a:cxnLst/>
              <a:rect l="l" t="t" r="r" b="b"/>
              <a:pathLst>
                <a:path w="240" h="253" extrusionOk="0">
                  <a:moveTo>
                    <a:pt x="132" y="0"/>
                  </a:moveTo>
                  <a:cubicBezTo>
                    <a:pt x="100" y="0"/>
                    <a:pt x="65" y="19"/>
                    <a:pt x="33" y="50"/>
                  </a:cubicBezTo>
                  <a:cubicBezTo>
                    <a:pt x="0" y="100"/>
                    <a:pt x="0" y="186"/>
                    <a:pt x="33" y="219"/>
                  </a:cubicBezTo>
                  <a:cubicBezTo>
                    <a:pt x="56" y="242"/>
                    <a:pt x="81" y="252"/>
                    <a:pt x="106" y="252"/>
                  </a:cubicBezTo>
                  <a:cubicBezTo>
                    <a:pt x="141" y="252"/>
                    <a:pt x="176" y="234"/>
                    <a:pt x="206" y="203"/>
                  </a:cubicBezTo>
                  <a:cubicBezTo>
                    <a:pt x="239" y="153"/>
                    <a:pt x="239" y="67"/>
                    <a:pt x="190" y="30"/>
                  </a:cubicBezTo>
                  <a:cubicBezTo>
                    <a:pt x="175" y="9"/>
                    <a:pt x="154"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6"/>
            <p:cNvSpPr/>
            <p:nvPr/>
          </p:nvSpPr>
          <p:spPr>
            <a:xfrm>
              <a:off x="4099125" y="2812400"/>
              <a:ext cx="6425" cy="6600"/>
            </a:xfrm>
            <a:custGeom>
              <a:avLst/>
              <a:gdLst/>
              <a:ahLst/>
              <a:cxnLst/>
              <a:rect l="l" t="t" r="r" b="b"/>
              <a:pathLst>
                <a:path w="257" h="264" extrusionOk="0">
                  <a:moveTo>
                    <a:pt x="144" y="1"/>
                  </a:moveTo>
                  <a:cubicBezTo>
                    <a:pt x="109" y="1"/>
                    <a:pt x="72" y="19"/>
                    <a:pt x="50" y="51"/>
                  </a:cubicBezTo>
                  <a:cubicBezTo>
                    <a:pt x="1" y="100"/>
                    <a:pt x="1" y="187"/>
                    <a:pt x="50" y="237"/>
                  </a:cubicBezTo>
                  <a:cubicBezTo>
                    <a:pt x="67" y="237"/>
                    <a:pt x="87" y="257"/>
                    <a:pt x="104" y="257"/>
                  </a:cubicBezTo>
                  <a:cubicBezTo>
                    <a:pt x="112" y="261"/>
                    <a:pt x="121" y="263"/>
                    <a:pt x="131" y="263"/>
                  </a:cubicBezTo>
                  <a:cubicBezTo>
                    <a:pt x="161" y="263"/>
                    <a:pt x="194" y="244"/>
                    <a:pt x="207" y="204"/>
                  </a:cubicBezTo>
                  <a:cubicBezTo>
                    <a:pt x="240" y="171"/>
                    <a:pt x="256" y="117"/>
                    <a:pt x="240" y="84"/>
                  </a:cubicBezTo>
                  <a:cubicBezTo>
                    <a:pt x="223" y="67"/>
                    <a:pt x="223" y="51"/>
                    <a:pt x="207" y="30"/>
                  </a:cubicBezTo>
                  <a:cubicBezTo>
                    <a:pt x="191" y="10"/>
                    <a:pt x="168"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6"/>
            <p:cNvSpPr/>
            <p:nvPr/>
          </p:nvSpPr>
          <p:spPr>
            <a:xfrm>
              <a:off x="4114600" y="2705925"/>
              <a:ext cx="6400" cy="6400"/>
            </a:xfrm>
            <a:custGeom>
              <a:avLst/>
              <a:gdLst/>
              <a:ahLst/>
              <a:cxnLst/>
              <a:rect l="l" t="t" r="r" b="b"/>
              <a:pathLst>
                <a:path w="256" h="256" extrusionOk="0">
                  <a:moveTo>
                    <a:pt x="135" y="1"/>
                  </a:moveTo>
                  <a:cubicBezTo>
                    <a:pt x="102" y="1"/>
                    <a:pt x="71" y="18"/>
                    <a:pt x="49" y="47"/>
                  </a:cubicBezTo>
                  <a:cubicBezTo>
                    <a:pt x="0" y="100"/>
                    <a:pt x="0" y="187"/>
                    <a:pt x="49" y="220"/>
                  </a:cubicBezTo>
                  <a:cubicBezTo>
                    <a:pt x="67" y="243"/>
                    <a:pt x="94" y="255"/>
                    <a:pt x="121" y="255"/>
                  </a:cubicBezTo>
                  <a:cubicBezTo>
                    <a:pt x="153" y="255"/>
                    <a:pt x="186" y="239"/>
                    <a:pt x="206" y="204"/>
                  </a:cubicBezTo>
                  <a:cubicBezTo>
                    <a:pt x="256" y="150"/>
                    <a:pt x="256" y="63"/>
                    <a:pt x="206" y="30"/>
                  </a:cubicBezTo>
                  <a:cubicBezTo>
                    <a:pt x="184" y="10"/>
                    <a:pt x="159"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6"/>
            <p:cNvSpPr/>
            <p:nvPr/>
          </p:nvSpPr>
          <p:spPr>
            <a:xfrm>
              <a:off x="4101700" y="2722475"/>
              <a:ext cx="6000" cy="6600"/>
            </a:xfrm>
            <a:custGeom>
              <a:avLst/>
              <a:gdLst/>
              <a:ahLst/>
              <a:cxnLst/>
              <a:rect l="l" t="t" r="r" b="b"/>
              <a:pathLst>
                <a:path w="240" h="264" extrusionOk="0">
                  <a:moveTo>
                    <a:pt x="134" y="0"/>
                  </a:moveTo>
                  <a:cubicBezTo>
                    <a:pt x="87" y="0"/>
                    <a:pt x="32" y="49"/>
                    <a:pt x="17" y="106"/>
                  </a:cubicBezTo>
                  <a:cubicBezTo>
                    <a:pt x="1" y="176"/>
                    <a:pt x="34" y="247"/>
                    <a:pt x="104" y="263"/>
                  </a:cubicBezTo>
                  <a:cubicBezTo>
                    <a:pt x="137" y="263"/>
                    <a:pt x="153" y="247"/>
                    <a:pt x="190" y="226"/>
                  </a:cubicBezTo>
                  <a:cubicBezTo>
                    <a:pt x="223" y="209"/>
                    <a:pt x="240" y="176"/>
                    <a:pt x="240" y="144"/>
                  </a:cubicBezTo>
                  <a:cubicBezTo>
                    <a:pt x="240" y="106"/>
                    <a:pt x="240" y="73"/>
                    <a:pt x="223" y="57"/>
                  </a:cubicBezTo>
                  <a:cubicBezTo>
                    <a:pt x="223" y="40"/>
                    <a:pt x="223" y="40"/>
                    <a:pt x="207" y="20"/>
                  </a:cubicBezTo>
                  <a:cubicBezTo>
                    <a:pt x="190" y="20"/>
                    <a:pt x="170" y="3"/>
                    <a:pt x="153" y="3"/>
                  </a:cubicBezTo>
                  <a:cubicBezTo>
                    <a:pt x="147" y="1"/>
                    <a:pt x="141"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6"/>
            <p:cNvSpPr/>
            <p:nvPr/>
          </p:nvSpPr>
          <p:spPr>
            <a:xfrm>
              <a:off x="4110675" y="2737600"/>
              <a:ext cx="6525" cy="6375"/>
            </a:xfrm>
            <a:custGeom>
              <a:avLst/>
              <a:gdLst/>
              <a:ahLst/>
              <a:cxnLst/>
              <a:rect l="l" t="t" r="r" b="b"/>
              <a:pathLst>
                <a:path w="261" h="255" extrusionOk="0">
                  <a:moveTo>
                    <a:pt x="103" y="0"/>
                  </a:moveTo>
                  <a:cubicBezTo>
                    <a:pt x="37" y="33"/>
                    <a:pt x="0" y="103"/>
                    <a:pt x="17" y="173"/>
                  </a:cubicBezTo>
                  <a:cubicBezTo>
                    <a:pt x="17" y="206"/>
                    <a:pt x="37" y="223"/>
                    <a:pt x="70" y="239"/>
                  </a:cubicBezTo>
                  <a:cubicBezTo>
                    <a:pt x="87" y="250"/>
                    <a:pt x="99" y="255"/>
                    <a:pt x="112" y="255"/>
                  </a:cubicBezTo>
                  <a:cubicBezTo>
                    <a:pt x="125" y="255"/>
                    <a:pt x="138" y="250"/>
                    <a:pt x="157" y="239"/>
                  </a:cubicBezTo>
                  <a:cubicBezTo>
                    <a:pt x="223" y="223"/>
                    <a:pt x="260" y="136"/>
                    <a:pt x="244" y="87"/>
                  </a:cubicBezTo>
                  <a:cubicBezTo>
                    <a:pt x="223" y="54"/>
                    <a:pt x="223" y="33"/>
                    <a:pt x="206" y="33"/>
                  </a:cubicBezTo>
                  <a:lnTo>
                    <a:pt x="190" y="17"/>
                  </a:lnTo>
                  <a:cubicBezTo>
                    <a:pt x="157" y="0"/>
                    <a:pt x="120"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6"/>
            <p:cNvSpPr/>
            <p:nvPr/>
          </p:nvSpPr>
          <p:spPr>
            <a:xfrm>
              <a:off x="4106850" y="2783575"/>
              <a:ext cx="6000" cy="6300"/>
            </a:xfrm>
            <a:custGeom>
              <a:avLst/>
              <a:gdLst/>
              <a:ahLst/>
              <a:cxnLst/>
              <a:rect l="l" t="t" r="r" b="b"/>
              <a:pathLst>
                <a:path w="240" h="252" extrusionOk="0">
                  <a:moveTo>
                    <a:pt x="104" y="0"/>
                  </a:moveTo>
                  <a:cubicBezTo>
                    <a:pt x="34" y="33"/>
                    <a:pt x="1" y="103"/>
                    <a:pt x="17" y="173"/>
                  </a:cubicBezTo>
                  <a:cubicBezTo>
                    <a:pt x="17" y="206"/>
                    <a:pt x="50" y="223"/>
                    <a:pt x="67" y="239"/>
                  </a:cubicBezTo>
                  <a:cubicBezTo>
                    <a:pt x="85" y="247"/>
                    <a:pt x="99" y="252"/>
                    <a:pt x="112" y="252"/>
                  </a:cubicBezTo>
                  <a:cubicBezTo>
                    <a:pt x="124" y="252"/>
                    <a:pt x="137" y="247"/>
                    <a:pt x="153" y="239"/>
                  </a:cubicBezTo>
                  <a:cubicBezTo>
                    <a:pt x="190" y="223"/>
                    <a:pt x="207" y="206"/>
                    <a:pt x="223" y="173"/>
                  </a:cubicBezTo>
                  <a:cubicBezTo>
                    <a:pt x="240" y="136"/>
                    <a:pt x="240" y="103"/>
                    <a:pt x="240" y="70"/>
                  </a:cubicBezTo>
                  <a:cubicBezTo>
                    <a:pt x="223" y="50"/>
                    <a:pt x="223" y="33"/>
                    <a:pt x="207" y="17"/>
                  </a:cubicBezTo>
                  <a:cubicBezTo>
                    <a:pt x="207" y="17"/>
                    <a:pt x="190" y="17"/>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6"/>
            <p:cNvSpPr/>
            <p:nvPr/>
          </p:nvSpPr>
          <p:spPr>
            <a:xfrm>
              <a:off x="4063050" y="2730700"/>
              <a:ext cx="5600" cy="6100"/>
            </a:xfrm>
            <a:custGeom>
              <a:avLst/>
              <a:gdLst/>
              <a:ahLst/>
              <a:cxnLst/>
              <a:rect l="l" t="t" r="r" b="b"/>
              <a:pathLst>
                <a:path w="224" h="244" extrusionOk="0">
                  <a:moveTo>
                    <a:pt x="190" y="0"/>
                  </a:moveTo>
                  <a:cubicBezTo>
                    <a:pt x="120" y="54"/>
                    <a:pt x="50" y="87"/>
                    <a:pt x="1" y="124"/>
                  </a:cubicBezTo>
                  <a:cubicBezTo>
                    <a:pt x="1" y="157"/>
                    <a:pt x="1" y="190"/>
                    <a:pt x="34" y="206"/>
                  </a:cubicBezTo>
                  <a:cubicBezTo>
                    <a:pt x="34" y="227"/>
                    <a:pt x="50" y="227"/>
                    <a:pt x="67" y="243"/>
                  </a:cubicBezTo>
                  <a:cubicBezTo>
                    <a:pt x="104" y="243"/>
                    <a:pt x="153" y="227"/>
                    <a:pt x="190" y="190"/>
                  </a:cubicBezTo>
                  <a:cubicBezTo>
                    <a:pt x="223" y="157"/>
                    <a:pt x="223" y="103"/>
                    <a:pt x="207" y="54"/>
                  </a:cubicBezTo>
                  <a:cubicBezTo>
                    <a:pt x="207" y="37"/>
                    <a:pt x="207" y="21"/>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6"/>
            <p:cNvSpPr/>
            <p:nvPr/>
          </p:nvSpPr>
          <p:spPr>
            <a:xfrm>
              <a:off x="4119750" y="2786650"/>
              <a:ext cx="6000" cy="6575"/>
            </a:xfrm>
            <a:custGeom>
              <a:avLst/>
              <a:gdLst/>
              <a:ahLst/>
              <a:cxnLst/>
              <a:rect l="l" t="t" r="r" b="b"/>
              <a:pathLst>
                <a:path w="240" h="263" extrusionOk="0">
                  <a:moveTo>
                    <a:pt x="137" y="0"/>
                  </a:moveTo>
                  <a:cubicBezTo>
                    <a:pt x="103" y="0"/>
                    <a:pt x="71" y="19"/>
                    <a:pt x="50" y="50"/>
                  </a:cubicBezTo>
                  <a:cubicBezTo>
                    <a:pt x="0" y="100"/>
                    <a:pt x="0" y="186"/>
                    <a:pt x="50" y="236"/>
                  </a:cubicBezTo>
                  <a:cubicBezTo>
                    <a:pt x="50" y="236"/>
                    <a:pt x="66" y="256"/>
                    <a:pt x="87" y="256"/>
                  </a:cubicBezTo>
                  <a:cubicBezTo>
                    <a:pt x="95" y="260"/>
                    <a:pt x="104" y="263"/>
                    <a:pt x="114" y="263"/>
                  </a:cubicBezTo>
                  <a:cubicBezTo>
                    <a:pt x="143" y="263"/>
                    <a:pt x="178" y="243"/>
                    <a:pt x="206" y="203"/>
                  </a:cubicBezTo>
                  <a:cubicBezTo>
                    <a:pt x="239" y="170"/>
                    <a:pt x="239" y="116"/>
                    <a:pt x="223" y="83"/>
                  </a:cubicBezTo>
                  <a:cubicBezTo>
                    <a:pt x="223" y="67"/>
                    <a:pt x="223" y="50"/>
                    <a:pt x="206" y="30"/>
                  </a:cubicBezTo>
                  <a:cubicBezTo>
                    <a:pt x="184" y="9"/>
                    <a:pt x="160"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6"/>
            <p:cNvSpPr/>
            <p:nvPr/>
          </p:nvSpPr>
          <p:spPr>
            <a:xfrm>
              <a:off x="4101300" y="2707500"/>
              <a:ext cx="5575" cy="5700"/>
            </a:xfrm>
            <a:custGeom>
              <a:avLst/>
              <a:gdLst/>
              <a:ahLst/>
              <a:cxnLst/>
              <a:rect l="l" t="t" r="r" b="b"/>
              <a:pathLst>
                <a:path w="223" h="228" extrusionOk="0">
                  <a:moveTo>
                    <a:pt x="186" y="0"/>
                  </a:moveTo>
                  <a:cubicBezTo>
                    <a:pt x="120" y="37"/>
                    <a:pt x="50" y="70"/>
                    <a:pt x="0" y="103"/>
                  </a:cubicBezTo>
                  <a:lnTo>
                    <a:pt x="0" y="174"/>
                  </a:lnTo>
                  <a:cubicBezTo>
                    <a:pt x="17" y="190"/>
                    <a:pt x="50" y="207"/>
                    <a:pt x="66" y="227"/>
                  </a:cubicBezTo>
                  <a:cubicBezTo>
                    <a:pt x="136" y="227"/>
                    <a:pt x="206" y="190"/>
                    <a:pt x="223" y="103"/>
                  </a:cubicBezTo>
                  <a:cubicBezTo>
                    <a:pt x="223" y="87"/>
                    <a:pt x="223" y="54"/>
                    <a:pt x="206" y="21"/>
                  </a:cubicBez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6"/>
            <p:cNvSpPr/>
            <p:nvPr/>
          </p:nvSpPr>
          <p:spPr>
            <a:xfrm>
              <a:off x="4099125" y="2750900"/>
              <a:ext cx="5600" cy="6500"/>
            </a:xfrm>
            <a:custGeom>
              <a:avLst/>
              <a:gdLst/>
              <a:ahLst/>
              <a:cxnLst/>
              <a:rect l="l" t="t" r="r" b="b"/>
              <a:pathLst>
                <a:path w="224" h="260" extrusionOk="0">
                  <a:moveTo>
                    <a:pt x="137" y="0"/>
                  </a:moveTo>
                  <a:cubicBezTo>
                    <a:pt x="87" y="0"/>
                    <a:pt x="17" y="37"/>
                    <a:pt x="1" y="120"/>
                  </a:cubicBezTo>
                  <a:cubicBezTo>
                    <a:pt x="1" y="157"/>
                    <a:pt x="1" y="173"/>
                    <a:pt x="17" y="206"/>
                  </a:cubicBezTo>
                  <a:cubicBezTo>
                    <a:pt x="34" y="243"/>
                    <a:pt x="50" y="260"/>
                    <a:pt x="87" y="260"/>
                  </a:cubicBezTo>
                  <a:cubicBezTo>
                    <a:pt x="120" y="260"/>
                    <a:pt x="153" y="260"/>
                    <a:pt x="170" y="243"/>
                  </a:cubicBezTo>
                  <a:cubicBezTo>
                    <a:pt x="207" y="206"/>
                    <a:pt x="223" y="190"/>
                    <a:pt x="223" y="157"/>
                  </a:cubicBezTo>
                  <a:cubicBezTo>
                    <a:pt x="223" y="120"/>
                    <a:pt x="223" y="87"/>
                    <a:pt x="207" y="54"/>
                  </a:cubicBezTo>
                  <a:cubicBezTo>
                    <a:pt x="207" y="54"/>
                    <a:pt x="207" y="37"/>
                    <a:pt x="190" y="37"/>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6"/>
            <p:cNvSpPr/>
            <p:nvPr/>
          </p:nvSpPr>
          <p:spPr>
            <a:xfrm>
              <a:off x="3937200" y="2846575"/>
              <a:ext cx="6000" cy="4000"/>
            </a:xfrm>
            <a:custGeom>
              <a:avLst/>
              <a:gdLst/>
              <a:ahLst/>
              <a:cxnLst/>
              <a:rect l="l" t="t" r="r" b="b"/>
              <a:pathLst>
                <a:path w="240" h="160" extrusionOk="0">
                  <a:moveTo>
                    <a:pt x="117" y="0"/>
                  </a:moveTo>
                  <a:cubicBezTo>
                    <a:pt x="71" y="0"/>
                    <a:pt x="15" y="49"/>
                    <a:pt x="0" y="106"/>
                  </a:cubicBezTo>
                  <a:lnTo>
                    <a:pt x="0" y="160"/>
                  </a:lnTo>
                  <a:lnTo>
                    <a:pt x="223" y="160"/>
                  </a:lnTo>
                  <a:cubicBezTo>
                    <a:pt x="240" y="127"/>
                    <a:pt x="223" y="90"/>
                    <a:pt x="223" y="57"/>
                  </a:cubicBezTo>
                  <a:cubicBezTo>
                    <a:pt x="207" y="40"/>
                    <a:pt x="207" y="40"/>
                    <a:pt x="190" y="40"/>
                  </a:cubicBezTo>
                  <a:cubicBezTo>
                    <a:pt x="190" y="24"/>
                    <a:pt x="174" y="3"/>
                    <a:pt x="137"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6"/>
            <p:cNvSpPr/>
            <p:nvPr/>
          </p:nvSpPr>
          <p:spPr>
            <a:xfrm>
              <a:off x="4097375" y="2797675"/>
              <a:ext cx="5600" cy="6600"/>
            </a:xfrm>
            <a:custGeom>
              <a:avLst/>
              <a:gdLst/>
              <a:ahLst/>
              <a:cxnLst/>
              <a:rect l="l" t="t" r="r" b="b"/>
              <a:pathLst>
                <a:path w="224" h="264" extrusionOk="0">
                  <a:moveTo>
                    <a:pt x="137" y="1"/>
                  </a:moveTo>
                  <a:cubicBezTo>
                    <a:pt x="104" y="1"/>
                    <a:pt x="87" y="1"/>
                    <a:pt x="54" y="38"/>
                  </a:cubicBezTo>
                  <a:cubicBezTo>
                    <a:pt x="33" y="55"/>
                    <a:pt x="17" y="88"/>
                    <a:pt x="0" y="125"/>
                  </a:cubicBezTo>
                  <a:cubicBezTo>
                    <a:pt x="0" y="141"/>
                    <a:pt x="0" y="174"/>
                    <a:pt x="17" y="207"/>
                  </a:cubicBezTo>
                  <a:cubicBezTo>
                    <a:pt x="33" y="244"/>
                    <a:pt x="54" y="261"/>
                    <a:pt x="87" y="261"/>
                  </a:cubicBezTo>
                  <a:cubicBezTo>
                    <a:pt x="94" y="263"/>
                    <a:pt x="100" y="264"/>
                    <a:pt x="107" y="264"/>
                  </a:cubicBezTo>
                  <a:cubicBezTo>
                    <a:pt x="154" y="264"/>
                    <a:pt x="209" y="219"/>
                    <a:pt x="223" y="158"/>
                  </a:cubicBezTo>
                  <a:cubicBezTo>
                    <a:pt x="223" y="125"/>
                    <a:pt x="223" y="88"/>
                    <a:pt x="207" y="55"/>
                  </a:cubicBezTo>
                  <a:cubicBezTo>
                    <a:pt x="207" y="55"/>
                    <a:pt x="207" y="38"/>
                    <a:pt x="190" y="38"/>
                  </a:cubicBezTo>
                  <a:cubicBezTo>
                    <a:pt x="174" y="22"/>
                    <a:pt x="157"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6"/>
            <p:cNvSpPr/>
            <p:nvPr/>
          </p:nvSpPr>
          <p:spPr>
            <a:xfrm>
              <a:off x="4106850" y="2844350"/>
              <a:ext cx="6425" cy="6225"/>
            </a:xfrm>
            <a:custGeom>
              <a:avLst/>
              <a:gdLst/>
              <a:ahLst/>
              <a:cxnLst/>
              <a:rect l="l" t="t" r="r" b="b"/>
              <a:pathLst>
                <a:path w="257" h="249" extrusionOk="0">
                  <a:moveTo>
                    <a:pt x="130" y="0"/>
                  </a:moveTo>
                  <a:cubicBezTo>
                    <a:pt x="99" y="0"/>
                    <a:pt x="71" y="14"/>
                    <a:pt x="50" y="43"/>
                  </a:cubicBezTo>
                  <a:cubicBezTo>
                    <a:pt x="1" y="92"/>
                    <a:pt x="1" y="179"/>
                    <a:pt x="50" y="232"/>
                  </a:cubicBezTo>
                  <a:cubicBezTo>
                    <a:pt x="50" y="249"/>
                    <a:pt x="67" y="249"/>
                    <a:pt x="87" y="249"/>
                  </a:cubicBezTo>
                  <a:lnTo>
                    <a:pt x="137" y="249"/>
                  </a:lnTo>
                  <a:cubicBezTo>
                    <a:pt x="153" y="249"/>
                    <a:pt x="190" y="232"/>
                    <a:pt x="207" y="216"/>
                  </a:cubicBezTo>
                  <a:cubicBezTo>
                    <a:pt x="256" y="146"/>
                    <a:pt x="256" y="76"/>
                    <a:pt x="207" y="26"/>
                  </a:cubicBezTo>
                  <a:cubicBezTo>
                    <a:pt x="183" y="9"/>
                    <a:pt x="15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6"/>
            <p:cNvSpPr/>
            <p:nvPr/>
          </p:nvSpPr>
          <p:spPr>
            <a:xfrm>
              <a:off x="4119325" y="2832200"/>
              <a:ext cx="6000" cy="6250"/>
            </a:xfrm>
            <a:custGeom>
              <a:avLst/>
              <a:gdLst/>
              <a:ahLst/>
              <a:cxnLst/>
              <a:rect l="l" t="t" r="r" b="b"/>
              <a:pathLst>
                <a:path w="240" h="250" extrusionOk="0">
                  <a:moveTo>
                    <a:pt x="134" y="0"/>
                  </a:moveTo>
                  <a:cubicBezTo>
                    <a:pt x="98" y="0"/>
                    <a:pt x="62" y="18"/>
                    <a:pt x="34" y="46"/>
                  </a:cubicBezTo>
                  <a:cubicBezTo>
                    <a:pt x="1" y="100"/>
                    <a:pt x="1" y="187"/>
                    <a:pt x="34" y="220"/>
                  </a:cubicBezTo>
                  <a:cubicBezTo>
                    <a:pt x="54" y="240"/>
                    <a:pt x="79" y="249"/>
                    <a:pt x="104" y="249"/>
                  </a:cubicBezTo>
                  <a:cubicBezTo>
                    <a:pt x="139" y="249"/>
                    <a:pt x="176" y="232"/>
                    <a:pt x="207" y="203"/>
                  </a:cubicBezTo>
                  <a:cubicBezTo>
                    <a:pt x="240" y="150"/>
                    <a:pt x="240" y="63"/>
                    <a:pt x="207" y="30"/>
                  </a:cubicBezTo>
                  <a:cubicBezTo>
                    <a:pt x="184" y="9"/>
                    <a:pt x="15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6"/>
            <p:cNvSpPr/>
            <p:nvPr/>
          </p:nvSpPr>
          <p:spPr>
            <a:xfrm>
              <a:off x="4101300" y="2768100"/>
              <a:ext cx="5575" cy="6525"/>
            </a:xfrm>
            <a:custGeom>
              <a:avLst/>
              <a:gdLst/>
              <a:ahLst/>
              <a:cxnLst/>
              <a:rect l="l" t="t" r="r" b="b"/>
              <a:pathLst>
                <a:path w="223" h="261" extrusionOk="0">
                  <a:moveTo>
                    <a:pt x="136" y="1"/>
                  </a:moveTo>
                  <a:cubicBezTo>
                    <a:pt x="103" y="1"/>
                    <a:pt x="83" y="1"/>
                    <a:pt x="50" y="34"/>
                  </a:cubicBezTo>
                  <a:cubicBezTo>
                    <a:pt x="33" y="50"/>
                    <a:pt x="17" y="71"/>
                    <a:pt x="0" y="104"/>
                  </a:cubicBezTo>
                  <a:cubicBezTo>
                    <a:pt x="0" y="137"/>
                    <a:pt x="0" y="174"/>
                    <a:pt x="17" y="207"/>
                  </a:cubicBezTo>
                  <a:cubicBezTo>
                    <a:pt x="33" y="240"/>
                    <a:pt x="50" y="256"/>
                    <a:pt x="83" y="256"/>
                  </a:cubicBezTo>
                  <a:cubicBezTo>
                    <a:pt x="91" y="259"/>
                    <a:pt x="99" y="261"/>
                    <a:pt x="107" y="261"/>
                  </a:cubicBezTo>
                  <a:cubicBezTo>
                    <a:pt x="156" y="261"/>
                    <a:pt x="209" y="213"/>
                    <a:pt x="223" y="153"/>
                  </a:cubicBezTo>
                  <a:cubicBezTo>
                    <a:pt x="223" y="120"/>
                    <a:pt x="223" y="87"/>
                    <a:pt x="206" y="50"/>
                  </a:cubicBezTo>
                  <a:cubicBezTo>
                    <a:pt x="206" y="50"/>
                    <a:pt x="206" y="34"/>
                    <a:pt x="186" y="34"/>
                  </a:cubicBezTo>
                  <a:cubicBezTo>
                    <a:pt x="169"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6"/>
            <p:cNvSpPr/>
            <p:nvPr/>
          </p:nvSpPr>
          <p:spPr>
            <a:xfrm>
              <a:off x="3906700" y="2781325"/>
              <a:ext cx="6000" cy="6600"/>
            </a:xfrm>
            <a:custGeom>
              <a:avLst/>
              <a:gdLst/>
              <a:ahLst/>
              <a:cxnLst/>
              <a:rect l="l" t="t" r="r" b="b"/>
              <a:pathLst>
                <a:path w="240" h="264" extrusionOk="0">
                  <a:moveTo>
                    <a:pt x="116" y="0"/>
                  </a:moveTo>
                  <a:cubicBezTo>
                    <a:pt x="69" y="0"/>
                    <a:pt x="14" y="46"/>
                    <a:pt x="0" y="107"/>
                  </a:cubicBezTo>
                  <a:cubicBezTo>
                    <a:pt x="0" y="140"/>
                    <a:pt x="0" y="177"/>
                    <a:pt x="17" y="210"/>
                  </a:cubicBezTo>
                  <a:cubicBezTo>
                    <a:pt x="33" y="226"/>
                    <a:pt x="54" y="243"/>
                    <a:pt x="87" y="263"/>
                  </a:cubicBezTo>
                  <a:cubicBezTo>
                    <a:pt x="157" y="263"/>
                    <a:pt x="206" y="226"/>
                    <a:pt x="223" y="140"/>
                  </a:cubicBezTo>
                  <a:cubicBezTo>
                    <a:pt x="239" y="107"/>
                    <a:pt x="223" y="90"/>
                    <a:pt x="206" y="57"/>
                  </a:cubicBezTo>
                  <a:cubicBezTo>
                    <a:pt x="206" y="36"/>
                    <a:pt x="206" y="36"/>
                    <a:pt x="190" y="36"/>
                  </a:cubicBezTo>
                  <a:cubicBezTo>
                    <a:pt x="190" y="20"/>
                    <a:pt x="173" y="4"/>
                    <a:pt x="136" y="4"/>
                  </a:cubicBezTo>
                  <a:cubicBezTo>
                    <a:pt x="130" y="1"/>
                    <a:pt x="123"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6"/>
            <p:cNvSpPr/>
            <p:nvPr/>
          </p:nvSpPr>
          <p:spPr>
            <a:xfrm>
              <a:off x="3908450" y="2844000"/>
              <a:ext cx="6000" cy="6350"/>
            </a:xfrm>
            <a:custGeom>
              <a:avLst/>
              <a:gdLst/>
              <a:ahLst/>
              <a:cxnLst/>
              <a:rect l="l" t="t" r="r" b="b"/>
              <a:pathLst>
                <a:path w="240" h="254" extrusionOk="0">
                  <a:moveTo>
                    <a:pt x="117" y="0"/>
                  </a:moveTo>
                  <a:cubicBezTo>
                    <a:pt x="70" y="0"/>
                    <a:pt x="15" y="49"/>
                    <a:pt x="0" y="106"/>
                  </a:cubicBezTo>
                  <a:cubicBezTo>
                    <a:pt x="0" y="143"/>
                    <a:pt x="0" y="176"/>
                    <a:pt x="17" y="193"/>
                  </a:cubicBezTo>
                  <a:cubicBezTo>
                    <a:pt x="33" y="230"/>
                    <a:pt x="50" y="246"/>
                    <a:pt x="87" y="246"/>
                  </a:cubicBezTo>
                  <a:cubicBezTo>
                    <a:pt x="96" y="251"/>
                    <a:pt x="106" y="253"/>
                    <a:pt x="115" y="253"/>
                  </a:cubicBezTo>
                  <a:cubicBezTo>
                    <a:pt x="138" y="253"/>
                    <a:pt x="158" y="242"/>
                    <a:pt x="169" y="230"/>
                  </a:cubicBezTo>
                  <a:cubicBezTo>
                    <a:pt x="206" y="209"/>
                    <a:pt x="223" y="176"/>
                    <a:pt x="223" y="143"/>
                  </a:cubicBezTo>
                  <a:cubicBezTo>
                    <a:pt x="239" y="106"/>
                    <a:pt x="223" y="73"/>
                    <a:pt x="206" y="57"/>
                  </a:cubicBezTo>
                  <a:cubicBezTo>
                    <a:pt x="206" y="40"/>
                    <a:pt x="206" y="40"/>
                    <a:pt x="190" y="24"/>
                  </a:cubicBezTo>
                  <a:cubicBezTo>
                    <a:pt x="190" y="3"/>
                    <a:pt x="153" y="3"/>
                    <a:pt x="136"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6"/>
            <p:cNvSpPr/>
            <p:nvPr/>
          </p:nvSpPr>
          <p:spPr>
            <a:xfrm>
              <a:off x="3923900" y="2845100"/>
              <a:ext cx="6000" cy="5475"/>
            </a:xfrm>
            <a:custGeom>
              <a:avLst/>
              <a:gdLst/>
              <a:ahLst/>
              <a:cxnLst/>
              <a:rect l="l" t="t" r="r" b="b"/>
              <a:pathLst>
                <a:path w="240" h="219" extrusionOk="0">
                  <a:moveTo>
                    <a:pt x="135" y="0"/>
                  </a:moveTo>
                  <a:cubicBezTo>
                    <a:pt x="120" y="0"/>
                    <a:pt x="104" y="5"/>
                    <a:pt x="87" y="13"/>
                  </a:cubicBezTo>
                  <a:cubicBezTo>
                    <a:pt x="34" y="29"/>
                    <a:pt x="1" y="99"/>
                    <a:pt x="17" y="165"/>
                  </a:cubicBezTo>
                  <a:cubicBezTo>
                    <a:pt x="17" y="186"/>
                    <a:pt x="34" y="202"/>
                    <a:pt x="34" y="219"/>
                  </a:cubicBezTo>
                  <a:lnTo>
                    <a:pt x="190" y="219"/>
                  </a:lnTo>
                  <a:cubicBezTo>
                    <a:pt x="223" y="186"/>
                    <a:pt x="240" y="132"/>
                    <a:pt x="223" y="83"/>
                  </a:cubicBezTo>
                  <a:cubicBezTo>
                    <a:pt x="223" y="46"/>
                    <a:pt x="207" y="29"/>
                    <a:pt x="207" y="29"/>
                  </a:cubicBezTo>
                  <a:cubicBezTo>
                    <a:pt x="190" y="13"/>
                    <a:pt x="190" y="13"/>
                    <a:pt x="170" y="13"/>
                  </a:cubicBezTo>
                  <a:cubicBezTo>
                    <a:pt x="161" y="5"/>
                    <a:pt x="149"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6"/>
            <p:cNvSpPr/>
            <p:nvPr/>
          </p:nvSpPr>
          <p:spPr>
            <a:xfrm>
              <a:off x="3947500" y="2786150"/>
              <a:ext cx="6000" cy="6400"/>
            </a:xfrm>
            <a:custGeom>
              <a:avLst/>
              <a:gdLst/>
              <a:ahLst/>
              <a:cxnLst/>
              <a:rect l="l" t="t" r="r" b="b"/>
              <a:pathLst>
                <a:path w="240" h="256" extrusionOk="0">
                  <a:moveTo>
                    <a:pt x="153" y="0"/>
                  </a:moveTo>
                  <a:cubicBezTo>
                    <a:pt x="120" y="0"/>
                    <a:pt x="104" y="0"/>
                    <a:pt x="87" y="17"/>
                  </a:cubicBezTo>
                  <a:cubicBezTo>
                    <a:pt x="50" y="33"/>
                    <a:pt x="17" y="70"/>
                    <a:pt x="17" y="103"/>
                  </a:cubicBezTo>
                  <a:cubicBezTo>
                    <a:pt x="1" y="136"/>
                    <a:pt x="17" y="173"/>
                    <a:pt x="34" y="206"/>
                  </a:cubicBezTo>
                  <a:cubicBezTo>
                    <a:pt x="34" y="223"/>
                    <a:pt x="71" y="239"/>
                    <a:pt x="104" y="256"/>
                  </a:cubicBezTo>
                  <a:cubicBezTo>
                    <a:pt x="153" y="256"/>
                    <a:pt x="207" y="223"/>
                    <a:pt x="223" y="153"/>
                  </a:cubicBezTo>
                  <a:cubicBezTo>
                    <a:pt x="223" y="153"/>
                    <a:pt x="240" y="153"/>
                    <a:pt x="240" y="136"/>
                  </a:cubicBezTo>
                  <a:cubicBezTo>
                    <a:pt x="240" y="103"/>
                    <a:pt x="223" y="50"/>
                    <a:pt x="207" y="17"/>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6"/>
            <p:cNvSpPr/>
            <p:nvPr/>
          </p:nvSpPr>
          <p:spPr>
            <a:xfrm>
              <a:off x="3952650" y="2848400"/>
              <a:ext cx="5200" cy="2175"/>
            </a:xfrm>
            <a:custGeom>
              <a:avLst/>
              <a:gdLst/>
              <a:ahLst/>
              <a:cxnLst/>
              <a:rect l="l" t="t" r="r" b="b"/>
              <a:pathLst>
                <a:path w="208" h="87" extrusionOk="0">
                  <a:moveTo>
                    <a:pt x="71" y="0"/>
                  </a:moveTo>
                  <a:cubicBezTo>
                    <a:pt x="34" y="17"/>
                    <a:pt x="17" y="54"/>
                    <a:pt x="1" y="87"/>
                  </a:cubicBezTo>
                  <a:lnTo>
                    <a:pt x="207" y="87"/>
                  </a:lnTo>
                  <a:cubicBezTo>
                    <a:pt x="207" y="54"/>
                    <a:pt x="207" y="33"/>
                    <a:pt x="191" y="17"/>
                  </a:cubicBezTo>
                  <a:cubicBezTo>
                    <a:pt x="174" y="17"/>
                    <a:pt x="174"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6"/>
            <p:cNvSpPr/>
            <p:nvPr/>
          </p:nvSpPr>
          <p:spPr>
            <a:xfrm>
              <a:off x="3912250" y="2797100"/>
              <a:ext cx="6125" cy="6575"/>
            </a:xfrm>
            <a:custGeom>
              <a:avLst/>
              <a:gdLst/>
              <a:ahLst/>
              <a:cxnLst/>
              <a:rect l="l" t="t" r="r" b="b"/>
              <a:pathLst>
                <a:path w="245" h="263" extrusionOk="0">
                  <a:moveTo>
                    <a:pt x="135" y="1"/>
                  </a:moveTo>
                  <a:cubicBezTo>
                    <a:pt x="125" y="1"/>
                    <a:pt x="115" y="3"/>
                    <a:pt x="104" y="7"/>
                  </a:cubicBezTo>
                  <a:cubicBezTo>
                    <a:pt x="71" y="7"/>
                    <a:pt x="54" y="24"/>
                    <a:pt x="38" y="61"/>
                  </a:cubicBezTo>
                  <a:cubicBezTo>
                    <a:pt x="17" y="78"/>
                    <a:pt x="1" y="111"/>
                    <a:pt x="1" y="127"/>
                  </a:cubicBezTo>
                  <a:cubicBezTo>
                    <a:pt x="1" y="164"/>
                    <a:pt x="17" y="214"/>
                    <a:pt x="38" y="230"/>
                  </a:cubicBezTo>
                  <a:cubicBezTo>
                    <a:pt x="59" y="253"/>
                    <a:pt x="84" y="263"/>
                    <a:pt x="108" y="263"/>
                  </a:cubicBezTo>
                  <a:cubicBezTo>
                    <a:pt x="140" y="263"/>
                    <a:pt x="171" y="244"/>
                    <a:pt x="190" y="214"/>
                  </a:cubicBezTo>
                  <a:cubicBezTo>
                    <a:pt x="244" y="164"/>
                    <a:pt x="244" y="78"/>
                    <a:pt x="190" y="24"/>
                  </a:cubicBezTo>
                  <a:cubicBezTo>
                    <a:pt x="179" y="12"/>
                    <a:pt x="159"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6"/>
            <p:cNvSpPr/>
            <p:nvPr/>
          </p:nvSpPr>
          <p:spPr>
            <a:xfrm>
              <a:off x="3914000" y="2814075"/>
              <a:ext cx="6000" cy="6425"/>
            </a:xfrm>
            <a:custGeom>
              <a:avLst/>
              <a:gdLst/>
              <a:ahLst/>
              <a:cxnLst/>
              <a:rect l="l" t="t" r="r" b="b"/>
              <a:pathLst>
                <a:path w="240" h="257" extrusionOk="0">
                  <a:moveTo>
                    <a:pt x="153" y="0"/>
                  </a:moveTo>
                  <a:cubicBezTo>
                    <a:pt x="87" y="0"/>
                    <a:pt x="17" y="33"/>
                    <a:pt x="17" y="104"/>
                  </a:cubicBezTo>
                  <a:cubicBezTo>
                    <a:pt x="1" y="137"/>
                    <a:pt x="1" y="170"/>
                    <a:pt x="17" y="207"/>
                  </a:cubicBezTo>
                  <a:cubicBezTo>
                    <a:pt x="34" y="240"/>
                    <a:pt x="71" y="256"/>
                    <a:pt x="87" y="256"/>
                  </a:cubicBezTo>
                  <a:cubicBezTo>
                    <a:pt x="153" y="256"/>
                    <a:pt x="207" y="223"/>
                    <a:pt x="223" y="153"/>
                  </a:cubicBezTo>
                  <a:cubicBezTo>
                    <a:pt x="240" y="120"/>
                    <a:pt x="223" y="87"/>
                    <a:pt x="223" y="50"/>
                  </a:cubicBezTo>
                  <a:cubicBezTo>
                    <a:pt x="207" y="50"/>
                    <a:pt x="207" y="33"/>
                    <a:pt x="207" y="33"/>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6"/>
            <p:cNvSpPr/>
            <p:nvPr/>
          </p:nvSpPr>
          <p:spPr>
            <a:xfrm>
              <a:off x="3919975" y="2719975"/>
              <a:ext cx="5600" cy="6500"/>
            </a:xfrm>
            <a:custGeom>
              <a:avLst/>
              <a:gdLst/>
              <a:ahLst/>
              <a:cxnLst/>
              <a:rect l="l" t="t" r="r" b="b"/>
              <a:pathLst>
                <a:path w="224" h="260" extrusionOk="0">
                  <a:moveTo>
                    <a:pt x="141" y="0"/>
                  </a:moveTo>
                  <a:cubicBezTo>
                    <a:pt x="88" y="0"/>
                    <a:pt x="17" y="37"/>
                    <a:pt x="1" y="103"/>
                  </a:cubicBezTo>
                  <a:cubicBezTo>
                    <a:pt x="1" y="140"/>
                    <a:pt x="1" y="173"/>
                    <a:pt x="17" y="206"/>
                  </a:cubicBezTo>
                  <a:cubicBezTo>
                    <a:pt x="38" y="244"/>
                    <a:pt x="55" y="260"/>
                    <a:pt x="88" y="260"/>
                  </a:cubicBezTo>
                  <a:cubicBezTo>
                    <a:pt x="121" y="260"/>
                    <a:pt x="141" y="260"/>
                    <a:pt x="174" y="244"/>
                  </a:cubicBezTo>
                  <a:cubicBezTo>
                    <a:pt x="191" y="206"/>
                    <a:pt x="207" y="190"/>
                    <a:pt x="224" y="157"/>
                  </a:cubicBezTo>
                  <a:cubicBezTo>
                    <a:pt x="224" y="120"/>
                    <a:pt x="224" y="87"/>
                    <a:pt x="207" y="54"/>
                  </a:cubicBezTo>
                  <a:cubicBezTo>
                    <a:pt x="207" y="54"/>
                    <a:pt x="207" y="37"/>
                    <a:pt x="191" y="37"/>
                  </a:cubicBezTo>
                  <a:cubicBezTo>
                    <a:pt x="174" y="17"/>
                    <a:pt x="158"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6"/>
            <p:cNvSpPr/>
            <p:nvPr/>
          </p:nvSpPr>
          <p:spPr>
            <a:xfrm>
              <a:off x="4021825" y="2846575"/>
              <a:ext cx="5600" cy="4000"/>
            </a:xfrm>
            <a:custGeom>
              <a:avLst/>
              <a:gdLst/>
              <a:ahLst/>
              <a:cxnLst/>
              <a:rect l="l" t="t" r="r" b="b"/>
              <a:pathLst>
                <a:path w="224" h="160" extrusionOk="0">
                  <a:moveTo>
                    <a:pt x="111" y="0"/>
                  </a:moveTo>
                  <a:cubicBezTo>
                    <a:pt x="55" y="0"/>
                    <a:pt x="15" y="49"/>
                    <a:pt x="0" y="106"/>
                  </a:cubicBezTo>
                  <a:lnTo>
                    <a:pt x="0" y="160"/>
                  </a:lnTo>
                  <a:lnTo>
                    <a:pt x="223" y="160"/>
                  </a:lnTo>
                  <a:cubicBezTo>
                    <a:pt x="223" y="127"/>
                    <a:pt x="223" y="90"/>
                    <a:pt x="207" y="57"/>
                  </a:cubicBezTo>
                  <a:cubicBezTo>
                    <a:pt x="207" y="40"/>
                    <a:pt x="190" y="40"/>
                    <a:pt x="190" y="40"/>
                  </a:cubicBezTo>
                  <a:cubicBezTo>
                    <a:pt x="169" y="24"/>
                    <a:pt x="153" y="3"/>
                    <a:pt x="136" y="3"/>
                  </a:cubicBezTo>
                  <a:cubicBezTo>
                    <a:pt x="128" y="1"/>
                    <a:pt x="119"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6"/>
            <p:cNvSpPr/>
            <p:nvPr/>
          </p:nvSpPr>
          <p:spPr>
            <a:xfrm>
              <a:off x="4200850" y="2815650"/>
              <a:ext cx="6125" cy="6350"/>
            </a:xfrm>
            <a:custGeom>
              <a:avLst/>
              <a:gdLst/>
              <a:ahLst/>
              <a:cxnLst/>
              <a:rect l="l" t="t" r="r" b="b"/>
              <a:pathLst>
                <a:path w="245" h="254" extrusionOk="0">
                  <a:moveTo>
                    <a:pt x="132" y="0"/>
                  </a:moveTo>
                  <a:cubicBezTo>
                    <a:pt x="76" y="0"/>
                    <a:pt x="35" y="49"/>
                    <a:pt x="17" y="107"/>
                  </a:cubicBezTo>
                  <a:cubicBezTo>
                    <a:pt x="1" y="144"/>
                    <a:pt x="17" y="177"/>
                    <a:pt x="38" y="210"/>
                  </a:cubicBezTo>
                  <a:cubicBezTo>
                    <a:pt x="54" y="230"/>
                    <a:pt x="71" y="247"/>
                    <a:pt x="87" y="247"/>
                  </a:cubicBezTo>
                  <a:cubicBezTo>
                    <a:pt x="97" y="252"/>
                    <a:pt x="107" y="254"/>
                    <a:pt x="117" y="254"/>
                  </a:cubicBezTo>
                  <a:cubicBezTo>
                    <a:pt x="140" y="254"/>
                    <a:pt x="162" y="242"/>
                    <a:pt x="174" y="230"/>
                  </a:cubicBezTo>
                  <a:cubicBezTo>
                    <a:pt x="207" y="210"/>
                    <a:pt x="224" y="177"/>
                    <a:pt x="224" y="144"/>
                  </a:cubicBezTo>
                  <a:cubicBezTo>
                    <a:pt x="244" y="107"/>
                    <a:pt x="244" y="74"/>
                    <a:pt x="224" y="57"/>
                  </a:cubicBezTo>
                  <a:cubicBezTo>
                    <a:pt x="207" y="41"/>
                    <a:pt x="207" y="41"/>
                    <a:pt x="207" y="24"/>
                  </a:cubicBezTo>
                  <a:lnTo>
                    <a:pt x="191" y="24"/>
                  </a:lnTo>
                  <a:cubicBezTo>
                    <a:pt x="174" y="3"/>
                    <a:pt x="174" y="3"/>
                    <a:pt x="158" y="3"/>
                  </a:cubicBezTo>
                  <a:cubicBezTo>
                    <a:pt x="149"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6"/>
            <p:cNvSpPr/>
            <p:nvPr/>
          </p:nvSpPr>
          <p:spPr>
            <a:xfrm>
              <a:off x="4191900" y="2735025"/>
              <a:ext cx="5575" cy="6500"/>
            </a:xfrm>
            <a:custGeom>
              <a:avLst/>
              <a:gdLst/>
              <a:ahLst/>
              <a:cxnLst/>
              <a:rect l="l" t="t" r="r" b="b"/>
              <a:pathLst>
                <a:path w="223" h="260" extrusionOk="0">
                  <a:moveTo>
                    <a:pt x="136" y="0"/>
                  </a:moveTo>
                  <a:cubicBezTo>
                    <a:pt x="120" y="0"/>
                    <a:pt x="87" y="0"/>
                    <a:pt x="66" y="17"/>
                  </a:cubicBezTo>
                  <a:cubicBezTo>
                    <a:pt x="33" y="33"/>
                    <a:pt x="17" y="70"/>
                    <a:pt x="0" y="103"/>
                  </a:cubicBezTo>
                  <a:cubicBezTo>
                    <a:pt x="0" y="136"/>
                    <a:pt x="0" y="173"/>
                    <a:pt x="17" y="206"/>
                  </a:cubicBezTo>
                  <a:cubicBezTo>
                    <a:pt x="33" y="239"/>
                    <a:pt x="50" y="260"/>
                    <a:pt x="87" y="260"/>
                  </a:cubicBezTo>
                  <a:cubicBezTo>
                    <a:pt x="136" y="260"/>
                    <a:pt x="190" y="223"/>
                    <a:pt x="223" y="157"/>
                  </a:cubicBezTo>
                  <a:cubicBezTo>
                    <a:pt x="223" y="103"/>
                    <a:pt x="223" y="54"/>
                    <a:pt x="190" y="33"/>
                  </a:cubicBezTo>
                  <a:cubicBezTo>
                    <a:pt x="169" y="17"/>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6"/>
            <p:cNvSpPr/>
            <p:nvPr/>
          </p:nvSpPr>
          <p:spPr>
            <a:xfrm>
              <a:off x="4196125" y="2797375"/>
              <a:ext cx="6500" cy="6525"/>
            </a:xfrm>
            <a:custGeom>
              <a:avLst/>
              <a:gdLst/>
              <a:ahLst/>
              <a:cxnLst/>
              <a:rect l="l" t="t" r="r" b="b"/>
              <a:pathLst>
                <a:path w="260" h="261" extrusionOk="0">
                  <a:moveTo>
                    <a:pt x="142" y="1"/>
                  </a:moveTo>
                  <a:cubicBezTo>
                    <a:pt x="127" y="1"/>
                    <a:pt x="114" y="5"/>
                    <a:pt x="103" y="13"/>
                  </a:cubicBezTo>
                  <a:cubicBezTo>
                    <a:pt x="37" y="34"/>
                    <a:pt x="0" y="116"/>
                    <a:pt x="21" y="170"/>
                  </a:cubicBezTo>
                  <a:cubicBezTo>
                    <a:pt x="35" y="228"/>
                    <a:pt x="82" y="260"/>
                    <a:pt x="129" y="260"/>
                  </a:cubicBezTo>
                  <a:cubicBezTo>
                    <a:pt x="138" y="260"/>
                    <a:pt x="148" y="259"/>
                    <a:pt x="157" y="256"/>
                  </a:cubicBezTo>
                  <a:cubicBezTo>
                    <a:pt x="227" y="219"/>
                    <a:pt x="260" y="153"/>
                    <a:pt x="243" y="83"/>
                  </a:cubicBezTo>
                  <a:cubicBezTo>
                    <a:pt x="227" y="67"/>
                    <a:pt x="227" y="50"/>
                    <a:pt x="206" y="34"/>
                  </a:cubicBezTo>
                  <a:cubicBezTo>
                    <a:pt x="206" y="13"/>
                    <a:pt x="190" y="13"/>
                    <a:pt x="190" y="13"/>
                  </a:cubicBezTo>
                  <a:cubicBezTo>
                    <a:pt x="173" y="5"/>
                    <a:pt x="157" y="1"/>
                    <a:pt x="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6"/>
            <p:cNvSpPr/>
            <p:nvPr/>
          </p:nvSpPr>
          <p:spPr>
            <a:xfrm>
              <a:off x="4188400" y="2828725"/>
              <a:ext cx="6100" cy="6400"/>
            </a:xfrm>
            <a:custGeom>
              <a:avLst/>
              <a:gdLst/>
              <a:ahLst/>
              <a:cxnLst/>
              <a:rect l="l" t="t" r="r" b="b"/>
              <a:pathLst>
                <a:path w="244" h="256" extrusionOk="0">
                  <a:moveTo>
                    <a:pt x="132" y="0"/>
                  </a:moveTo>
                  <a:cubicBezTo>
                    <a:pt x="101" y="0"/>
                    <a:pt x="66" y="19"/>
                    <a:pt x="37" y="49"/>
                  </a:cubicBezTo>
                  <a:cubicBezTo>
                    <a:pt x="0" y="99"/>
                    <a:pt x="0" y="185"/>
                    <a:pt x="37" y="223"/>
                  </a:cubicBezTo>
                  <a:cubicBezTo>
                    <a:pt x="54" y="239"/>
                    <a:pt x="70" y="256"/>
                    <a:pt x="87" y="256"/>
                  </a:cubicBezTo>
                  <a:cubicBezTo>
                    <a:pt x="124" y="256"/>
                    <a:pt x="173" y="239"/>
                    <a:pt x="190" y="202"/>
                  </a:cubicBezTo>
                  <a:cubicBezTo>
                    <a:pt x="227" y="169"/>
                    <a:pt x="243" y="119"/>
                    <a:pt x="227" y="66"/>
                  </a:cubicBezTo>
                  <a:cubicBezTo>
                    <a:pt x="227" y="49"/>
                    <a:pt x="206" y="3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6"/>
            <p:cNvSpPr/>
            <p:nvPr/>
          </p:nvSpPr>
          <p:spPr>
            <a:xfrm>
              <a:off x="4093050" y="2845000"/>
              <a:ext cx="6100" cy="5575"/>
            </a:xfrm>
            <a:custGeom>
              <a:avLst/>
              <a:gdLst/>
              <a:ahLst/>
              <a:cxnLst/>
              <a:rect l="l" t="t" r="r" b="b"/>
              <a:pathLst>
                <a:path w="244" h="223" extrusionOk="0">
                  <a:moveTo>
                    <a:pt x="157" y="0"/>
                  </a:moveTo>
                  <a:cubicBezTo>
                    <a:pt x="87" y="0"/>
                    <a:pt x="37" y="33"/>
                    <a:pt x="21" y="120"/>
                  </a:cubicBezTo>
                  <a:cubicBezTo>
                    <a:pt x="0" y="136"/>
                    <a:pt x="21" y="169"/>
                    <a:pt x="21" y="206"/>
                  </a:cubicBezTo>
                  <a:cubicBezTo>
                    <a:pt x="37" y="206"/>
                    <a:pt x="37" y="223"/>
                    <a:pt x="37" y="223"/>
                  </a:cubicBezTo>
                  <a:lnTo>
                    <a:pt x="190" y="223"/>
                  </a:lnTo>
                  <a:cubicBezTo>
                    <a:pt x="206" y="206"/>
                    <a:pt x="227" y="190"/>
                    <a:pt x="227" y="153"/>
                  </a:cubicBezTo>
                  <a:cubicBezTo>
                    <a:pt x="244" y="120"/>
                    <a:pt x="244" y="87"/>
                    <a:pt x="227" y="50"/>
                  </a:cubicBezTo>
                  <a:cubicBezTo>
                    <a:pt x="206" y="50"/>
                    <a:pt x="206" y="33"/>
                    <a:pt x="206" y="33"/>
                  </a:cubicBezTo>
                  <a:cubicBezTo>
                    <a:pt x="190" y="17"/>
                    <a:pt x="173"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6"/>
            <p:cNvSpPr/>
            <p:nvPr/>
          </p:nvSpPr>
          <p:spPr>
            <a:xfrm>
              <a:off x="4121900" y="2847575"/>
              <a:ext cx="5600" cy="3000"/>
            </a:xfrm>
            <a:custGeom>
              <a:avLst/>
              <a:gdLst/>
              <a:ahLst/>
              <a:cxnLst/>
              <a:rect l="l" t="t" r="r" b="b"/>
              <a:pathLst>
                <a:path w="224" h="120" extrusionOk="0">
                  <a:moveTo>
                    <a:pt x="137" y="0"/>
                  </a:moveTo>
                  <a:cubicBezTo>
                    <a:pt x="67" y="0"/>
                    <a:pt x="17" y="50"/>
                    <a:pt x="1" y="120"/>
                  </a:cubicBezTo>
                  <a:lnTo>
                    <a:pt x="223" y="120"/>
                  </a:lnTo>
                  <a:cubicBezTo>
                    <a:pt x="223" y="103"/>
                    <a:pt x="223" y="66"/>
                    <a:pt x="207" y="50"/>
                  </a:cubicBezTo>
                  <a:lnTo>
                    <a:pt x="186" y="33"/>
                  </a:lnTo>
                  <a:cubicBezTo>
                    <a:pt x="170" y="17"/>
                    <a:pt x="153"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6"/>
            <p:cNvSpPr/>
            <p:nvPr/>
          </p:nvSpPr>
          <p:spPr>
            <a:xfrm>
              <a:off x="3918350" y="2766775"/>
              <a:ext cx="5575" cy="6500"/>
            </a:xfrm>
            <a:custGeom>
              <a:avLst/>
              <a:gdLst/>
              <a:ahLst/>
              <a:cxnLst/>
              <a:rect l="l" t="t" r="r" b="b"/>
              <a:pathLst>
                <a:path w="223" h="260" extrusionOk="0">
                  <a:moveTo>
                    <a:pt x="136" y="0"/>
                  </a:moveTo>
                  <a:cubicBezTo>
                    <a:pt x="103" y="0"/>
                    <a:pt x="82" y="0"/>
                    <a:pt x="49" y="21"/>
                  </a:cubicBezTo>
                  <a:cubicBezTo>
                    <a:pt x="16" y="54"/>
                    <a:pt x="0" y="70"/>
                    <a:pt x="0" y="103"/>
                  </a:cubicBezTo>
                  <a:cubicBezTo>
                    <a:pt x="0" y="140"/>
                    <a:pt x="0" y="173"/>
                    <a:pt x="16" y="206"/>
                  </a:cubicBezTo>
                  <a:cubicBezTo>
                    <a:pt x="33" y="243"/>
                    <a:pt x="49" y="260"/>
                    <a:pt x="82" y="260"/>
                  </a:cubicBezTo>
                  <a:cubicBezTo>
                    <a:pt x="136" y="260"/>
                    <a:pt x="206" y="227"/>
                    <a:pt x="223" y="157"/>
                  </a:cubicBezTo>
                  <a:cubicBezTo>
                    <a:pt x="223" y="124"/>
                    <a:pt x="223" y="87"/>
                    <a:pt x="206" y="54"/>
                  </a:cubicBezTo>
                  <a:lnTo>
                    <a:pt x="186" y="37"/>
                  </a:lnTo>
                  <a:cubicBezTo>
                    <a:pt x="169" y="21"/>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6"/>
            <p:cNvSpPr/>
            <p:nvPr/>
          </p:nvSpPr>
          <p:spPr>
            <a:xfrm>
              <a:off x="3961625" y="2773775"/>
              <a:ext cx="6100" cy="6725"/>
            </a:xfrm>
            <a:custGeom>
              <a:avLst/>
              <a:gdLst/>
              <a:ahLst/>
              <a:cxnLst/>
              <a:rect l="l" t="t" r="r" b="b"/>
              <a:pathLst>
                <a:path w="244" h="269" extrusionOk="0">
                  <a:moveTo>
                    <a:pt x="138" y="0"/>
                  </a:moveTo>
                  <a:cubicBezTo>
                    <a:pt x="123" y="0"/>
                    <a:pt x="106" y="5"/>
                    <a:pt x="87" y="13"/>
                  </a:cubicBezTo>
                  <a:cubicBezTo>
                    <a:pt x="38" y="29"/>
                    <a:pt x="1" y="116"/>
                    <a:pt x="21" y="186"/>
                  </a:cubicBezTo>
                  <a:cubicBezTo>
                    <a:pt x="21" y="202"/>
                    <a:pt x="38" y="235"/>
                    <a:pt x="71" y="256"/>
                  </a:cubicBezTo>
                  <a:cubicBezTo>
                    <a:pt x="87" y="264"/>
                    <a:pt x="101" y="268"/>
                    <a:pt x="114" y="268"/>
                  </a:cubicBezTo>
                  <a:cubicBezTo>
                    <a:pt x="127" y="268"/>
                    <a:pt x="141" y="264"/>
                    <a:pt x="157" y="256"/>
                  </a:cubicBezTo>
                  <a:cubicBezTo>
                    <a:pt x="190" y="235"/>
                    <a:pt x="207" y="219"/>
                    <a:pt x="227" y="186"/>
                  </a:cubicBezTo>
                  <a:cubicBezTo>
                    <a:pt x="244" y="153"/>
                    <a:pt x="244" y="116"/>
                    <a:pt x="244" y="83"/>
                  </a:cubicBezTo>
                  <a:cubicBezTo>
                    <a:pt x="227" y="66"/>
                    <a:pt x="227" y="50"/>
                    <a:pt x="207" y="29"/>
                  </a:cubicBezTo>
                  <a:cubicBezTo>
                    <a:pt x="190" y="29"/>
                    <a:pt x="190" y="13"/>
                    <a:pt x="174" y="13"/>
                  </a:cubicBezTo>
                  <a:cubicBezTo>
                    <a:pt x="166"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6"/>
            <p:cNvSpPr/>
            <p:nvPr/>
          </p:nvSpPr>
          <p:spPr>
            <a:xfrm>
              <a:off x="3964200" y="2790350"/>
              <a:ext cx="6100" cy="6200"/>
            </a:xfrm>
            <a:custGeom>
              <a:avLst/>
              <a:gdLst/>
              <a:ahLst/>
              <a:cxnLst/>
              <a:rect l="l" t="t" r="r" b="b"/>
              <a:pathLst>
                <a:path w="244" h="248" extrusionOk="0">
                  <a:moveTo>
                    <a:pt x="128" y="1"/>
                  </a:moveTo>
                  <a:cubicBezTo>
                    <a:pt x="73" y="1"/>
                    <a:pt x="35" y="49"/>
                    <a:pt x="21" y="108"/>
                  </a:cubicBezTo>
                  <a:cubicBezTo>
                    <a:pt x="1" y="141"/>
                    <a:pt x="21" y="174"/>
                    <a:pt x="21" y="191"/>
                  </a:cubicBezTo>
                  <a:cubicBezTo>
                    <a:pt x="38" y="228"/>
                    <a:pt x="71" y="244"/>
                    <a:pt x="87" y="244"/>
                  </a:cubicBezTo>
                  <a:cubicBezTo>
                    <a:pt x="96" y="247"/>
                    <a:pt x="106" y="248"/>
                    <a:pt x="115" y="248"/>
                  </a:cubicBezTo>
                  <a:cubicBezTo>
                    <a:pt x="175" y="248"/>
                    <a:pt x="227" y="202"/>
                    <a:pt x="227" y="141"/>
                  </a:cubicBezTo>
                  <a:cubicBezTo>
                    <a:pt x="244" y="108"/>
                    <a:pt x="244" y="71"/>
                    <a:pt x="227" y="55"/>
                  </a:cubicBezTo>
                  <a:cubicBezTo>
                    <a:pt x="207" y="38"/>
                    <a:pt x="207" y="38"/>
                    <a:pt x="207" y="22"/>
                  </a:cubicBezTo>
                  <a:cubicBezTo>
                    <a:pt x="190" y="5"/>
                    <a:pt x="174" y="5"/>
                    <a:pt x="157"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6"/>
            <p:cNvSpPr/>
            <p:nvPr/>
          </p:nvSpPr>
          <p:spPr>
            <a:xfrm>
              <a:off x="3965550" y="2745425"/>
              <a:ext cx="6000" cy="6725"/>
            </a:xfrm>
            <a:custGeom>
              <a:avLst/>
              <a:gdLst/>
              <a:ahLst/>
              <a:cxnLst/>
              <a:rect l="l" t="t" r="r" b="b"/>
              <a:pathLst>
                <a:path w="240" h="269" extrusionOk="0">
                  <a:moveTo>
                    <a:pt x="135" y="1"/>
                  </a:moveTo>
                  <a:cubicBezTo>
                    <a:pt x="120" y="1"/>
                    <a:pt x="103" y="5"/>
                    <a:pt x="87" y="13"/>
                  </a:cubicBezTo>
                  <a:cubicBezTo>
                    <a:pt x="50" y="29"/>
                    <a:pt x="33" y="50"/>
                    <a:pt x="17" y="83"/>
                  </a:cubicBezTo>
                  <a:cubicBezTo>
                    <a:pt x="0" y="116"/>
                    <a:pt x="0" y="153"/>
                    <a:pt x="17" y="186"/>
                  </a:cubicBezTo>
                  <a:cubicBezTo>
                    <a:pt x="17" y="219"/>
                    <a:pt x="33" y="236"/>
                    <a:pt x="70" y="256"/>
                  </a:cubicBezTo>
                  <a:cubicBezTo>
                    <a:pt x="79" y="264"/>
                    <a:pt x="91" y="269"/>
                    <a:pt x="105" y="269"/>
                  </a:cubicBezTo>
                  <a:cubicBezTo>
                    <a:pt x="120" y="269"/>
                    <a:pt x="136" y="264"/>
                    <a:pt x="153" y="256"/>
                  </a:cubicBezTo>
                  <a:cubicBezTo>
                    <a:pt x="206" y="219"/>
                    <a:pt x="239" y="153"/>
                    <a:pt x="223" y="83"/>
                  </a:cubicBezTo>
                  <a:cubicBezTo>
                    <a:pt x="223" y="67"/>
                    <a:pt x="206" y="50"/>
                    <a:pt x="206" y="29"/>
                  </a:cubicBezTo>
                  <a:cubicBezTo>
                    <a:pt x="190" y="29"/>
                    <a:pt x="190" y="13"/>
                    <a:pt x="173" y="13"/>
                  </a:cubicBezTo>
                  <a:cubicBezTo>
                    <a:pt x="163"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6"/>
            <p:cNvSpPr/>
            <p:nvPr/>
          </p:nvSpPr>
          <p:spPr>
            <a:xfrm>
              <a:off x="3956475" y="2822725"/>
              <a:ext cx="6100" cy="6525"/>
            </a:xfrm>
            <a:custGeom>
              <a:avLst/>
              <a:gdLst/>
              <a:ahLst/>
              <a:cxnLst/>
              <a:rect l="l" t="t" r="r" b="b"/>
              <a:pathLst>
                <a:path w="244" h="261" extrusionOk="0">
                  <a:moveTo>
                    <a:pt x="138" y="0"/>
                  </a:moveTo>
                  <a:cubicBezTo>
                    <a:pt x="103" y="0"/>
                    <a:pt x="67" y="19"/>
                    <a:pt x="38" y="50"/>
                  </a:cubicBezTo>
                  <a:cubicBezTo>
                    <a:pt x="0" y="100"/>
                    <a:pt x="0" y="186"/>
                    <a:pt x="38" y="236"/>
                  </a:cubicBezTo>
                  <a:cubicBezTo>
                    <a:pt x="58" y="251"/>
                    <a:pt x="83" y="260"/>
                    <a:pt x="108" y="260"/>
                  </a:cubicBezTo>
                  <a:cubicBezTo>
                    <a:pt x="142" y="260"/>
                    <a:pt x="178" y="243"/>
                    <a:pt x="207" y="203"/>
                  </a:cubicBezTo>
                  <a:cubicBezTo>
                    <a:pt x="244" y="153"/>
                    <a:pt x="244" y="67"/>
                    <a:pt x="207" y="30"/>
                  </a:cubicBezTo>
                  <a:cubicBezTo>
                    <a:pt x="186" y="9"/>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6"/>
            <p:cNvSpPr/>
            <p:nvPr/>
          </p:nvSpPr>
          <p:spPr>
            <a:xfrm>
              <a:off x="3953900" y="2803350"/>
              <a:ext cx="6525" cy="6325"/>
            </a:xfrm>
            <a:custGeom>
              <a:avLst/>
              <a:gdLst/>
              <a:ahLst/>
              <a:cxnLst/>
              <a:rect l="l" t="t" r="r" b="b"/>
              <a:pathLst>
                <a:path w="261" h="253" extrusionOk="0">
                  <a:moveTo>
                    <a:pt x="103" y="1"/>
                  </a:moveTo>
                  <a:cubicBezTo>
                    <a:pt x="38" y="34"/>
                    <a:pt x="0" y="104"/>
                    <a:pt x="21" y="170"/>
                  </a:cubicBezTo>
                  <a:cubicBezTo>
                    <a:pt x="21" y="207"/>
                    <a:pt x="54" y="223"/>
                    <a:pt x="70" y="240"/>
                  </a:cubicBezTo>
                  <a:cubicBezTo>
                    <a:pt x="87" y="248"/>
                    <a:pt x="100" y="252"/>
                    <a:pt x="114" y="252"/>
                  </a:cubicBezTo>
                  <a:cubicBezTo>
                    <a:pt x="127" y="252"/>
                    <a:pt x="141" y="248"/>
                    <a:pt x="157" y="240"/>
                  </a:cubicBezTo>
                  <a:cubicBezTo>
                    <a:pt x="227" y="223"/>
                    <a:pt x="260" y="137"/>
                    <a:pt x="244" y="83"/>
                  </a:cubicBezTo>
                  <a:cubicBezTo>
                    <a:pt x="227" y="50"/>
                    <a:pt x="227" y="34"/>
                    <a:pt x="207" y="34"/>
                  </a:cubicBezTo>
                  <a:cubicBezTo>
                    <a:pt x="207" y="17"/>
                    <a:pt x="190" y="17"/>
                    <a:pt x="190" y="17"/>
                  </a:cubicBezTo>
                  <a:cubicBezTo>
                    <a:pt x="157" y="1"/>
                    <a:pt x="124"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6"/>
            <p:cNvSpPr/>
            <p:nvPr/>
          </p:nvSpPr>
          <p:spPr>
            <a:xfrm>
              <a:off x="3951825" y="2741275"/>
              <a:ext cx="6025" cy="6400"/>
            </a:xfrm>
            <a:custGeom>
              <a:avLst/>
              <a:gdLst/>
              <a:ahLst/>
              <a:cxnLst/>
              <a:rect l="l" t="t" r="r" b="b"/>
              <a:pathLst>
                <a:path w="241" h="256" extrusionOk="0">
                  <a:moveTo>
                    <a:pt x="136" y="0"/>
                  </a:moveTo>
                  <a:cubicBezTo>
                    <a:pt x="102" y="0"/>
                    <a:pt x="68" y="14"/>
                    <a:pt x="50" y="43"/>
                  </a:cubicBezTo>
                  <a:cubicBezTo>
                    <a:pt x="1" y="113"/>
                    <a:pt x="1" y="179"/>
                    <a:pt x="50" y="233"/>
                  </a:cubicBezTo>
                  <a:cubicBezTo>
                    <a:pt x="67" y="249"/>
                    <a:pt x="83" y="249"/>
                    <a:pt x="104" y="249"/>
                  </a:cubicBezTo>
                  <a:cubicBezTo>
                    <a:pt x="113" y="253"/>
                    <a:pt x="122" y="256"/>
                    <a:pt x="131" y="256"/>
                  </a:cubicBezTo>
                  <a:cubicBezTo>
                    <a:pt x="155" y="256"/>
                    <a:pt x="180" y="240"/>
                    <a:pt x="207" y="216"/>
                  </a:cubicBezTo>
                  <a:cubicBezTo>
                    <a:pt x="240" y="162"/>
                    <a:pt x="240" y="113"/>
                    <a:pt x="240" y="76"/>
                  </a:cubicBezTo>
                  <a:cubicBezTo>
                    <a:pt x="224" y="59"/>
                    <a:pt x="224" y="43"/>
                    <a:pt x="207" y="26"/>
                  </a:cubicBezTo>
                  <a:cubicBezTo>
                    <a:pt x="190" y="10"/>
                    <a:pt x="16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6"/>
            <p:cNvSpPr/>
            <p:nvPr/>
          </p:nvSpPr>
          <p:spPr>
            <a:xfrm>
              <a:off x="3957400" y="2758550"/>
              <a:ext cx="6000" cy="6600"/>
            </a:xfrm>
            <a:custGeom>
              <a:avLst/>
              <a:gdLst/>
              <a:ahLst/>
              <a:cxnLst/>
              <a:rect l="l" t="t" r="r" b="b"/>
              <a:pathLst>
                <a:path w="240" h="264" extrusionOk="0">
                  <a:moveTo>
                    <a:pt x="117" y="0"/>
                  </a:moveTo>
                  <a:cubicBezTo>
                    <a:pt x="71" y="0"/>
                    <a:pt x="15" y="49"/>
                    <a:pt x="1" y="106"/>
                  </a:cubicBezTo>
                  <a:cubicBezTo>
                    <a:pt x="1" y="144"/>
                    <a:pt x="1" y="177"/>
                    <a:pt x="17" y="209"/>
                  </a:cubicBezTo>
                  <a:cubicBezTo>
                    <a:pt x="34" y="226"/>
                    <a:pt x="50" y="247"/>
                    <a:pt x="87" y="263"/>
                  </a:cubicBezTo>
                  <a:cubicBezTo>
                    <a:pt x="153" y="263"/>
                    <a:pt x="207" y="209"/>
                    <a:pt x="223" y="144"/>
                  </a:cubicBezTo>
                  <a:cubicBezTo>
                    <a:pt x="240" y="106"/>
                    <a:pt x="223" y="57"/>
                    <a:pt x="190" y="20"/>
                  </a:cubicBezTo>
                  <a:cubicBezTo>
                    <a:pt x="170" y="20"/>
                    <a:pt x="153" y="3"/>
                    <a:pt x="137" y="3"/>
                  </a:cubicBezTo>
                  <a:cubicBezTo>
                    <a:pt x="131"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6"/>
            <p:cNvSpPr/>
            <p:nvPr/>
          </p:nvSpPr>
          <p:spPr>
            <a:xfrm>
              <a:off x="3973275" y="2762025"/>
              <a:ext cx="6000" cy="6525"/>
            </a:xfrm>
            <a:custGeom>
              <a:avLst/>
              <a:gdLst/>
              <a:ahLst/>
              <a:cxnLst/>
              <a:rect l="l" t="t" r="r" b="b"/>
              <a:pathLst>
                <a:path w="240" h="261" extrusionOk="0">
                  <a:moveTo>
                    <a:pt x="114" y="0"/>
                  </a:moveTo>
                  <a:cubicBezTo>
                    <a:pt x="68" y="0"/>
                    <a:pt x="15" y="48"/>
                    <a:pt x="1" y="108"/>
                  </a:cubicBezTo>
                  <a:cubicBezTo>
                    <a:pt x="1" y="141"/>
                    <a:pt x="1" y="174"/>
                    <a:pt x="17" y="211"/>
                  </a:cubicBezTo>
                  <a:cubicBezTo>
                    <a:pt x="33" y="227"/>
                    <a:pt x="50" y="244"/>
                    <a:pt x="87" y="260"/>
                  </a:cubicBezTo>
                  <a:cubicBezTo>
                    <a:pt x="120" y="260"/>
                    <a:pt x="153" y="244"/>
                    <a:pt x="174" y="227"/>
                  </a:cubicBezTo>
                  <a:cubicBezTo>
                    <a:pt x="207" y="211"/>
                    <a:pt x="223" y="174"/>
                    <a:pt x="223" y="141"/>
                  </a:cubicBezTo>
                  <a:cubicBezTo>
                    <a:pt x="240" y="108"/>
                    <a:pt x="223" y="70"/>
                    <a:pt x="207" y="54"/>
                  </a:cubicBezTo>
                  <a:cubicBezTo>
                    <a:pt x="207" y="38"/>
                    <a:pt x="207" y="38"/>
                    <a:pt x="190" y="21"/>
                  </a:cubicBezTo>
                  <a:cubicBezTo>
                    <a:pt x="190" y="21"/>
                    <a:pt x="174" y="5"/>
                    <a:pt x="137" y="5"/>
                  </a:cubicBezTo>
                  <a:cubicBezTo>
                    <a:pt x="129" y="1"/>
                    <a:pt x="122" y="0"/>
                    <a:pt x="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6"/>
            <p:cNvSpPr/>
            <p:nvPr/>
          </p:nvSpPr>
          <p:spPr>
            <a:xfrm>
              <a:off x="3977100" y="2837925"/>
              <a:ext cx="6100" cy="6375"/>
            </a:xfrm>
            <a:custGeom>
              <a:avLst/>
              <a:gdLst/>
              <a:ahLst/>
              <a:cxnLst/>
              <a:rect l="l" t="t" r="r" b="b"/>
              <a:pathLst>
                <a:path w="244" h="255" extrusionOk="0">
                  <a:moveTo>
                    <a:pt x="132" y="1"/>
                  </a:moveTo>
                  <a:cubicBezTo>
                    <a:pt x="101" y="1"/>
                    <a:pt x="72" y="13"/>
                    <a:pt x="54" y="40"/>
                  </a:cubicBezTo>
                  <a:cubicBezTo>
                    <a:pt x="0" y="110"/>
                    <a:pt x="0" y="180"/>
                    <a:pt x="54" y="230"/>
                  </a:cubicBezTo>
                  <a:cubicBezTo>
                    <a:pt x="70" y="246"/>
                    <a:pt x="70" y="246"/>
                    <a:pt x="87" y="246"/>
                  </a:cubicBezTo>
                  <a:cubicBezTo>
                    <a:pt x="101" y="252"/>
                    <a:pt x="115" y="254"/>
                    <a:pt x="127" y="254"/>
                  </a:cubicBezTo>
                  <a:cubicBezTo>
                    <a:pt x="158" y="254"/>
                    <a:pt x="182" y="237"/>
                    <a:pt x="206" y="213"/>
                  </a:cubicBezTo>
                  <a:cubicBezTo>
                    <a:pt x="243" y="164"/>
                    <a:pt x="243" y="110"/>
                    <a:pt x="243" y="77"/>
                  </a:cubicBezTo>
                  <a:cubicBezTo>
                    <a:pt x="227" y="61"/>
                    <a:pt x="227" y="40"/>
                    <a:pt x="206" y="24"/>
                  </a:cubicBezTo>
                  <a:cubicBezTo>
                    <a:pt x="184" y="9"/>
                    <a:pt x="158"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6"/>
            <p:cNvSpPr/>
            <p:nvPr/>
          </p:nvSpPr>
          <p:spPr>
            <a:xfrm>
              <a:off x="3979250" y="2793450"/>
              <a:ext cx="5600" cy="6500"/>
            </a:xfrm>
            <a:custGeom>
              <a:avLst/>
              <a:gdLst/>
              <a:ahLst/>
              <a:cxnLst/>
              <a:rect l="l" t="t" r="r" b="b"/>
              <a:pathLst>
                <a:path w="224" h="260" extrusionOk="0">
                  <a:moveTo>
                    <a:pt x="141" y="1"/>
                  </a:moveTo>
                  <a:cubicBezTo>
                    <a:pt x="104" y="1"/>
                    <a:pt x="87" y="17"/>
                    <a:pt x="54" y="34"/>
                  </a:cubicBezTo>
                  <a:cubicBezTo>
                    <a:pt x="38" y="50"/>
                    <a:pt x="1" y="87"/>
                    <a:pt x="1" y="120"/>
                  </a:cubicBezTo>
                  <a:cubicBezTo>
                    <a:pt x="1" y="153"/>
                    <a:pt x="1" y="191"/>
                    <a:pt x="17" y="207"/>
                  </a:cubicBezTo>
                  <a:cubicBezTo>
                    <a:pt x="38" y="240"/>
                    <a:pt x="54" y="257"/>
                    <a:pt x="87" y="257"/>
                  </a:cubicBezTo>
                  <a:cubicBezTo>
                    <a:pt x="94" y="259"/>
                    <a:pt x="101" y="260"/>
                    <a:pt x="109" y="260"/>
                  </a:cubicBezTo>
                  <a:cubicBezTo>
                    <a:pt x="157" y="260"/>
                    <a:pt x="209" y="214"/>
                    <a:pt x="223" y="153"/>
                  </a:cubicBezTo>
                  <a:cubicBezTo>
                    <a:pt x="223" y="120"/>
                    <a:pt x="223" y="87"/>
                    <a:pt x="207" y="50"/>
                  </a:cubicBezTo>
                  <a:lnTo>
                    <a:pt x="190" y="34"/>
                  </a:lnTo>
                  <a:cubicBezTo>
                    <a:pt x="174" y="17"/>
                    <a:pt x="157" y="17"/>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6"/>
            <p:cNvSpPr/>
            <p:nvPr/>
          </p:nvSpPr>
          <p:spPr>
            <a:xfrm>
              <a:off x="3975450" y="2823275"/>
              <a:ext cx="5575" cy="6350"/>
            </a:xfrm>
            <a:custGeom>
              <a:avLst/>
              <a:gdLst/>
              <a:ahLst/>
              <a:cxnLst/>
              <a:rect l="l" t="t" r="r" b="b"/>
              <a:pathLst>
                <a:path w="223" h="254" extrusionOk="0">
                  <a:moveTo>
                    <a:pt x="111" y="1"/>
                  </a:moveTo>
                  <a:cubicBezTo>
                    <a:pt x="92" y="1"/>
                    <a:pt x="76" y="14"/>
                    <a:pt x="50" y="28"/>
                  </a:cubicBezTo>
                  <a:cubicBezTo>
                    <a:pt x="33" y="45"/>
                    <a:pt x="0" y="78"/>
                    <a:pt x="0" y="111"/>
                  </a:cubicBezTo>
                  <a:cubicBezTo>
                    <a:pt x="0" y="148"/>
                    <a:pt x="0" y="181"/>
                    <a:pt x="17" y="197"/>
                  </a:cubicBezTo>
                  <a:cubicBezTo>
                    <a:pt x="33" y="234"/>
                    <a:pt x="50" y="251"/>
                    <a:pt x="87" y="251"/>
                  </a:cubicBezTo>
                  <a:cubicBezTo>
                    <a:pt x="93" y="253"/>
                    <a:pt x="99" y="254"/>
                    <a:pt x="106" y="254"/>
                  </a:cubicBezTo>
                  <a:cubicBezTo>
                    <a:pt x="153" y="254"/>
                    <a:pt x="208" y="206"/>
                    <a:pt x="223" y="148"/>
                  </a:cubicBezTo>
                  <a:cubicBezTo>
                    <a:pt x="223" y="111"/>
                    <a:pt x="223" y="78"/>
                    <a:pt x="206" y="61"/>
                  </a:cubicBezTo>
                  <a:cubicBezTo>
                    <a:pt x="206" y="45"/>
                    <a:pt x="190" y="45"/>
                    <a:pt x="190" y="28"/>
                  </a:cubicBezTo>
                  <a:cubicBezTo>
                    <a:pt x="169" y="8"/>
                    <a:pt x="153" y="8"/>
                    <a:pt x="136" y="8"/>
                  </a:cubicBezTo>
                  <a:cubicBezTo>
                    <a:pt x="127" y="3"/>
                    <a:pt x="119" y="1"/>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6"/>
            <p:cNvSpPr/>
            <p:nvPr/>
          </p:nvSpPr>
          <p:spPr>
            <a:xfrm>
              <a:off x="3935850" y="2726875"/>
              <a:ext cx="5700" cy="5700"/>
            </a:xfrm>
            <a:custGeom>
              <a:avLst/>
              <a:gdLst/>
              <a:ahLst/>
              <a:cxnLst/>
              <a:rect l="l" t="t" r="r" b="b"/>
              <a:pathLst>
                <a:path w="228" h="228" extrusionOk="0">
                  <a:moveTo>
                    <a:pt x="54" y="0"/>
                  </a:moveTo>
                  <a:cubicBezTo>
                    <a:pt x="38" y="17"/>
                    <a:pt x="38" y="33"/>
                    <a:pt x="22" y="50"/>
                  </a:cubicBezTo>
                  <a:cubicBezTo>
                    <a:pt x="1" y="87"/>
                    <a:pt x="1" y="120"/>
                    <a:pt x="1" y="137"/>
                  </a:cubicBezTo>
                  <a:cubicBezTo>
                    <a:pt x="18" y="195"/>
                    <a:pt x="66" y="227"/>
                    <a:pt x="113" y="227"/>
                  </a:cubicBezTo>
                  <a:cubicBezTo>
                    <a:pt x="122" y="227"/>
                    <a:pt x="132" y="226"/>
                    <a:pt x="141" y="223"/>
                  </a:cubicBezTo>
                  <a:cubicBezTo>
                    <a:pt x="174" y="207"/>
                    <a:pt x="207" y="174"/>
                    <a:pt x="228" y="137"/>
                  </a:cubicBezTo>
                  <a:cubicBezTo>
                    <a:pt x="158" y="87"/>
                    <a:pt x="104" y="50"/>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6"/>
            <p:cNvSpPr/>
            <p:nvPr/>
          </p:nvSpPr>
          <p:spPr>
            <a:xfrm>
              <a:off x="3968525" y="2808000"/>
              <a:ext cx="6000" cy="6600"/>
            </a:xfrm>
            <a:custGeom>
              <a:avLst/>
              <a:gdLst/>
              <a:ahLst/>
              <a:cxnLst/>
              <a:rect l="l" t="t" r="r" b="b"/>
              <a:pathLst>
                <a:path w="240" h="264" extrusionOk="0">
                  <a:moveTo>
                    <a:pt x="120" y="0"/>
                  </a:moveTo>
                  <a:cubicBezTo>
                    <a:pt x="71" y="21"/>
                    <a:pt x="34" y="54"/>
                    <a:pt x="17" y="124"/>
                  </a:cubicBezTo>
                  <a:cubicBezTo>
                    <a:pt x="1" y="157"/>
                    <a:pt x="17" y="190"/>
                    <a:pt x="34" y="206"/>
                  </a:cubicBezTo>
                  <a:cubicBezTo>
                    <a:pt x="54" y="243"/>
                    <a:pt x="71" y="260"/>
                    <a:pt x="104" y="260"/>
                  </a:cubicBezTo>
                  <a:cubicBezTo>
                    <a:pt x="111" y="262"/>
                    <a:pt x="118" y="263"/>
                    <a:pt x="125" y="263"/>
                  </a:cubicBezTo>
                  <a:cubicBezTo>
                    <a:pt x="174" y="263"/>
                    <a:pt x="226" y="218"/>
                    <a:pt x="240" y="157"/>
                  </a:cubicBezTo>
                  <a:lnTo>
                    <a:pt x="240" y="124"/>
                  </a:lnTo>
                  <a:cubicBezTo>
                    <a:pt x="240" y="87"/>
                    <a:pt x="223" y="54"/>
                    <a:pt x="207" y="37"/>
                  </a:cubicBezTo>
                  <a:cubicBezTo>
                    <a:pt x="191" y="21"/>
                    <a:pt x="174" y="21"/>
                    <a:pt x="158" y="21"/>
                  </a:cubicBezTo>
                  <a:cubicBezTo>
                    <a:pt x="137" y="0"/>
                    <a:pt x="137" y="0"/>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6"/>
            <p:cNvSpPr/>
            <p:nvPr/>
          </p:nvSpPr>
          <p:spPr>
            <a:xfrm>
              <a:off x="3963800" y="2837675"/>
              <a:ext cx="6100" cy="6525"/>
            </a:xfrm>
            <a:custGeom>
              <a:avLst/>
              <a:gdLst/>
              <a:ahLst/>
              <a:cxnLst/>
              <a:rect l="l" t="t" r="r" b="b"/>
              <a:pathLst>
                <a:path w="244" h="261" extrusionOk="0">
                  <a:moveTo>
                    <a:pt x="140" y="1"/>
                  </a:moveTo>
                  <a:cubicBezTo>
                    <a:pt x="87" y="1"/>
                    <a:pt x="17" y="50"/>
                    <a:pt x="0" y="120"/>
                  </a:cubicBezTo>
                  <a:cubicBezTo>
                    <a:pt x="0" y="153"/>
                    <a:pt x="0" y="190"/>
                    <a:pt x="17" y="207"/>
                  </a:cubicBezTo>
                  <a:cubicBezTo>
                    <a:pt x="37" y="240"/>
                    <a:pt x="54" y="256"/>
                    <a:pt x="87" y="256"/>
                  </a:cubicBezTo>
                  <a:cubicBezTo>
                    <a:pt x="97" y="259"/>
                    <a:pt x="107" y="261"/>
                    <a:pt x="116" y="261"/>
                  </a:cubicBezTo>
                  <a:cubicBezTo>
                    <a:pt x="171" y="261"/>
                    <a:pt x="209" y="213"/>
                    <a:pt x="223" y="153"/>
                  </a:cubicBezTo>
                  <a:cubicBezTo>
                    <a:pt x="243" y="120"/>
                    <a:pt x="223" y="87"/>
                    <a:pt x="206" y="50"/>
                  </a:cubicBezTo>
                  <a:cubicBezTo>
                    <a:pt x="206" y="50"/>
                    <a:pt x="206" y="34"/>
                    <a:pt x="190" y="34"/>
                  </a:cubicBezTo>
                  <a:cubicBezTo>
                    <a:pt x="190" y="17"/>
                    <a:pt x="173" y="17"/>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6"/>
            <p:cNvSpPr/>
            <p:nvPr/>
          </p:nvSpPr>
          <p:spPr>
            <a:xfrm>
              <a:off x="3977100" y="2776575"/>
              <a:ext cx="5675" cy="6350"/>
            </a:xfrm>
            <a:custGeom>
              <a:avLst/>
              <a:gdLst/>
              <a:ahLst/>
              <a:cxnLst/>
              <a:rect l="l" t="t" r="r" b="b"/>
              <a:pathLst>
                <a:path w="227" h="254" extrusionOk="0">
                  <a:moveTo>
                    <a:pt x="120" y="1"/>
                  </a:moveTo>
                  <a:cubicBezTo>
                    <a:pt x="71" y="1"/>
                    <a:pt x="18" y="49"/>
                    <a:pt x="0" y="107"/>
                  </a:cubicBezTo>
                  <a:cubicBezTo>
                    <a:pt x="0" y="144"/>
                    <a:pt x="0" y="177"/>
                    <a:pt x="21" y="194"/>
                  </a:cubicBezTo>
                  <a:cubicBezTo>
                    <a:pt x="37" y="226"/>
                    <a:pt x="54" y="247"/>
                    <a:pt x="87" y="247"/>
                  </a:cubicBezTo>
                  <a:cubicBezTo>
                    <a:pt x="97" y="252"/>
                    <a:pt x="106" y="254"/>
                    <a:pt x="114" y="254"/>
                  </a:cubicBezTo>
                  <a:cubicBezTo>
                    <a:pt x="135" y="254"/>
                    <a:pt x="150" y="241"/>
                    <a:pt x="173" y="226"/>
                  </a:cubicBezTo>
                  <a:cubicBezTo>
                    <a:pt x="190" y="210"/>
                    <a:pt x="206" y="177"/>
                    <a:pt x="227" y="144"/>
                  </a:cubicBezTo>
                  <a:cubicBezTo>
                    <a:pt x="227" y="107"/>
                    <a:pt x="227" y="74"/>
                    <a:pt x="206" y="57"/>
                  </a:cubicBezTo>
                  <a:cubicBezTo>
                    <a:pt x="206" y="41"/>
                    <a:pt x="206" y="41"/>
                    <a:pt x="190" y="20"/>
                  </a:cubicBezTo>
                  <a:cubicBezTo>
                    <a:pt x="173" y="4"/>
                    <a:pt x="157" y="4"/>
                    <a:pt x="140" y="4"/>
                  </a:cubicBezTo>
                  <a:cubicBezTo>
                    <a:pt x="134" y="2"/>
                    <a:pt x="127"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16"/>
          <p:cNvGrpSpPr/>
          <p:nvPr/>
        </p:nvGrpSpPr>
        <p:grpSpPr>
          <a:xfrm rot="-5400000" flipH="1">
            <a:off x="-614565" y="3908676"/>
            <a:ext cx="1830221" cy="691747"/>
            <a:chOff x="3975465" y="2465808"/>
            <a:chExt cx="434175" cy="164100"/>
          </a:xfrm>
        </p:grpSpPr>
        <p:sp>
          <p:nvSpPr>
            <p:cNvPr id="6433" name="Google Shape;6433;p16"/>
            <p:cNvSpPr/>
            <p:nvPr/>
          </p:nvSpPr>
          <p:spPr>
            <a:xfrm rot="10800000">
              <a:off x="4108640" y="2475783"/>
              <a:ext cx="6400" cy="6225"/>
            </a:xfrm>
            <a:custGeom>
              <a:avLst/>
              <a:gdLst/>
              <a:ahLst/>
              <a:cxnLst/>
              <a:rect l="l" t="t" r="r" b="b"/>
              <a:pathLst>
                <a:path w="256" h="249" extrusionOk="0">
                  <a:moveTo>
                    <a:pt x="139" y="1"/>
                  </a:moveTo>
                  <a:cubicBezTo>
                    <a:pt x="124" y="1"/>
                    <a:pt x="111" y="5"/>
                    <a:pt x="103" y="13"/>
                  </a:cubicBezTo>
                  <a:cubicBezTo>
                    <a:pt x="33" y="30"/>
                    <a:pt x="0" y="100"/>
                    <a:pt x="17" y="166"/>
                  </a:cubicBezTo>
                  <a:cubicBezTo>
                    <a:pt x="33" y="203"/>
                    <a:pt x="49" y="236"/>
                    <a:pt x="70" y="236"/>
                  </a:cubicBezTo>
                  <a:cubicBezTo>
                    <a:pt x="87" y="244"/>
                    <a:pt x="103" y="248"/>
                    <a:pt x="118" y="248"/>
                  </a:cubicBezTo>
                  <a:cubicBezTo>
                    <a:pt x="132" y="248"/>
                    <a:pt x="144" y="244"/>
                    <a:pt x="153" y="236"/>
                  </a:cubicBezTo>
                  <a:cubicBezTo>
                    <a:pt x="223" y="219"/>
                    <a:pt x="256" y="149"/>
                    <a:pt x="239" y="79"/>
                  </a:cubicBezTo>
                  <a:cubicBezTo>
                    <a:pt x="239" y="63"/>
                    <a:pt x="223" y="30"/>
                    <a:pt x="206" y="30"/>
                  </a:cubicBezTo>
                  <a:cubicBezTo>
                    <a:pt x="206" y="13"/>
                    <a:pt x="190" y="13"/>
                    <a:pt x="190" y="13"/>
                  </a:cubicBezTo>
                  <a:cubicBezTo>
                    <a:pt x="171" y="5"/>
                    <a:pt x="154"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6"/>
            <p:cNvSpPr/>
            <p:nvPr/>
          </p:nvSpPr>
          <p:spPr>
            <a:xfrm rot="10800000">
              <a:off x="4224590" y="2543608"/>
              <a:ext cx="6425" cy="6325"/>
            </a:xfrm>
            <a:custGeom>
              <a:avLst/>
              <a:gdLst/>
              <a:ahLst/>
              <a:cxnLst/>
              <a:rect l="l" t="t" r="r" b="b"/>
              <a:pathLst>
                <a:path w="257" h="253" extrusionOk="0">
                  <a:moveTo>
                    <a:pt x="135" y="1"/>
                  </a:moveTo>
                  <a:cubicBezTo>
                    <a:pt x="120" y="1"/>
                    <a:pt x="104" y="5"/>
                    <a:pt x="87" y="13"/>
                  </a:cubicBezTo>
                  <a:cubicBezTo>
                    <a:pt x="34" y="34"/>
                    <a:pt x="1" y="100"/>
                    <a:pt x="17" y="170"/>
                  </a:cubicBezTo>
                  <a:cubicBezTo>
                    <a:pt x="29" y="221"/>
                    <a:pt x="61" y="253"/>
                    <a:pt x="104" y="253"/>
                  </a:cubicBezTo>
                  <a:cubicBezTo>
                    <a:pt x="119" y="253"/>
                    <a:pt x="136" y="249"/>
                    <a:pt x="153" y="240"/>
                  </a:cubicBezTo>
                  <a:cubicBezTo>
                    <a:pt x="207" y="219"/>
                    <a:pt x="256" y="153"/>
                    <a:pt x="240" y="83"/>
                  </a:cubicBezTo>
                  <a:cubicBezTo>
                    <a:pt x="223" y="67"/>
                    <a:pt x="223" y="50"/>
                    <a:pt x="207" y="34"/>
                  </a:cubicBezTo>
                  <a:cubicBezTo>
                    <a:pt x="190" y="13"/>
                    <a:pt x="190" y="13"/>
                    <a:pt x="174" y="13"/>
                  </a:cubicBezTo>
                  <a:cubicBezTo>
                    <a:pt x="164"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6"/>
            <p:cNvSpPr/>
            <p:nvPr/>
          </p:nvSpPr>
          <p:spPr>
            <a:xfrm rot="10800000">
              <a:off x="4227590" y="2494883"/>
              <a:ext cx="6000" cy="6600"/>
            </a:xfrm>
            <a:custGeom>
              <a:avLst/>
              <a:gdLst/>
              <a:ahLst/>
              <a:cxnLst/>
              <a:rect l="l" t="t" r="r" b="b"/>
              <a:pathLst>
                <a:path w="240" h="264" extrusionOk="0">
                  <a:moveTo>
                    <a:pt x="137" y="0"/>
                  </a:moveTo>
                  <a:cubicBezTo>
                    <a:pt x="87" y="0"/>
                    <a:pt x="17" y="54"/>
                    <a:pt x="1" y="120"/>
                  </a:cubicBezTo>
                  <a:cubicBezTo>
                    <a:pt x="1" y="157"/>
                    <a:pt x="1" y="190"/>
                    <a:pt x="17" y="207"/>
                  </a:cubicBezTo>
                  <a:cubicBezTo>
                    <a:pt x="34" y="240"/>
                    <a:pt x="50" y="260"/>
                    <a:pt x="87" y="260"/>
                  </a:cubicBezTo>
                  <a:cubicBezTo>
                    <a:pt x="95" y="262"/>
                    <a:pt x="103" y="263"/>
                    <a:pt x="111" y="263"/>
                  </a:cubicBezTo>
                  <a:cubicBezTo>
                    <a:pt x="166" y="263"/>
                    <a:pt x="209" y="215"/>
                    <a:pt x="223" y="157"/>
                  </a:cubicBezTo>
                  <a:cubicBezTo>
                    <a:pt x="240" y="104"/>
                    <a:pt x="223" y="54"/>
                    <a:pt x="190" y="33"/>
                  </a:cubicBezTo>
                  <a:cubicBezTo>
                    <a:pt x="190" y="17"/>
                    <a:pt x="174"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6"/>
            <p:cNvSpPr/>
            <p:nvPr/>
          </p:nvSpPr>
          <p:spPr>
            <a:xfrm rot="10800000">
              <a:off x="4237465" y="2467458"/>
              <a:ext cx="6025" cy="6500"/>
            </a:xfrm>
            <a:custGeom>
              <a:avLst/>
              <a:gdLst/>
              <a:ahLst/>
              <a:cxnLst/>
              <a:rect l="l" t="t" r="r" b="b"/>
              <a:pathLst>
                <a:path w="241" h="260" extrusionOk="0">
                  <a:moveTo>
                    <a:pt x="158" y="0"/>
                  </a:moveTo>
                  <a:cubicBezTo>
                    <a:pt x="137" y="0"/>
                    <a:pt x="104" y="0"/>
                    <a:pt x="87" y="17"/>
                  </a:cubicBezTo>
                  <a:cubicBezTo>
                    <a:pt x="54" y="33"/>
                    <a:pt x="17" y="66"/>
                    <a:pt x="17" y="120"/>
                  </a:cubicBezTo>
                  <a:cubicBezTo>
                    <a:pt x="1" y="153"/>
                    <a:pt x="17" y="190"/>
                    <a:pt x="34" y="206"/>
                  </a:cubicBezTo>
                  <a:cubicBezTo>
                    <a:pt x="34" y="239"/>
                    <a:pt x="71" y="256"/>
                    <a:pt x="104" y="256"/>
                  </a:cubicBezTo>
                  <a:cubicBezTo>
                    <a:pt x="111" y="258"/>
                    <a:pt x="118" y="259"/>
                    <a:pt x="125" y="259"/>
                  </a:cubicBezTo>
                  <a:cubicBezTo>
                    <a:pt x="170" y="259"/>
                    <a:pt x="209" y="214"/>
                    <a:pt x="224" y="153"/>
                  </a:cubicBezTo>
                  <a:lnTo>
                    <a:pt x="240" y="153"/>
                  </a:lnTo>
                  <a:cubicBezTo>
                    <a:pt x="240" y="103"/>
                    <a:pt x="224" y="50"/>
                    <a:pt x="207" y="33"/>
                  </a:cubicBezTo>
                  <a:cubicBezTo>
                    <a:pt x="191" y="17"/>
                    <a:pt x="174" y="17"/>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6"/>
            <p:cNvSpPr/>
            <p:nvPr/>
          </p:nvSpPr>
          <p:spPr>
            <a:xfrm rot="10800000">
              <a:off x="4238290" y="2482083"/>
              <a:ext cx="5600" cy="6525"/>
            </a:xfrm>
            <a:custGeom>
              <a:avLst/>
              <a:gdLst/>
              <a:ahLst/>
              <a:cxnLst/>
              <a:rect l="l" t="t" r="r" b="b"/>
              <a:pathLst>
                <a:path w="224" h="261" extrusionOk="0">
                  <a:moveTo>
                    <a:pt x="136" y="1"/>
                  </a:moveTo>
                  <a:cubicBezTo>
                    <a:pt x="103" y="1"/>
                    <a:pt x="87" y="1"/>
                    <a:pt x="50" y="17"/>
                  </a:cubicBezTo>
                  <a:cubicBezTo>
                    <a:pt x="33" y="54"/>
                    <a:pt x="17" y="71"/>
                    <a:pt x="0" y="104"/>
                  </a:cubicBezTo>
                  <a:cubicBezTo>
                    <a:pt x="0" y="137"/>
                    <a:pt x="0" y="174"/>
                    <a:pt x="17" y="207"/>
                  </a:cubicBezTo>
                  <a:cubicBezTo>
                    <a:pt x="33" y="223"/>
                    <a:pt x="50" y="240"/>
                    <a:pt x="87" y="261"/>
                  </a:cubicBezTo>
                  <a:cubicBezTo>
                    <a:pt x="136" y="261"/>
                    <a:pt x="207" y="223"/>
                    <a:pt x="223" y="137"/>
                  </a:cubicBezTo>
                  <a:cubicBezTo>
                    <a:pt x="223" y="104"/>
                    <a:pt x="223" y="87"/>
                    <a:pt x="207" y="54"/>
                  </a:cubicBezTo>
                  <a:cubicBezTo>
                    <a:pt x="207" y="34"/>
                    <a:pt x="207" y="34"/>
                    <a:pt x="190" y="34"/>
                  </a:cubicBezTo>
                  <a:cubicBezTo>
                    <a:pt x="174"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6"/>
            <p:cNvSpPr/>
            <p:nvPr/>
          </p:nvSpPr>
          <p:spPr>
            <a:xfrm rot="10800000">
              <a:off x="4235315" y="2528983"/>
              <a:ext cx="5600" cy="6400"/>
            </a:xfrm>
            <a:custGeom>
              <a:avLst/>
              <a:gdLst/>
              <a:ahLst/>
              <a:cxnLst/>
              <a:rect l="l" t="t" r="r" b="b"/>
              <a:pathLst>
                <a:path w="224" h="256" extrusionOk="0">
                  <a:moveTo>
                    <a:pt x="137" y="0"/>
                  </a:moveTo>
                  <a:cubicBezTo>
                    <a:pt x="121" y="0"/>
                    <a:pt x="88" y="0"/>
                    <a:pt x="55" y="17"/>
                  </a:cubicBezTo>
                  <a:cubicBezTo>
                    <a:pt x="34" y="49"/>
                    <a:pt x="17" y="70"/>
                    <a:pt x="1" y="103"/>
                  </a:cubicBezTo>
                  <a:cubicBezTo>
                    <a:pt x="1" y="136"/>
                    <a:pt x="1" y="173"/>
                    <a:pt x="17" y="206"/>
                  </a:cubicBezTo>
                  <a:cubicBezTo>
                    <a:pt x="34" y="223"/>
                    <a:pt x="55" y="239"/>
                    <a:pt x="88" y="256"/>
                  </a:cubicBezTo>
                  <a:cubicBezTo>
                    <a:pt x="137" y="256"/>
                    <a:pt x="207" y="223"/>
                    <a:pt x="224" y="136"/>
                  </a:cubicBezTo>
                  <a:cubicBezTo>
                    <a:pt x="224" y="103"/>
                    <a:pt x="224" y="87"/>
                    <a:pt x="207" y="49"/>
                  </a:cubicBezTo>
                  <a:cubicBezTo>
                    <a:pt x="207" y="33"/>
                    <a:pt x="207" y="33"/>
                    <a:pt x="191" y="33"/>
                  </a:cubicBezTo>
                  <a:cubicBezTo>
                    <a:pt x="174" y="17"/>
                    <a:pt x="158"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6"/>
            <p:cNvSpPr/>
            <p:nvPr/>
          </p:nvSpPr>
          <p:spPr>
            <a:xfrm rot="10800000">
              <a:off x="4232740" y="2559658"/>
              <a:ext cx="6400" cy="6400"/>
            </a:xfrm>
            <a:custGeom>
              <a:avLst/>
              <a:gdLst/>
              <a:ahLst/>
              <a:cxnLst/>
              <a:rect l="l" t="t" r="r" b="b"/>
              <a:pathLst>
                <a:path w="256" h="256" extrusionOk="0">
                  <a:moveTo>
                    <a:pt x="130" y="0"/>
                  </a:moveTo>
                  <a:cubicBezTo>
                    <a:pt x="99" y="0"/>
                    <a:pt x="70" y="12"/>
                    <a:pt x="50" y="40"/>
                  </a:cubicBezTo>
                  <a:cubicBezTo>
                    <a:pt x="0" y="110"/>
                    <a:pt x="0" y="180"/>
                    <a:pt x="50" y="229"/>
                  </a:cubicBezTo>
                  <a:cubicBezTo>
                    <a:pt x="66" y="246"/>
                    <a:pt x="93" y="255"/>
                    <a:pt x="120" y="255"/>
                  </a:cubicBezTo>
                  <a:cubicBezTo>
                    <a:pt x="152" y="255"/>
                    <a:pt x="186" y="242"/>
                    <a:pt x="206" y="213"/>
                  </a:cubicBezTo>
                  <a:cubicBezTo>
                    <a:pt x="256" y="163"/>
                    <a:pt x="256" y="77"/>
                    <a:pt x="206" y="23"/>
                  </a:cubicBezTo>
                  <a:cubicBezTo>
                    <a:pt x="182" y="8"/>
                    <a:pt x="155"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6"/>
            <p:cNvSpPr/>
            <p:nvPr/>
          </p:nvSpPr>
          <p:spPr>
            <a:xfrm rot="10800000">
              <a:off x="4240065" y="2545183"/>
              <a:ext cx="6000" cy="6500"/>
            </a:xfrm>
            <a:custGeom>
              <a:avLst/>
              <a:gdLst/>
              <a:ahLst/>
              <a:cxnLst/>
              <a:rect l="l" t="t" r="r" b="b"/>
              <a:pathLst>
                <a:path w="240" h="260" extrusionOk="0">
                  <a:moveTo>
                    <a:pt x="157" y="1"/>
                  </a:moveTo>
                  <a:cubicBezTo>
                    <a:pt x="87" y="1"/>
                    <a:pt x="17" y="50"/>
                    <a:pt x="17" y="120"/>
                  </a:cubicBezTo>
                  <a:cubicBezTo>
                    <a:pt x="1" y="153"/>
                    <a:pt x="1" y="186"/>
                    <a:pt x="17" y="207"/>
                  </a:cubicBezTo>
                  <a:cubicBezTo>
                    <a:pt x="34" y="240"/>
                    <a:pt x="71" y="256"/>
                    <a:pt x="87" y="256"/>
                  </a:cubicBezTo>
                  <a:cubicBezTo>
                    <a:pt x="97" y="258"/>
                    <a:pt x="105" y="259"/>
                    <a:pt x="114" y="259"/>
                  </a:cubicBezTo>
                  <a:cubicBezTo>
                    <a:pt x="170" y="259"/>
                    <a:pt x="209" y="214"/>
                    <a:pt x="223" y="153"/>
                  </a:cubicBezTo>
                  <a:cubicBezTo>
                    <a:pt x="240" y="120"/>
                    <a:pt x="240" y="83"/>
                    <a:pt x="223" y="50"/>
                  </a:cubicBezTo>
                  <a:cubicBezTo>
                    <a:pt x="207" y="50"/>
                    <a:pt x="207" y="34"/>
                    <a:pt x="207" y="34"/>
                  </a:cubicBezTo>
                  <a:cubicBezTo>
                    <a:pt x="190" y="17"/>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6"/>
            <p:cNvSpPr/>
            <p:nvPr/>
          </p:nvSpPr>
          <p:spPr>
            <a:xfrm rot="10800000">
              <a:off x="4191915" y="2470858"/>
              <a:ext cx="6000" cy="6475"/>
            </a:xfrm>
            <a:custGeom>
              <a:avLst/>
              <a:gdLst/>
              <a:ahLst/>
              <a:cxnLst/>
              <a:rect l="l" t="t" r="r" b="b"/>
              <a:pathLst>
                <a:path w="240" h="259" extrusionOk="0">
                  <a:moveTo>
                    <a:pt x="134" y="0"/>
                  </a:moveTo>
                  <a:cubicBezTo>
                    <a:pt x="120" y="0"/>
                    <a:pt x="103" y="5"/>
                    <a:pt x="87" y="16"/>
                  </a:cubicBezTo>
                  <a:cubicBezTo>
                    <a:pt x="50" y="16"/>
                    <a:pt x="33" y="49"/>
                    <a:pt x="17" y="82"/>
                  </a:cubicBezTo>
                  <a:cubicBezTo>
                    <a:pt x="0" y="98"/>
                    <a:pt x="0" y="135"/>
                    <a:pt x="0" y="168"/>
                  </a:cubicBezTo>
                  <a:cubicBezTo>
                    <a:pt x="14" y="226"/>
                    <a:pt x="64" y="259"/>
                    <a:pt x="119" y="259"/>
                  </a:cubicBezTo>
                  <a:cubicBezTo>
                    <a:pt x="130" y="259"/>
                    <a:pt x="142" y="258"/>
                    <a:pt x="153" y="255"/>
                  </a:cubicBezTo>
                  <a:cubicBezTo>
                    <a:pt x="206" y="222"/>
                    <a:pt x="239" y="152"/>
                    <a:pt x="223" y="82"/>
                  </a:cubicBezTo>
                  <a:cubicBezTo>
                    <a:pt x="223" y="65"/>
                    <a:pt x="206" y="49"/>
                    <a:pt x="190" y="32"/>
                  </a:cubicBezTo>
                  <a:cubicBezTo>
                    <a:pt x="190" y="16"/>
                    <a:pt x="190" y="16"/>
                    <a:pt x="169" y="16"/>
                  </a:cubicBezTo>
                  <a:cubicBezTo>
                    <a:pt x="161" y="5"/>
                    <a:pt x="14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6"/>
            <p:cNvSpPr/>
            <p:nvPr/>
          </p:nvSpPr>
          <p:spPr>
            <a:xfrm rot="10800000">
              <a:off x="4220265" y="2525308"/>
              <a:ext cx="6000" cy="6350"/>
            </a:xfrm>
            <a:custGeom>
              <a:avLst/>
              <a:gdLst/>
              <a:ahLst/>
              <a:cxnLst/>
              <a:rect l="l" t="t" r="r" b="b"/>
              <a:pathLst>
                <a:path w="240" h="254" extrusionOk="0">
                  <a:moveTo>
                    <a:pt x="128" y="1"/>
                  </a:moveTo>
                  <a:cubicBezTo>
                    <a:pt x="71" y="1"/>
                    <a:pt x="17" y="49"/>
                    <a:pt x="17" y="107"/>
                  </a:cubicBezTo>
                  <a:cubicBezTo>
                    <a:pt x="0" y="144"/>
                    <a:pt x="0" y="177"/>
                    <a:pt x="33" y="210"/>
                  </a:cubicBezTo>
                  <a:cubicBezTo>
                    <a:pt x="33" y="230"/>
                    <a:pt x="66" y="247"/>
                    <a:pt x="87" y="247"/>
                  </a:cubicBezTo>
                  <a:cubicBezTo>
                    <a:pt x="97" y="252"/>
                    <a:pt x="106" y="254"/>
                    <a:pt x="116" y="254"/>
                  </a:cubicBezTo>
                  <a:cubicBezTo>
                    <a:pt x="138" y="254"/>
                    <a:pt x="158" y="242"/>
                    <a:pt x="169" y="230"/>
                  </a:cubicBezTo>
                  <a:cubicBezTo>
                    <a:pt x="207" y="210"/>
                    <a:pt x="223" y="177"/>
                    <a:pt x="223" y="144"/>
                  </a:cubicBezTo>
                  <a:cubicBezTo>
                    <a:pt x="240" y="107"/>
                    <a:pt x="223" y="74"/>
                    <a:pt x="223" y="41"/>
                  </a:cubicBezTo>
                  <a:cubicBezTo>
                    <a:pt x="207" y="41"/>
                    <a:pt x="207" y="24"/>
                    <a:pt x="207" y="24"/>
                  </a:cubicBezTo>
                  <a:cubicBezTo>
                    <a:pt x="190" y="24"/>
                    <a:pt x="190" y="24"/>
                    <a:pt x="190" y="4"/>
                  </a:cubicBezTo>
                  <a:lnTo>
                    <a:pt x="153" y="4"/>
                  </a:lnTo>
                  <a:cubicBezTo>
                    <a:pt x="145"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6"/>
            <p:cNvSpPr/>
            <p:nvPr/>
          </p:nvSpPr>
          <p:spPr>
            <a:xfrm rot="10800000">
              <a:off x="4191915" y="2522158"/>
              <a:ext cx="6425" cy="6300"/>
            </a:xfrm>
            <a:custGeom>
              <a:avLst/>
              <a:gdLst/>
              <a:ahLst/>
              <a:cxnLst/>
              <a:rect l="l" t="t" r="r" b="b"/>
              <a:pathLst>
                <a:path w="257" h="252" extrusionOk="0">
                  <a:moveTo>
                    <a:pt x="136" y="1"/>
                  </a:moveTo>
                  <a:cubicBezTo>
                    <a:pt x="102" y="1"/>
                    <a:pt x="70" y="20"/>
                    <a:pt x="50" y="49"/>
                  </a:cubicBezTo>
                  <a:cubicBezTo>
                    <a:pt x="1" y="102"/>
                    <a:pt x="1" y="185"/>
                    <a:pt x="50" y="222"/>
                  </a:cubicBezTo>
                  <a:cubicBezTo>
                    <a:pt x="64" y="243"/>
                    <a:pt x="84" y="252"/>
                    <a:pt x="107" y="252"/>
                  </a:cubicBezTo>
                  <a:cubicBezTo>
                    <a:pt x="139" y="252"/>
                    <a:pt x="176" y="234"/>
                    <a:pt x="207" y="205"/>
                  </a:cubicBezTo>
                  <a:cubicBezTo>
                    <a:pt x="256" y="152"/>
                    <a:pt x="240" y="65"/>
                    <a:pt x="207" y="32"/>
                  </a:cubicBezTo>
                  <a:cubicBezTo>
                    <a:pt x="185" y="10"/>
                    <a:pt x="160"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6"/>
            <p:cNvSpPr/>
            <p:nvPr/>
          </p:nvSpPr>
          <p:spPr>
            <a:xfrm rot="10800000">
              <a:off x="4194490" y="2538633"/>
              <a:ext cx="6000" cy="6400"/>
            </a:xfrm>
            <a:custGeom>
              <a:avLst/>
              <a:gdLst/>
              <a:ahLst/>
              <a:cxnLst/>
              <a:rect l="l" t="t" r="r" b="b"/>
              <a:pathLst>
                <a:path w="240" h="256" extrusionOk="0">
                  <a:moveTo>
                    <a:pt x="128" y="1"/>
                  </a:moveTo>
                  <a:cubicBezTo>
                    <a:pt x="97" y="1"/>
                    <a:pt x="63" y="14"/>
                    <a:pt x="33" y="44"/>
                  </a:cubicBezTo>
                  <a:cubicBezTo>
                    <a:pt x="0" y="110"/>
                    <a:pt x="0" y="180"/>
                    <a:pt x="33" y="229"/>
                  </a:cubicBezTo>
                  <a:cubicBezTo>
                    <a:pt x="57" y="246"/>
                    <a:pt x="84" y="255"/>
                    <a:pt x="111" y="255"/>
                  </a:cubicBezTo>
                  <a:cubicBezTo>
                    <a:pt x="144" y="255"/>
                    <a:pt x="177" y="242"/>
                    <a:pt x="206" y="213"/>
                  </a:cubicBezTo>
                  <a:cubicBezTo>
                    <a:pt x="239" y="147"/>
                    <a:pt x="239" y="77"/>
                    <a:pt x="190" y="23"/>
                  </a:cubicBezTo>
                  <a:cubicBezTo>
                    <a:pt x="173" y="9"/>
                    <a:pt x="152"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6"/>
            <p:cNvSpPr/>
            <p:nvPr/>
          </p:nvSpPr>
          <p:spPr>
            <a:xfrm rot="10800000">
              <a:off x="4223265" y="2479633"/>
              <a:ext cx="6000" cy="6400"/>
            </a:xfrm>
            <a:custGeom>
              <a:avLst/>
              <a:gdLst/>
              <a:ahLst/>
              <a:cxnLst/>
              <a:rect l="l" t="t" r="r" b="b"/>
              <a:pathLst>
                <a:path w="240" h="256" extrusionOk="0">
                  <a:moveTo>
                    <a:pt x="104" y="1"/>
                  </a:moveTo>
                  <a:cubicBezTo>
                    <a:pt x="34" y="34"/>
                    <a:pt x="1" y="104"/>
                    <a:pt x="17" y="174"/>
                  </a:cubicBezTo>
                  <a:cubicBezTo>
                    <a:pt x="17" y="207"/>
                    <a:pt x="34" y="224"/>
                    <a:pt x="67" y="240"/>
                  </a:cubicBezTo>
                  <a:cubicBezTo>
                    <a:pt x="85" y="250"/>
                    <a:pt x="99" y="255"/>
                    <a:pt x="112" y="255"/>
                  </a:cubicBezTo>
                  <a:cubicBezTo>
                    <a:pt x="125" y="255"/>
                    <a:pt x="137" y="250"/>
                    <a:pt x="153" y="240"/>
                  </a:cubicBezTo>
                  <a:cubicBezTo>
                    <a:pt x="186" y="240"/>
                    <a:pt x="207" y="207"/>
                    <a:pt x="223" y="174"/>
                  </a:cubicBezTo>
                  <a:cubicBezTo>
                    <a:pt x="240" y="158"/>
                    <a:pt x="240" y="104"/>
                    <a:pt x="240" y="87"/>
                  </a:cubicBezTo>
                  <a:cubicBezTo>
                    <a:pt x="223" y="54"/>
                    <a:pt x="223" y="34"/>
                    <a:pt x="207" y="34"/>
                  </a:cubicBezTo>
                  <a:lnTo>
                    <a:pt x="186" y="17"/>
                  </a:lnTo>
                  <a:cubicBezTo>
                    <a:pt x="153" y="1"/>
                    <a:pt x="120"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6"/>
            <p:cNvSpPr/>
            <p:nvPr/>
          </p:nvSpPr>
          <p:spPr>
            <a:xfrm rot="10800000">
              <a:off x="4219440" y="2507983"/>
              <a:ext cx="6000" cy="6275"/>
            </a:xfrm>
            <a:custGeom>
              <a:avLst/>
              <a:gdLst/>
              <a:ahLst/>
              <a:cxnLst/>
              <a:rect l="l" t="t" r="r" b="b"/>
              <a:pathLst>
                <a:path w="240" h="251" extrusionOk="0">
                  <a:moveTo>
                    <a:pt x="136" y="0"/>
                  </a:moveTo>
                  <a:cubicBezTo>
                    <a:pt x="121" y="0"/>
                    <a:pt x="103" y="4"/>
                    <a:pt x="87" y="13"/>
                  </a:cubicBezTo>
                  <a:cubicBezTo>
                    <a:pt x="54" y="13"/>
                    <a:pt x="33" y="50"/>
                    <a:pt x="17" y="66"/>
                  </a:cubicBezTo>
                  <a:cubicBezTo>
                    <a:pt x="0" y="99"/>
                    <a:pt x="0" y="132"/>
                    <a:pt x="17" y="169"/>
                  </a:cubicBezTo>
                  <a:cubicBezTo>
                    <a:pt x="17" y="202"/>
                    <a:pt x="33" y="219"/>
                    <a:pt x="70" y="235"/>
                  </a:cubicBezTo>
                  <a:cubicBezTo>
                    <a:pt x="79" y="246"/>
                    <a:pt x="91" y="251"/>
                    <a:pt x="106" y="251"/>
                  </a:cubicBezTo>
                  <a:cubicBezTo>
                    <a:pt x="121" y="251"/>
                    <a:pt x="138" y="246"/>
                    <a:pt x="157" y="235"/>
                  </a:cubicBezTo>
                  <a:cubicBezTo>
                    <a:pt x="207" y="219"/>
                    <a:pt x="240" y="153"/>
                    <a:pt x="223" y="83"/>
                  </a:cubicBezTo>
                  <a:cubicBezTo>
                    <a:pt x="223" y="50"/>
                    <a:pt x="207" y="29"/>
                    <a:pt x="207" y="29"/>
                  </a:cubicBezTo>
                  <a:cubicBezTo>
                    <a:pt x="190" y="13"/>
                    <a:pt x="190" y="13"/>
                    <a:pt x="174" y="13"/>
                  </a:cubicBezTo>
                  <a:cubicBezTo>
                    <a:pt x="165" y="4"/>
                    <a:pt x="152"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6"/>
            <p:cNvSpPr/>
            <p:nvPr/>
          </p:nvSpPr>
          <p:spPr>
            <a:xfrm rot="10800000">
              <a:off x="4196240" y="2490433"/>
              <a:ext cx="6000" cy="6625"/>
            </a:xfrm>
            <a:custGeom>
              <a:avLst/>
              <a:gdLst/>
              <a:ahLst/>
              <a:cxnLst/>
              <a:rect l="l" t="t" r="r" b="b"/>
              <a:pathLst>
                <a:path w="240" h="265" extrusionOk="0">
                  <a:moveTo>
                    <a:pt x="136" y="1"/>
                  </a:moveTo>
                  <a:cubicBezTo>
                    <a:pt x="121" y="1"/>
                    <a:pt x="103" y="5"/>
                    <a:pt x="87" y="13"/>
                  </a:cubicBezTo>
                  <a:cubicBezTo>
                    <a:pt x="33" y="46"/>
                    <a:pt x="0" y="116"/>
                    <a:pt x="17" y="186"/>
                  </a:cubicBezTo>
                  <a:cubicBezTo>
                    <a:pt x="17" y="219"/>
                    <a:pt x="33" y="236"/>
                    <a:pt x="70" y="252"/>
                  </a:cubicBezTo>
                  <a:cubicBezTo>
                    <a:pt x="78" y="260"/>
                    <a:pt x="91" y="265"/>
                    <a:pt x="106" y="265"/>
                  </a:cubicBezTo>
                  <a:cubicBezTo>
                    <a:pt x="121" y="265"/>
                    <a:pt x="138" y="260"/>
                    <a:pt x="157" y="252"/>
                  </a:cubicBezTo>
                  <a:cubicBezTo>
                    <a:pt x="206" y="236"/>
                    <a:pt x="239" y="149"/>
                    <a:pt x="239" y="83"/>
                  </a:cubicBezTo>
                  <a:cubicBezTo>
                    <a:pt x="223" y="63"/>
                    <a:pt x="223" y="46"/>
                    <a:pt x="206" y="30"/>
                  </a:cubicBezTo>
                  <a:cubicBezTo>
                    <a:pt x="190" y="30"/>
                    <a:pt x="190" y="30"/>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6"/>
            <p:cNvSpPr/>
            <p:nvPr/>
          </p:nvSpPr>
          <p:spPr>
            <a:xfrm rot="10800000">
              <a:off x="4187190" y="2567783"/>
              <a:ext cx="6000" cy="6425"/>
            </a:xfrm>
            <a:custGeom>
              <a:avLst/>
              <a:gdLst/>
              <a:ahLst/>
              <a:cxnLst/>
              <a:rect l="l" t="t" r="r" b="b"/>
              <a:pathLst>
                <a:path w="240" h="257" extrusionOk="0">
                  <a:moveTo>
                    <a:pt x="128" y="0"/>
                  </a:moveTo>
                  <a:cubicBezTo>
                    <a:pt x="95" y="0"/>
                    <a:pt x="61" y="13"/>
                    <a:pt x="34" y="40"/>
                  </a:cubicBezTo>
                  <a:cubicBezTo>
                    <a:pt x="17" y="56"/>
                    <a:pt x="17" y="77"/>
                    <a:pt x="17" y="94"/>
                  </a:cubicBezTo>
                  <a:cubicBezTo>
                    <a:pt x="1" y="143"/>
                    <a:pt x="17" y="197"/>
                    <a:pt x="34" y="230"/>
                  </a:cubicBezTo>
                  <a:cubicBezTo>
                    <a:pt x="53" y="249"/>
                    <a:pt x="80" y="257"/>
                    <a:pt x="105" y="257"/>
                  </a:cubicBezTo>
                  <a:cubicBezTo>
                    <a:pt x="123" y="257"/>
                    <a:pt x="140" y="253"/>
                    <a:pt x="153" y="246"/>
                  </a:cubicBezTo>
                  <a:cubicBezTo>
                    <a:pt x="170" y="230"/>
                    <a:pt x="186" y="230"/>
                    <a:pt x="207" y="213"/>
                  </a:cubicBezTo>
                  <a:cubicBezTo>
                    <a:pt x="240" y="143"/>
                    <a:pt x="240" y="77"/>
                    <a:pt x="207" y="23"/>
                  </a:cubicBezTo>
                  <a:cubicBezTo>
                    <a:pt x="183" y="9"/>
                    <a:pt x="155"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6"/>
            <p:cNvSpPr/>
            <p:nvPr/>
          </p:nvSpPr>
          <p:spPr>
            <a:xfrm rot="10800000">
              <a:off x="4123590" y="2538358"/>
              <a:ext cx="6100" cy="6525"/>
            </a:xfrm>
            <a:custGeom>
              <a:avLst/>
              <a:gdLst/>
              <a:ahLst/>
              <a:cxnLst/>
              <a:rect l="l" t="t" r="r" b="b"/>
              <a:pathLst>
                <a:path w="244" h="261" extrusionOk="0">
                  <a:moveTo>
                    <a:pt x="157" y="1"/>
                  </a:moveTo>
                  <a:cubicBezTo>
                    <a:pt x="87" y="1"/>
                    <a:pt x="38" y="54"/>
                    <a:pt x="17" y="120"/>
                  </a:cubicBezTo>
                  <a:cubicBezTo>
                    <a:pt x="1" y="157"/>
                    <a:pt x="17" y="190"/>
                    <a:pt x="38" y="207"/>
                  </a:cubicBezTo>
                  <a:cubicBezTo>
                    <a:pt x="38" y="244"/>
                    <a:pt x="71" y="260"/>
                    <a:pt x="104" y="260"/>
                  </a:cubicBezTo>
                  <a:cubicBezTo>
                    <a:pt x="120" y="260"/>
                    <a:pt x="157" y="260"/>
                    <a:pt x="190" y="244"/>
                  </a:cubicBezTo>
                  <a:cubicBezTo>
                    <a:pt x="207" y="223"/>
                    <a:pt x="223" y="190"/>
                    <a:pt x="244" y="157"/>
                  </a:cubicBezTo>
                  <a:cubicBezTo>
                    <a:pt x="244" y="120"/>
                    <a:pt x="244" y="87"/>
                    <a:pt x="223" y="54"/>
                  </a:cubicBezTo>
                  <a:lnTo>
                    <a:pt x="207" y="38"/>
                  </a:lnTo>
                  <a:cubicBezTo>
                    <a:pt x="190" y="17"/>
                    <a:pt x="174" y="17"/>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6"/>
            <p:cNvSpPr/>
            <p:nvPr/>
          </p:nvSpPr>
          <p:spPr>
            <a:xfrm rot="10800000">
              <a:off x="4115440" y="2492908"/>
              <a:ext cx="5600" cy="6400"/>
            </a:xfrm>
            <a:custGeom>
              <a:avLst/>
              <a:gdLst/>
              <a:ahLst/>
              <a:cxnLst/>
              <a:rect l="l" t="t" r="r" b="b"/>
              <a:pathLst>
                <a:path w="224" h="256" extrusionOk="0">
                  <a:moveTo>
                    <a:pt x="137" y="0"/>
                  </a:moveTo>
                  <a:cubicBezTo>
                    <a:pt x="120" y="0"/>
                    <a:pt x="83" y="0"/>
                    <a:pt x="67" y="17"/>
                  </a:cubicBezTo>
                  <a:cubicBezTo>
                    <a:pt x="34" y="33"/>
                    <a:pt x="17" y="70"/>
                    <a:pt x="1" y="103"/>
                  </a:cubicBezTo>
                  <a:cubicBezTo>
                    <a:pt x="1" y="136"/>
                    <a:pt x="1" y="173"/>
                    <a:pt x="17" y="206"/>
                  </a:cubicBezTo>
                  <a:cubicBezTo>
                    <a:pt x="34" y="223"/>
                    <a:pt x="50" y="239"/>
                    <a:pt x="83" y="256"/>
                  </a:cubicBezTo>
                  <a:cubicBezTo>
                    <a:pt x="137" y="256"/>
                    <a:pt x="186" y="223"/>
                    <a:pt x="224" y="153"/>
                  </a:cubicBezTo>
                  <a:lnTo>
                    <a:pt x="224" y="136"/>
                  </a:lnTo>
                  <a:cubicBezTo>
                    <a:pt x="224" y="103"/>
                    <a:pt x="224" y="50"/>
                    <a:pt x="186" y="33"/>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6"/>
            <p:cNvSpPr/>
            <p:nvPr/>
          </p:nvSpPr>
          <p:spPr>
            <a:xfrm rot="10800000">
              <a:off x="4112865" y="2600608"/>
              <a:ext cx="6100" cy="6525"/>
            </a:xfrm>
            <a:custGeom>
              <a:avLst/>
              <a:gdLst/>
              <a:ahLst/>
              <a:cxnLst/>
              <a:rect l="l" t="t" r="r" b="b"/>
              <a:pathLst>
                <a:path w="244" h="261" extrusionOk="0">
                  <a:moveTo>
                    <a:pt x="157" y="0"/>
                  </a:moveTo>
                  <a:cubicBezTo>
                    <a:pt x="87" y="0"/>
                    <a:pt x="37" y="33"/>
                    <a:pt x="21" y="104"/>
                  </a:cubicBezTo>
                  <a:cubicBezTo>
                    <a:pt x="0" y="137"/>
                    <a:pt x="21" y="174"/>
                    <a:pt x="37" y="207"/>
                  </a:cubicBezTo>
                  <a:cubicBezTo>
                    <a:pt x="37" y="240"/>
                    <a:pt x="70" y="260"/>
                    <a:pt x="103" y="260"/>
                  </a:cubicBezTo>
                  <a:cubicBezTo>
                    <a:pt x="157" y="260"/>
                    <a:pt x="227" y="223"/>
                    <a:pt x="244" y="157"/>
                  </a:cubicBezTo>
                  <a:cubicBezTo>
                    <a:pt x="244" y="120"/>
                    <a:pt x="244" y="87"/>
                    <a:pt x="227" y="54"/>
                  </a:cubicBezTo>
                  <a:lnTo>
                    <a:pt x="206" y="33"/>
                  </a:lnTo>
                  <a:cubicBezTo>
                    <a:pt x="190" y="17"/>
                    <a:pt x="174"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6"/>
            <p:cNvSpPr/>
            <p:nvPr/>
          </p:nvSpPr>
          <p:spPr>
            <a:xfrm rot="10800000">
              <a:off x="4110690" y="2585058"/>
              <a:ext cx="6525" cy="6525"/>
            </a:xfrm>
            <a:custGeom>
              <a:avLst/>
              <a:gdLst/>
              <a:ahLst/>
              <a:cxnLst/>
              <a:rect l="l" t="t" r="r" b="b"/>
              <a:pathLst>
                <a:path w="261" h="261" extrusionOk="0">
                  <a:moveTo>
                    <a:pt x="146" y="0"/>
                  </a:moveTo>
                  <a:cubicBezTo>
                    <a:pt x="111" y="0"/>
                    <a:pt x="73" y="19"/>
                    <a:pt x="54" y="51"/>
                  </a:cubicBezTo>
                  <a:cubicBezTo>
                    <a:pt x="0" y="100"/>
                    <a:pt x="0" y="187"/>
                    <a:pt x="54" y="236"/>
                  </a:cubicBezTo>
                  <a:cubicBezTo>
                    <a:pt x="75" y="252"/>
                    <a:pt x="99" y="261"/>
                    <a:pt x="123" y="261"/>
                  </a:cubicBezTo>
                  <a:cubicBezTo>
                    <a:pt x="156" y="261"/>
                    <a:pt x="187" y="244"/>
                    <a:pt x="207" y="203"/>
                  </a:cubicBezTo>
                  <a:cubicBezTo>
                    <a:pt x="260" y="154"/>
                    <a:pt x="260" y="67"/>
                    <a:pt x="207" y="30"/>
                  </a:cubicBezTo>
                  <a:cubicBezTo>
                    <a:pt x="193" y="10"/>
                    <a:pt x="170" y="0"/>
                    <a:pt x="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6"/>
            <p:cNvSpPr/>
            <p:nvPr/>
          </p:nvSpPr>
          <p:spPr>
            <a:xfrm rot="10800000">
              <a:off x="4110690" y="2537783"/>
              <a:ext cx="6525" cy="6400"/>
            </a:xfrm>
            <a:custGeom>
              <a:avLst/>
              <a:gdLst/>
              <a:ahLst/>
              <a:cxnLst/>
              <a:rect l="l" t="t" r="r" b="b"/>
              <a:pathLst>
                <a:path w="261" h="256" extrusionOk="0">
                  <a:moveTo>
                    <a:pt x="144" y="0"/>
                  </a:moveTo>
                  <a:cubicBezTo>
                    <a:pt x="114" y="0"/>
                    <a:pt x="81" y="14"/>
                    <a:pt x="54" y="43"/>
                  </a:cubicBezTo>
                  <a:cubicBezTo>
                    <a:pt x="0" y="113"/>
                    <a:pt x="17" y="179"/>
                    <a:pt x="54" y="232"/>
                  </a:cubicBezTo>
                  <a:cubicBezTo>
                    <a:pt x="71" y="249"/>
                    <a:pt x="87" y="249"/>
                    <a:pt x="104" y="249"/>
                  </a:cubicBezTo>
                  <a:cubicBezTo>
                    <a:pt x="112" y="253"/>
                    <a:pt x="123" y="255"/>
                    <a:pt x="133" y="255"/>
                  </a:cubicBezTo>
                  <a:cubicBezTo>
                    <a:pt x="163" y="255"/>
                    <a:pt x="195" y="240"/>
                    <a:pt x="207" y="216"/>
                  </a:cubicBezTo>
                  <a:cubicBezTo>
                    <a:pt x="240" y="162"/>
                    <a:pt x="260" y="113"/>
                    <a:pt x="240" y="76"/>
                  </a:cubicBezTo>
                  <a:cubicBezTo>
                    <a:pt x="240" y="59"/>
                    <a:pt x="223" y="43"/>
                    <a:pt x="207" y="26"/>
                  </a:cubicBezTo>
                  <a:cubicBezTo>
                    <a:pt x="192" y="9"/>
                    <a:pt x="169"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6"/>
            <p:cNvSpPr/>
            <p:nvPr/>
          </p:nvSpPr>
          <p:spPr>
            <a:xfrm rot="10800000">
              <a:off x="4116365" y="2507783"/>
              <a:ext cx="5600" cy="6350"/>
            </a:xfrm>
            <a:custGeom>
              <a:avLst/>
              <a:gdLst/>
              <a:ahLst/>
              <a:cxnLst/>
              <a:rect l="l" t="t" r="r" b="b"/>
              <a:pathLst>
                <a:path w="224" h="254" extrusionOk="0">
                  <a:moveTo>
                    <a:pt x="120" y="1"/>
                  </a:moveTo>
                  <a:cubicBezTo>
                    <a:pt x="101" y="1"/>
                    <a:pt x="78" y="12"/>
                    <a:pt x="54" y="24"/>
                  </a:cubicBezTo>
                  <a:cubicBezTo>
                    <a:pt x="38" y="45"/>
                    <a:pt x="17" y="78"/>
                    <a:pt x="1" y="111"/>
                  </a:cubicBezTo>
                  <a:cubicBezTo>
                    <a:pt x="1" y="148"/>
                    <a:pt x="1" y="181"/>
                    <a:pt x="17" y="197"/>
                  </a:cubicBezTo>
                  <a:cubicBezTo>
                    <a:pt x="38" y="230"/>
                    <a:pt x="54" y="251"/>
                    <a:pt x="87" y="251"/>
                  </a:cubicBezTo>
                  <a:cubicBezTo>
                    <a:pt x="96" y="253"/>
                    <a:pt x="104" y="254"/>
                    <a:pt x="112" y="254"/>
                  </a:cubicBezTo>
                  <a:cubicBezTo>
                    <a:pt x="169" y="254"/>
                    <a:pt x="209" y="206"/>
                    <a:pt x="223" y="148"/>
                  </a:cubicBezTo>
                  <a:cubicBezTo>
                    <a:pt x="223" y="111"/>
                    <a:pt x="223" y="78"/>
                    <a:pt x="207" y="61"/>
                  </a:cubicBezTo>
                  <a:cubicBezTo>
                    <a:pt x="207" y="45"/>
                    <a:pt x="207" y="45"/>
                    <a:pt x="190" y="24"/>
                  </a:cubicBezTo>
                  <a:cubicBezTo>
                    <a:pt x="174" y="8"/>
                    <a:pt x="157" y="8"/>
                    <a:pt x="141" y="8"/>
                  </a:cubicBezTo>
                  <a:cubicBezTo>
                    <a:pt x="135" y="3"/>
                    <a:pt x="128"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6"/>
            <p:cNvSpPr/>
            <p:nvPr/>
          </p:nvSpPr>
          <p:spPr>
            <a:xfrm rot="10800000">
              <a:off x="4112865" y="2554633"/>
              <a:ext cx="6100" cy="6300"/>
            </a:xfrm>
            <a:custGeom>
              <a:avLst/>
              <a:gdLst/>
              <a:ahLst/>
              <a:cxnLst/>
              <a:rect l="l" t="t" r="r" b="b"/>
              <a:pathLst>
                <a:path w="244" h="252" extrusionOk="0">
                  <a:moveTo>
                    <a:pt x="121" y="1"/>
                  </a:moveTo>
                  <a:cubicBezTo>
                    <a:pt x="103" y="1"/>
                    <a:pt x="77" y="13"/>
                    <a:pt x="54" y="24"/>
                  </a:cubicBezTo>
                  <a:cubicBezTo>
                    <a:pt x="37" y="41"/>
                    <a:pt x="21" y="78"/>
                    <a:pt x="0" y="111"/>
                  </a:cubicBezTo>
                  <a:cubicBezTo>
                    <a:pt x="0" y="144"/>
                    <a:pt x="0" y="181"/>
                    <a:pt x="21" y="197"/>
                  </a:cubicBezTo>
                  <a:cubicBezTo>
                    <a:pt x="37" y="230"/>
                    <a:pt x="54" y="247"/>
                    <a:pt x="87" y="247"/>
                  </a:cubicBezTo>
                  <a:cubicBezTo>
                    <a:pt x="97" y="250"/>
                    <a:pt x="107" y="251"/>
                    <a:pt x="117" y="251"/>
                  </a:cubicBezTo>
                  <a:cubicBezTo>
                    <a:pt x="171" y="251"/>
                    <a:pt x="210" y="204"/>
                    <a:pt x="227" y="144"/>
                  </a:cubicBezTo>
                  <a:cubicBezTo>
                    <a:pt x="244" y="111"/>
                    <a:pt x="227" y="78"/>
                    <a:pt x="206" y="61"/>
                  </a:cubicBezTo>
                  <a:cubicBezTo>
                    <a:pt x="206" y="41"/>
                    <a:pt x="206" y="41"/>
                    <a:pt x="190" y="24"/>
                  </a:cubicBezTo>
                  <a:cubicBezTo>
                    <a:pt x="190" y="8"/>
                    <a:pt x="174" y="8"/>
                    <a:pt x="141" y="8"/>
                  </a:cubicBezTo>
                  <a:cubicBezTo>
                    <a:pt x="136" y="3"/>
                    <a:pt x="129"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6"/>
            <p:cNvSpPr/>
            <p:nvPr/>
          </p:nvSpPr>
          <p:spPr>
            <a:xfrm rot="10800000">
              <a:off x="4244290" y="2497858"/>
              <a:ext cx="6100" cy="6375"/>
            </a:xfrm>
            <a:custGeom>
              <a:avLst/>
              <a:gdLst/>
              <a:ahLst/>
              <a:cxnLst/>
              <a:rect l="l" t="t" r="r" b="b"/>
              <a:pathLst>
                <a:path w="244" h="255" extrusionOk="0">
                  <a:moveTo>
                    <a:pt x="131" y="1"/>
                  </a:moveTo>
                  <a:cubicBezTo>
                    <a:pt x="98" y="1"/>
                    <a:pt x="65" y="13"/>
                    <a:pt x="38" y="40"/>
                  </a:cubicBezTo>
                  <a:cubicBezTo>
                    <a:pt x="1" y="110"/>
                    <a:pt x="1" y="181"/>
                    <a:pt x="38" y="230"/>
                  </a:cubicBezTo>
                  <a:cubicBezTo>
                    <a:pt x="54" y="247"/>
                    <a:pt x="71" y="247"/>
                    <a:pt x="87" y="247"/>
                  </a:cubicBezTo>
                  <a:cubicBezTo>
                    <a:pt x="97" y="252"/>
                    <a:pt x="109" y="255"/>
                    <a:pt x="120" y="255"/>
                  </a:cubicBezTo>
                  <a:cubicBezTo>
                    <a:pt x="150" y="255"/>
                    <a:pt x="183" y="237"/>
                    <a:pt x="207" y="214"/>
                  </a:cubicBezTo>
                  <a:cubicBezTo>
                    <a:pt x="244" y="164"/>
                    <a:pt x="244" y="110"/>
                    <a:pt x="227" y="77"/>
                  </a:cubicBezTo>
                  <a:cubicBezTo>
                    <a:pt x="227" y="61"/>
                    <a:pt x="207" y="40"/>
                    <a:pt x="207" y="24"/>
                  </a:cubicBezTo>
                  <a:cubicBezTo>
                    <a:pt x="185" y="9"/>
                    <a:pt x="158" y="1"/>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6"/>
            <p:cNvSpPr/>
            <p:nvPr/>
          </p:nvSpPr>
          <p:spPr>
            <a:xfrm rot="10800000">
              <a:off x="4250365" y="2468883"/>
              <a:ext cx="6000" cy="6725"/>
            </a:xfrm>
            <a:custGeom>
              <a:avLst/>
              <a:gdLst/>
              <a:ahLst/>
              <a:cxnLst/>
              <a:rect l="l" t="t" r="r" b="b"/>
              <a:pathLst>
                <a:path w="240" h="269" extrusionOk="0">
                  <a:moveTo>
                    <a:pt x="141" y="0"/>
                  </a:moveTo>
                  <a:cubicBezTo>
                    <a:pt x="125" y="0"/>
                    <a:pt x="112" y="4"/>
                    <a:pt x="104" y="13"/>
                  </a:cubicBezTo>
                  <a:cubicBezTo>
                    <a:pt x="33" y="50"/>
                    <a:pt x="1" y="116"/>
                    <a:pt x="17" y="186"/>
                  </a:cubicBezTo>
                  <a:cubicBezTo>
                    <a:pt x="33" y="219"/>
                    <a:pt x="54" y="235"/>
                    <a:pt x="71" y="256"/>
                  </a:cubicBezTo>
                  <a:cubicBezTo>
                    <a:pt x="87" y="264"/>
                    <a:pt x="104" y="268"/>
                    <a:pt x="119" y="268"/>
                  </a:cubicBezTo>
                  <a:cubicBezTo>
                    <a:pt x="133" y="268"/>
                    <a:pt x="147" y="264"/>
                    <a:pt x="157" y="256"/>
                  </a:cubicBezTo>
                  <a:cubicBezTo>
                    <a:pt x="190" y="235"/>
                    <a:pt x="207" y="219"/>
                    <a:pt x="223" y="186"/>
                  </a:cubicBezTo>
                  <a:cubicBezTo>
                    <a:pt x="240" y="153"/>
                    <a:pt x="240" y="116"/>
                    <a:pt x="240" y="83"/>
                  </a:cubicBezTo>
                  <a:cubicBezTo>
                    <a:pt x="240" y="66"/>
                    <a:pt x="223" y="50"/>
                    <a:pt x="207" y="29"/>
                  </a:cubicBezTo>
                  <a:lnTo>
                    <a:pt x="190" y="13"/>
                  </a:lnTo>
                  <a:cubicBezTo>
                    <a:pt x="174" y="4"/>
                    <a:pt x="156"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6"/>
            <p:cNvSpPr/>
            <p:nvPr/>
          </p:nvSpPr>
          <p:spPr>
            <a:xfrm rot="10800000">
              <a:off x="4245615" y="2512833"/>
              <a:ext cx="6000" cy="6350"/>
            </a:xfrm>
            <a:custGeom>
              <a:avLst/>
              <a:gdLst/>
              <a:ahLst/>
              <a:cxnLst/>
              <a:rect l="l" t="t" r="r" b="b"/>
              <a:pathLst>
                <a:path w="240" h="254" extrusionOk="0">
                  <a:moveTo>
                    <a:pt x="129" y="0"/>
                  </a:moveTo>
                  <a:cubicBezTo>
                    <a:pt x="74" y="0"/>
                    <a:pt x="31" y="49"/>
                    <a:pt x="17" y="107"/>
                  </a:cubicBezTo>
                  <a:cubicBezTo>
                    <a:pt x="0" y="144"/>
                    <a:pt x="17" y="177"/>
                    <a:pt x="17" y="210"/>
                  </a:cubicBezTo>
                  <a:cubicBezTo>
                    <a:pt x="33" y="226"/>
                    <a:pt x="70" y="247"/>
                    <a:pt x="87" y="247"/>
                  </a:cubicBezTo>
                  <a:cubicBezTo>
                    <a:pt x="96" y="251"/>
                    <a:pt x="106" y="253"/>
                    <a:pt x="115" y="253"/>
                  </a:cubicBezTo>
                  <a:cubicBezTo>
                    <a:pt x="138" y="253"/>
                    <a:pt x="159" y="241"/>
                    <a:pt x="173" y="226"/>
                  </a:cubicBezTo>
                  <a:cubicBezTo>
                    <a:pt x="206" y="210"/>
                    <a:pt x="223" y="177"/>
                    <a:pt x="223" y="144"/>
                  </a:cubicBezTo>
                  <a:cubicBezTo>
                    <a:pt x="239" y="107"/>
                    <a:pt x="239" y="74"/>
                    <a:pt x="223" y="57"/>
                  </a:cubicBezTo>
                  <a:cubicBezTo>
                    <a:pt x="206" y="41"/>
                    <a:pt x="206" y="41"/>
                    <a:pt x="206" y="20"/>
                  </a:cubicBezTo>
                  <a:cubicBezTo>
                    <a:pt x="190" y="3"/>
                    <a:pt x="173" y="3"/>
                    <a:pt x="153" y="3"/>
                  </a:cubicBezTo>
                  <a:cubicBezTo>
                    <a:pt x="145" y="1"/>
                    <a:pt x="137"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6"/>
            <p:cNvSpPr/>
            <p:nvPr/>
          </p:nvSpPr>
          <p:spPr>
            <a:xfrm rot="10800000">
              <a:off x="4252015" y="2485933"/>
              <a:ext cx="6100" cy="6450"/>
            </a:xfrm>
            <a:custGeom>
              <a:avLst/>
              <a:gdLst/>
              <a:ahLst/>
              <a:cxnLst/>
              <a:rect l="l" t="t" r="r" b="b"/>
              <a:pathLst>
                <a:path w="244" h="258" extrusionOk="0">
                  <a:moveTo>
                    <a:pt x="134" y="1"/>
                  </a:moveTo>
                  <a:cubicBezTo>
                    <a:pt x="103" y="1"/>
                    <a:pt x="67" y="20"/>
                    <a:pt x="38" y="49"/>
                  </a:cubicBezTo>
                  <a:cubicBezTo>
                    <a:pt x="21" y="65"/>
                    <a:pt x="21" y="82"/>
                    <a:pt x="21" y="102"/>
                  </a:cubicBezTo>
                  <a:cubicBezTo>
                    <a:pt x="0" y="152"/>
                    <a:pt x="0" y="205"/>
                    <a:pt x="38" y="238"/>
                  </a:cubicBezTo>
                  <a:cubicBezTo>
                    <a:pt x="57" y="248"/>
                    <a:pt x="82" y="257"/>
                    <a:pt x="107" y="257"/>
                  </a:cubicBezTo>
                  <a:cubicBezTo>
                    <a:pt x="126" y="257"/>
                    <a:pt x="143" y="252"/>
                    <a:pt x="157" y="238"/>
                  </a:cubicBezTo>
                  <a:cubicBezTo>
                    <a:pt x="174" y="238"/>
                    <a:pt x="190" y="222"/>
                    <a:pt x="207" y="205"/>
                  </a:cubicBezTo>
                  <a:cubicBezTo>
                    <a:pt x="244" y="152"/>
                    <a:pt x="244" y="65"/>
                    <a:pt x="190" y="32"/>
                  </a:cubicBezTo>
                  <a:cubicBezTo>
                    <a:pt x="176" y="10"/>
                    <a:pt x="156"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6"/>
            <p:cNvSpPr/>
            <p:nvPr/>
          </p:nvSpPr>
          <p:spPr>
            <a:xfrm rot="10800000">
              <a:off x="4247790" y="2561883"/>
              <a:ext cx="5575" cy="4850"/>
            </a:xfrm>
            <a:custGeom>
              <a:avLst/>
              <a:gdLst/>
              <a:ahLst/>
              <a:cxnLst/>
              <a:rect l="l" t="t" r="r" b="b"/>
              <a:pathLst>
                <a:path w="223" h="194" extrusionOk="0">
                  <a:moveTo>
                    <a:pt x="17" y="1"/>
                  </a:moveTo>
                  <a:cubicBezTo>
                    <a:pt x="17" y="17"/>
                    <a:pt x="17" y="34"/>
                    <a:pt x="0" y="34"/>
                  </a:cubicBezTo>
                  <a:cubicBezTo>
                    <a:pt x="0" y="67"/>
                    <a:pt x="0" y="104"/>
                    <a:pt x="17" y="137"/>
                  </a:cubicBezTo>
                  <a:cubicBezTo>
                    <a:pt x="37" y="170"/>
                    <a:pt x="54" y="190"/>
                    <a:pt x="87" y="190"/>
                  </a:cubicBezTo>
                  <a:cubicBezTo>
                    <a:pt x="95" y="192"/>
                    <a:pt x="104" y="193"/>
                    <a:pt x="112" y="193"/>
                  </a:cubicBezTo>
                  <a:cubicBezTo>
                    <a:pt x="169" y="193"/>
                    <a:pt x="208" y="145"/>
                    <a:pt x="223" y="87"/>
                  </a:cubicBezTo>
                  <a:lnTo>
                    <a:pt x="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6"/>
            <p:cNvSpPr/>
            <p:nvPr/>
          </p:nvSpPr>
          <p:spPr>
            <a:xfrm rot="10800000">
              <a:off x="4249015" y="2527308"/>
              <a:ext cx="6000" cy="6725"/>
            </a:xfrm>
            <a:custGeom>
              <a:avLst/>
              <a:gdLst/>
              <a:ahLst/>
              <a:cxnLst/>
              <a:rect l="l" t="t" r="r" b="b"/>
              <a:pathLst>
                <a:path w="240" h="269" extrusionOk="0">
                  <a:moveTo>
                    <a:pt x="127" y="1"/>
                  </a:moveTo>
                  <a:cubicBezTo>
                    <a:pt x="115" y="1"/>
                    <a:pt x="101" y="6"/>
                    <a:pt x="83" y="16"/>
                  </a:cubicBezTo>
                  <a:cubicBezTo>
                    <a:pt x="50" y="33"/>
                    <a:pt x="33" y="49"/>
                    <a:pt x="17" y="82"/>
                  </a:cubicBezTo>
                  <a:cubicBezTo>
                    <a:pt x="0" y="119"/>
                    <a:pt x="0" y="152"/>
                    <a:pt x="0" y="185"/>
                  </a:cubicBezTo>
                  <a:cubicBezTo>
                    <a:pt x="12" y="237"/>
                    <a:pt x="51" y="268"/>
                    <a:pt x="99" y="268"/>
                  </a:cubicBezTo>
                  <a:cubicBezTo>
                    <a:pt x="116" y="268"/>
                    <a:pt x="134" y="264"/>
                    <a:pt x="153" y="255"/>
                  </a:cubicBezTo>
                  <a:cubicBezTo>
                    <a:pt x="206" y="239"/>
                    <a:pt x="239" y="152"/>
                    <a:pt x="223" y="82"/>
                  </a:cubicBezTo>
                  <a:cubicBezTo>
                    <a:pt x="223" y="66"/>
                    <a:pt x="206" y="49"/>
                    <a:pt x="186" y="33"/>
                  </a:cubicBezTo>
                  <a:lnTo>
                    <a:pt x="169" y="16"/>
                  </a:lnTo>
                  <a:cubicBezTo>
                    <a:pt x="153" y="6"/>
                    <a:pt x="140"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6"/>
            <p:cNvSpPr/>
            <p:nvPr/>
          </p:nvSpPr>
          <p:spPr>
            <a:xfrm rot="10800000">
              <a:off x="4253340" y="2547008"/>
              <a:ext cx="6025" cy="6325"/>
            </a:xfrm>
            <a:custGeom>
              <a:avLst/>
              <a:gdLst/>
              <a:ahLst/>
              <a:cxnLst/>
              <a:rect l="l" t="t" r="r" b="b"/>
              <a:pathLst>
                <a:path w="241" h="253" extrusionOk="0">
                  <a:moveTo>
                    <a:pt x="135" y="1"/>
                  </a:moveTo>
                  <a:cubicBezTo>
                    <a:pt x="121" y="1"/>
                    <a:pt x="104" y="5"/>
                    <a:pt x="88" y="13"/>
                  </a:cubicBezTo>
                  <a:cubicBezTo>
                    <a:pt x="34" y="29"/>
                    <a:pt x="1" y="116"/>
                    <a:pt x="17" y="170"/>
                  </a:cubicBezTo>
                  <a:cubicBezTo>
                    <a:pt x="17" y="203"/>
                    <a:pt x="34" y="236"/>
                    <a:pt x="71" y="252"/>
                  </a:cubicBezTo>
                  <a:lnTo>
                    <a:pt x="153" y="252"/>
                  </a:lnTo>
                  <a:cubicBezTo>
                    <a:pt x="207" y="219"/>
                    <a:pt x="240" y="149"/>
                    <a:pt x="224" y="83"/>
                  </a:cubicBezTo>
                  <a:cubicBezTo>
                    <a:pt x="224" y="67"/>
                    <a:pt x="224" y="46"/>
                    <a:pt x="207" y="29"/>
                  </a:cubicBezTo>
                  <a:cubicBezTo>
                    <a:pt x="191" y="13"/>
                    <a:pt x="191" y="13"/>
                    <a:pt x="174" y="13"/>
                  </a:cubicBezTo>
                  <a:cubicBezTo>
                    <a:pt x="164"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6"/>
            <p:cNvSpPr/>
            <p:nvPr/>
          </p:nvSpPr>
          <p:spPr>
            <a:xfrm rot="10800000">
              <a:off x="4257165" y="2501158"/>
              <a:ext cx="6100" cy="6200"/>
            </a:xfrm>
            <a:custGeom>
              <a:avLst/>
              <a:gdLst/>
              <a:ahLst/>
              <a:cxnLst/>
              <a:rect l="l" t="t" r="r" b="b"/>
              <a:pathLst>
                <a:path w="244" h="248" extrusionOk="0">
                  <a:moveTo>
                    <a:pt x="138" y="0"/>
                  </a:moveTo>
                  <a:cubicBezTo>
                    <a:pt x="123" y="0"/>
                    <a:pt x="105" y="5"/>
                    <a:pt x="87" y="13"/>
                  </a:cubicBezTo>
                  <a:cubicBezTo>
                    <a:pt x="37" y="29"/>
                    <a:pt x="0" y="99"/>
                    <a:pt x="21" y="165"/>
                  </a:cubicBezTo>
                  <a:cubicBezTo>
                    <a:pt x="21" y="202"/>
                    <a:pt x="37" y="235"/>
                    <a:pt x="70" y="235"/>
                  </a:cubicBezTo>
                  <a:cubicBezTo>
                    <a:pt x="79" y="244"/>
                    <a:pt x="92" y="248"/>
                    <a:pt x="107" y="248"/>
                  </a:cubicBezTo>
                  <a:cubicBezTo>
                    <a:pt x="123" y="248"/>
                    <a:pt x="140" y="244"/>
                    <a:pt x="157" y="235"/>
                  </a:cubicBezTo>
                  <a:cubicBezTo>
                    <a:pt x="190" y="235"/>
                    <a:pt x="206" y="202"/>
                    <a:pt x="227" y="186"/>
                  </a:cubicBezTo>
                  <a:cubicBezTo>
                    <a:pt x="244" y="149"/>
                    <a:pt x="244" y="116"/>
                    <a:pt x="227" y="83"/>
                  </a:cubicBezTo>
                  <a:cubicBezTo>
                    <a:pt x="227" y="62"/>
                    <a:pt x="227" y="46"/>
                    <a:pt x="206" y="29"/>
                  </a:cubicBezTo>
                  <a:cubicBezTo>
                    <a:pt x="190" y="13"/>
                    <a:pt x="190" y="13"/>
                    <a:pt x="173" y="13"/>
                  </a:cubicBezTo>
                  <a:cubicBezTo>
                    <a:pt x="165"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6"/>
            <p:cNvSpPr/>
            <p:nvPr/>
          </p:nvSpPr>
          <p:spPr>
            <a:xfrm rot="10800000">
              <a:off x="4232740" y="2512183"/>
              <a:ext cx="6400" cy="6400"/>
            </a:xfrm>
            <a:custGeom>
              <a:avLst/>
              <a:gdLst/>
              <a:ahLst/>
              <a:cxnLst/>
              <a:rect l="l" t="t" r="r" b="b"/>
              <a:pathLst>
                <a:path w="256" h="256" extrusionOk="0">
                  <a:moveTo>
                    <a:pt x="141" y="0"/>
                  </a:moveTo>
                  <a:cubicBezTo>
                    <a:pt x="107" y="0"/>
                    <a:pt x="71" y="19"/>
                    <a:pt x="50" y="50"/>
                  </a:cubicBezTo>
                  <a:cubicBezTo>
                    <a:pt x="0" y="99"/>
                    <a:pt x="0" y="186"/>
                    <a:pt x="50" y="223"/>
                  </a:cubicBezTo>
                  <a:cubicBezTo>
                    <a:pt x="66" y="239"/>
                    <a:pt x="87" y="239"/>
                    <a:pt x="103" y="256"/>
                  </a:cubicBezTo>
                  <a:cubicBezTo>
                    <a:pt x="136" y="256"/>
                    <a:pt x="169" y="239"/>
                    <a:pt x="206" y="202"/>
                  </a:cubicBezTo>
                  <a:cubicBezTo>
                    <a:pt x="239" y="169"/>
                    <a:pt x="256" y="120"/>
                    <a:pt x="239" y="66"/>
                  </a:cubicBezTo>
                  <a:cubicBezTo>
                    <a:pt x="223" y="50"/>
                    <a:pt x="223" y="33"/>
                    <a:pt x="206" y="33"/>
                  </a:cubicBezTo>
                  <a:cubicBezTo>
                    <a:pt x="190" y="10"/>
                    <a:pt x="166"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6"/>
            <p:cNvSpPr/>
            <p:nvPr/>
          </p:nvSpPr>
          <p:spPr>
            <a:xfrm rot="10800000">
              <a:off x="4163165" y="2468783"/>
              <a:ext cx="6000" cy="6600"/>
            </a:xfrm>
            <a:custGeom>
              <a:avLst/>
              <a:gdLst/>
              <a:ahLst/>
              <a:cxnLst/>
              <a:rect l="l" t="t" r="r" b="b"/>
              <a:pathLst>
                <a:path w="240" h="264" extrusionOk="0">
                  <a:moveTo>
                    <a:pt x="128" y="1"/>
                  </a:moveTo>
                  <a:cubicBezTo>
                    <a:pt x="71" y="1"/>
                    <a:pt x="17" y="49"/>
                    <a:pt x="17" y="107"/>
                  </a:cubicBezTo>
                  <a:cubicBezTo>
                    <a:pt x="0" y="160"/>
                    <a:pt x="17" y="193"/>
                    <a:pt x="33" y="210"/>
                  </a:cubicBezTo>
                  <a:cubicBezTo>
                    <a:pt x="50" y="247"/>
                    <a:pt x="71" y="247"/>
                    <a:pt x="87" y="263"/>
                  </a:cubicBezTo>
                  <a:cubicBezTo>
                    <a:pt x="120" y="263"/>
                    <a:pt x="153" y="263"/>
                    <a:pt x="174" y="226"/>
                  </a:cubicBezTo>
                  <a:cubicBezTo>
                    <a:pt x="207" y="210"/>
                    <a:pt x="223" y="177"/>
                    <a:pt x="223" y="144"/>
                  </a:cubicBezTo>
                  <a:cubicBezTo>
                    <a:pt x="240" y="107"/>
                    <a:pt x="240" y="90"/>
                    <a:pt x="223" y="57"/>
                  </a:cubicBezTo>
                  <a:cubicBezTo>
                    <a:pt x="207" y="41"/>
                    <a:pt x="207" y="41"/>
                    <a:pt x="207" y="20"/>
                  </a:cubicBezTo>
                  <a:lnTo>
                    <a:pt x="190" y="20"/>
                  </a:lnTo>
                  <a:cubicBezTo>
                    <a:pt x="174" y="4"/>
                    <a:pt x="153" y="4"/>
                    <a:pt x="153" y="4"/>
                  </a:cubicBezTo>
                  <a:cubicBezTo>
                    <a:pt x="145"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6"/>
            <p:cNvSpPr/>
            <p:nvPr/>
          </p:nvSpPr>
          <p:spPr>
            <a:xfrm rot="10800000">
              <a:off x="4158415" y="2561558"/>
              <a:ext cx="6000" cy="6400"/>
            </a:xfrm>
            <a:custGeom>
              <a:avLst/>
              <a:gdLst/>
              <a:ahLst/>
              <a:cxnLst/>
              <a:rect l="l" t="t" r="r" b="b"/>
              <a:pathLst>
                <a:path w="240" h="256" extrusionOk="0">
                  <a:moveTo>
                    <a:pt x="139" y="0"/>
                  </a:moveTo>
                  <a:cubicBezTo>
                    <a:pt x="124" y="0"/>
                    <a:pt x="111" y="4"/>
                    <a:pt x="103" y="13"/>
                  </a:cubicBezTo>
                  <a:cubicBezTo>
                    <a:pt x="33" y="33"/>
                    <a:pt x="0" y="99"/>
                    <a:pt x="17" y="169"/>
                  </a:cubicBezTo>
                  <a:cubicBezTo>
                    <a:pt x="17" y="202"/>
                    <a:pt x="50" y="239"/>
                    <a:pt x="66" y="239"/>
                  </a:cubicBezTo>
                  <a:cubicBezTo>
                    <a:pt x="103" y="256"/>
                    <a:pt x="120" y="256"/>
                    <a:pt x="153" y="256"/>
                  </a:cubicBezTo>
                  <a:cubicBezTo>
                    <a:pt x="190" y="239"/>
                    <a:pt x="206" y="202"/>
                    <a:pt x="223" y="186"/>
                  </a:cubicBezTo>
                  <a:cubicBezTo>
                    <a:pt x="239" y="153"/>
                    <a:pt x="239" y="116"/>
                    <a:pt x="239" y="83"/>
                  </a:cubicBezTo>
                  <a:cubicBezTo>
                    <a:pt x="223" y="66"/>
                    <a:pt x="223" y="50"/>
                    <a:pt x="206" y="33"/>
                  </a:cubicBezTo>
                  <a:cubicBezTo>
                    <a:pt x="206" y="13"/>
                    <a:pt x="190" y="13"/>
                    <a:pt x="190" y="13"/>
                  </a:cubicBezTo>
                  <a:cubicBezTo>
                    <a:pt x="171"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6"/>
            <p:cNvSpPr/>
            <p:nvPr/>
          </p:nvSpPr>
          <p:spPr>
            <a:xfrm rot="10800000">
              <a:off x="4151515" y="2527158"/>
              <a:ext cx="5600" cy="6475"/>
            </a:xfrm>
            <a:custGeom>
              <a:avLst/>
              <a:gdLst/>
              <a:ahLst/>
              <a:cxnLst/>
              <a:rect l="l" t="t" r="r" b="b"/>
              <a:pathLst>
                <a:path w="224" h="259" extrusionOk="0">
                  <a:moveTo>
                    <a:pt x="104" y="0"/>
                  </a:moveTo>
                  <a:cubicBezTo>
                    <a:pt x="67" y="17"/>
                    <a:pt x="17" y="50"/>
                    <a:pt x="1" y="103"/>
                  </a:cubicBezTo>
                  <a:cubicBezTo>
                    <a:pt x="1" y="136"/>
                    <a:pt x="1" y="169"/>
                    <a:pt x="17" y="206"/>
                  </a:cubicBezTo>
                  <a:cubicBezTo>
                    <a:pt x="34" y="239"/>
                    <a:pt x="50" y="256"/>
                    <a:pt x="83" y="256"/>
                  </a:cubicBezTo>
                  <a:cubicBezTo>
                    <a:pt x="90" y="258"/>
                    <a:pt x="98" y="259"/>
                    <a:pt x="105" y="259"/>
                  </a:cubicBezTo>
                  <a:cubicBezTo>
                    <a:pt x="154" y="259"/>
                    <a:pt x="209" y="214"/>
                    <a:pt x="224" y="153"/>
                  </a:cubicBezTo>
                  <a:lnTo>
                    <a:pt x="224" y="120"/>
                  </a:lnTo>
                  <a:cubicBezTo>
                    <a:pt x="224" y="83"/>
                    <a:pt x="207" y="50"/>
                    <a:pt x="186" y="33"/>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6"/>
            <p:cNvSpPr/>
            <p:nvPr/>
          </p:nvSpPr>
          <p:spPr>
            <a:xfrm rot="10800000">
              <a:off x="4165740" y="2532083"/>
              <a:ext cx="6425" cy="6600"/>
            </a:xfrm>
            <a:custGeom>
              <a:avLst/>
              <a:gdLst/>
              <a:ahLst/>
              <a:cxnLst/>
              <a:rect l="l" t="t" r="r" b="b"/>
              <a:pathLst>
                <a:path w="257" h="264" extrusionOk="0">
                  <a:moveTo>
                    <a:pt x="140" y="0"/>
                  </a:moveTo>
                  <a:cubicBezTo>
                    <a:pt x="125" y="0"/>
                    <a:pt x="112" y="4"/>
                    <a:pt x="104" y="12"/>
                  </a:cubicBezTo>
                  <a:cubicBezTo>
                    <a:pt x="34" y="45"/>
                    <a:pt x="1" y="116"/>
                    <a:pt x="17" y="181"/>
                  </a:cubicBezTo>
                  <a:cubicBezTo>
                    <a:pt x="34" y="219"/>
                    <a:pt x="50" y="235"/>
                    <a:pt x="67" y="252"/>
                  </a:cubicBezTo>
                  <a:cubicBezTo>
                    <a:pt x="85" y="260"/>
                    <a:pt x="103" y="264"/>
                    <a:pt x="118" y="264"/>
                  </a:cubicBezTo>
                  <a:cubicBezTo>
                    <a:pt x="133" y="264"/>
                    <a:pt x="145" y="260"/>
                    <a:pt x="153" y="252"/>
                  </a:cubicBezTo>
                  <a:cubicBezTo>
                    <a:pt x="224" y="219"/>
                    <a:pt x="257" y="149"/>
                    <a:pt x="240" y="78"/>
                  </a:cubicBezTo>
                  <a:cubicBezTo>
                    <a:pt x="240" y="62"/>
                    <a:pt x="224" y="45"/>
                    <a:pt x="207" y="29"/>
                  </a:cubicBezTo>
                  <a:lnTo>
                    <a:pt x="191" y="12"/>
                  </a:lnTo>
                  <a:cubicBezTo>
                    <a:pt x="172" y="4"/>
                    <a:pt x="155"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6"/>
            <p:cNvSpPr/>
            <p:nvPr/>
          </p:nvSpPr>
          <p:spPr>
            <a:xfrm rot="10800000">
              <a:off x="4199640" y="2553808"/>
              <a:ext cx="6425" cy="6650"/>
            </a:xfrm>
            <a:custGeom>
              <a:avLst/>
              <a:gdLst/>
              <a:ahLst/>
              <a:cxnLst/>
              <a:rect l="l" t="t" r="r" b="b"/>
              <a:pathLst>
                <a:path w="257" h="266" extrusionOk="0">
                  <a:moveTo>
                    <a:pt x="144" y="0"/>
                  </a:moveTo>
                  <a:cubicBezTo>
                    <a:pt x="108" y="0"/>
                    <a:pt x="70" y="17"/>
                    <a:pt x="50" y="59"/>
                  </a:cubicBezTo>
                  <a:cubicBezTo>
                    <a:pt x="0" y="108"/>
                    <a:pt x="0" y="195"/>
                    <a:pt x="50" y="228"/>
                  </a:cubicBezTo>
                  <a:cubicBezTo>
                    <a:pt x="66" y="249"/>
                    <a:pt x="83" y="249"/>
                    <a:pt x="104" y="265"/>
                  </a:cubicBezTo>
                  <a:cubicBezTo>
                    <a:pt x="137" y="265"/>
                    <a:pt x="170" y="249"/>
                    <a:pt x="207" y="211"/>
                  </a:cubicBezTo>
                  <a:cubicBezTo>
                    <a:pt x="240" y="178"/>
                    <a:pt x="256" y="125"/>
                    <a:pt x="240" y="75"/>
                  </a:cubicBezTo>
                  <a:cubicBezTo>
                    <a:pt x="223" y="59"/>
                    <a:pt x="223" y="42"/>
                    <a:pt x="207" y="22"/>
                  </a:cubicBezTo>
                  <a:cubicBezTo>
                    <a:pt x="192" y="8"/>
                    <a:pt x="168" y="0"/>
                    <a:pt x="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6"/>
            <p:cNvSpPr/>
            <p:nvPr/>
          </p:nvSpPr>
          <p:spPr>
            <a:xfrm rot="10800000">
              <a:off x="4163565" y="2512708"/>
              <a:ext cx="6025" cy="6300"/>
            </a:xfrm>
            <a:custGeom>
              <a:avLst/>
              <a:gdLst/>
              <a:ahLst/>
              <a:cxnLst/>
              <a:rect l="l" t="t" r="r" b="b"/>
              <a:pathLst>
                <a:path w="241" h="252" extrusionOk="0">
                  <a:moveTo>
                    <a:pt x="134" y="1"/>
                  </a:moveTo>
                  <a:cubicBezTo>
                    <a:pt x="100" y="1"/>
                    <a:pt x="65" y="19"/>
                    <a:pt x="34" y="50"/>
                  </a:cubicBezTo>
                  <a:cubicBezTo>
                    <a:pt x="1" y="100"/>
                    <a:pt x="1" y="186"/>
                    <a:pt x="34" y="219"/>
                  </a:cubicBezTo>
                  <a:cubicBezTo>
                    <a:pt x="57" y="242"/>
                    <a:pt x="82" y="252"/>
                    <a:pt x="107" y="252"/>
                  </a:cubicBezTo>
                  <a:cubicBezTo>
                    <a:pt x="141" y="252"/>
                    <a:pt x="176" y="233"/>
                    <a:pt x="207" y="203"/>
                  </a:cubicBezTo>
                  <a:cubicBezTo>
                    <a:pt x="240" y="153"/>
                    <a:pt x="240" y="67"/>
                    <a:pt x="207" y="34"/>
                  </a:cubicBezTo>
                  <a:cubicBezTo>
                    <a:pt x="184" y="11"/>
                    <a:pt x="15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6"/>
            <p:cNvSpPr/>
            <p:nvPr/>
          </p:nvSpPr>
          <p:spPr>
            <a:xfrm rot="10800000">
              <a:off x="4162740" y="2576933"/>
              <a:ext cx="6025" cy="6250"/>
            </a:xfrm>
            <a:custGeom>
              <a:avLst/>
              <a:gdLst/>
              <a:ahLst/>
              <a:cxnLst/>
              <a:rect l="l" t="t" r="r" b="b"/>
              <a:pathLst>
                <a:path w="241" h="250" extrusionOk="0">
                  <a:moveTo>
                    <a:pt x="118" y="0"/>
                  </a:moveTo>
                  <a:cubicBezTo>
                    <a:pt x="71" y="0"/>
                    <a:pt x="15" y="48"/>
                    <a:pt x="1" y="106"/>
                  </a:cubicBezTo>
                  <a:cubicBezTo>
                    <a:pt x="1" y="143"/>
                    <a:pt x="1" y="176"/>
                    <a:pt x="17" y="193"/>
                  </a:cubicBezTo>
                  <a:cubicBezTo>
                    <a:pt x="34" y="230"/>
                    <a:pt x="55" y="246"/>
                    <a:pt x="88" y="246"/>
                  </a:cubicBezTo>
                  <a:cubicBezTo>
                    <a:pt x="96" y="248"/>
                    <a:pt x="105" y="249"/>
                    <a:pt x="113" y="249"/>
                  </a:cubicBezTo>
                  <a:cubicBezTo>
                    <a:pt x="169" y="249"/>
                    <a:pt x="209" y="201"/>
                    <a:pt x="224" y="143"/>
                  </a:cubicBezTo>
                  <a:cubicBezTo>
                    <a:pt x="240" y="90"/>
                    <a:pt x="224" y="57"/>
                    <a:pt x="191" y="24"/>
                  </a:cubicBezTo>
                  <a:cubicBezTo>
                    <a:pt x="191" y="3"/>
                    <a:pt x="174" y="3"/>
                    <a:pt x="137" y="3"/>
                  </a:cubicBezTo>
                  <a:cubicBezTo>
                    <a:pt x="131" y="1"/>
                    <a:pt x="124" y="0"/>
                    <a:pt x="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6"/>
            <p:cNvSpPr/>
            <p:nvPr/>
          </p:nvSpPr>
          <p:spPr>
            <a:xfrm rot="10800000">
              <a:off x="4127090" y="2552883"/>
              <a:ext cx="6000" cy="6425"/>
            </a:xfrm>
            <a:custGeom>
              <a:avLst/>
              <a:gdLst/>
              <a:ahLst/>
              <a:cxnLst/>
              <a:rect l="l" t="t" r="r" b="b"/>
              <a:pathLst>
                <a:path w="240" h="257" extrusionOk="0">
                  <a:moveTo>
                    <a:pt x="135" y="1"/>
                  </a:moveTo>
                  <a:cubicBezTo>
                    <a:pt x="120" y="1"/>
                    <a:pt x="104" y="5"/>
                    <a:pt x="87" y="13"/>
                  </a:cubicBezTo>
                  <a:cubicBezTo>
                    <a:pt x="50" y="29"/>
                    <a:pt x="33" y="46"/>
                    <a:pt x="17" y="79"/>
                  </a:cubicBezTo>
                  <a:cubicBezTo>
                    <a:pt x="1" y="116"/>
                    <a:pt x="1" y="149"/>
                    <a:pt x="17" y="182"/>
                  </a:cubicBezTo>
                  <a:cubicBezTo>
                    <a:pt x="31" y="226"/>
                    <a:pt x="69" y="256"/>
                    <a:pt x="120" y="256"/>
                  </a:cubicBezTo>
                  <a:cubicBezTo>
                    <a:pt x="130" y="256"/>
                    <a:pt x="141" y="255"/>
                    <a:pt x="153" y="252"/>
                  </a:cubicBezTo>
                  <a:cubicBezTo>
                    <a:pt x="207" y="219"/>
                    <a:pt x="240" y="149"/>
                    <a:pt x="223" y="79"/>
                  </a:cubicBezTo>
                  <a:cubicBezTo>
                    <a:pt x="223" y="62"/>
                    <a:pt x="207" y="46"/>
                    <a:pt x="207" y="29"/>
                  </a:cubicBezTo>
                  <a:cubicBezTo>
                    <a:pt x="190" y="29"/>
                    <a:pt x="190" y="13"/>
                    <a:pt x="174" y="13"/>
                  </a:cubicBezTo>
                  <a:cubicBezTo>
                    <a:pt x="163"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6"/>
            <p:cNvSpPr/>
            <p:nvPr/>
          </p:nvSpPr>
          <p:spPr>
            <a:xfrm rot="10800000">
              <a:off x="4130065" y="2511508"/>
              <a:ext cx="6025" cy="6175"/>
            </a:xfrm>
            <a:custGeom>
              <a:avLst/>
              <a:gdLst/>
              <a:ahLst/>
              <a:cxnLst/>
              <a:rect l="l" t="t" r="r" b="b"/>
              <a:pathLst>
                <a:path w="241" h="247" extrusionOk="0">
                  <a:moveTo>
                    <a:pt x="135" y="0"/>
                  </a:moveTo>
                  <a:cubicBezTo>
                    <a:pt x="100" y="0"/>
                    <a:pt x="65" y="18"/>
                    <a:pt x="34" y="47"/>
                  </a:cubicBezTo>
                  <a:cubicBezTo>
                    <a:pt x="34" y="63"/>
                    <a:pt x="17" y="84"/>
                    <a:pt x="17" y="100"/>
                  </a:cubicBezTo>
                  <a:cubicBezTo>
                    <a:pt x="1" y="150"/>
                    <a:pt x="17" y="187"/>
                    <a:pt x="34" y="220"/>
                  </a:cubicBezTo>
                  <a:cubicBezTo>
                    <a:pt x="53" y="239"/>
                    <a:pt x="80" y="247"/>
                    <a:pt x="105" y="247"/>
                  </a:cubicBezTo>
                  <a:cubicBezTo>
                    <a:pt x="123" y="247"/>
                    <a:pt x="140" y="243"/>
                    <a:pt x="153" y="236"/>
                  </a:cubicBezTo>
                  <a:cubicBezTo>
                    <a:pt x="170" y="236"/>
                    <a:pt x="191" y="220"/>
                    <a:pt x="207" y="203"/>
                  </a:cubicBezTo>
                  <a:cubicBezTo>
                    <a:pt x="240" y="150"/>
                    <a:pt x="240" y="63"/>
                    <a:pt x="207" y="30"/>
                  </a:cubicBezTo>
                  <a:cubicBezTo>
                    <a:pt x="185" y="9"/>
                    <a:pt x="160"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6"/>
            <p:cNvSpPr/>
            <p:nvPr/>
          </p:nvSpPr>
          <p:spPr>
            <a:xfrm rot="10800000">
              <a:off x="4172540" y="2549483"/>
              <a:ext cx="5700" cy="6300"/>
            </a:xfrm>
            <a:custGeom>
              <a:avLst/>
              <a:gdLst/>
              <a:ahLst/>
              <a:cxnLst/>
              <a:rect l="l" t="t" r="r" b="b"/>
              <a:pathLst>
                <a:path w="228" h="252" extrusionOk="0">
                  <a:moveTo>
                    <a:pt x="119" y="1"/>
                  </a:moveTo>
                  <a:cubicBezTo>
                    <a:pt x="102" y="1"/>
                    <a:pt x="82" y="8"/>
                    <a:pt x="71" y="8"/>
                  </a:cubicBezTo>
                  <a:cubicBezTo>
                    <a:pt x="38" y="24"/>
                    <a:pt x="21" y="62"/>
                    <a:pt x="1" y="111"/>
                  </a:cubicBezTo>
                  <a:cubicBezTo>
                    <a:pt x="1" y="144"/>
                    <a:pt x="1" y="181"/>
                    <a:pt x="21" y="198"/>
                  </a:cubicBezTo>
                  <a:cubicBezTo>
                    <a:pt x="38" y="231"/>
                    <a:pt x="54" y="247"/>
                    <a:pt x="87" y="247"/>
                  </a:cubicBezTo>
                  <a:cubicBezTo>
                    <a:pt x="95" y="250"/>
                    <a:pt x="103" y="252"/>
                    <a:pt x="111" y="252"/>
                  </a:cubicBezTo>
                  <a:cubicBezTo>
                    <a:pt x="156" y="252"/>
                    <a:pt x="196" y="207"/>
                    <a:pt x="227" y="165"/>
                  </a:cubicBezTo>
                  <a:lnTo>
                    <a:pt x="227" y="144"/>
                  </a:lnTo>
                  <a:cubicBezTo>
                    <a:pt x="227" y="95"/>
                    <a:pt x="227" y="62"/>
                    <a:pt x="190" y="24"/>
                  </a:cubicBezTo>
                  <a:cubicBezTo>
                    <a:pt x="174" y="8"/>
                    <a:pt x="157" y="8"/>
                    <a:pt x="141" y="8"/>
                  </a:cubicBezTo>
                  <a:cubicBezTo>
                    <a:pt x="135" y="2"/>
                    <a:pt x="128"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6"/>
            <p:cNvSpPr/>
            <p:nvPr/>
          </p:nvSpPr>
          <p:spPr>
            <a:xfrm rot="10800000">
              <a:off x="4128315" y="2494558"/>
              <a:ext cx="6125" cy="6400"/>
            </a:xfrm>
            <a:custGeom>
              <a:avLst/>
              <a:gdLst/>
              <a:ahLst/>
              <a:cxnLst/>
              <a:rect l="l" t="t" r="r" b="b"/>
              <a:pathLst>
                <a:path w="245" h="256" extrusionOk="0">
                  <a:moveTo>
                    <a:pt x="149" y="0"/>
                  </a:moveTo>
                  <a:cubicBezTo>
                    <a:pt x="136" y="0"/>
                    <a:pt x="123" y="4"/>
                    <a:pt x="104" y="12"/>
                  </a:cubicBezTo>
                  <a:cubicBezTo>
                    <a:pt x="38" y="33"/>
                    <a:pt x="1" y="116"/>
                    <a:pt x="22" y="169"/>
                  </a:cubicBezTo>
                  <a:cubicBezTo>
                    <a:pt x="38" y="202"/>
                    <a:pt x="55" y="239"/>
                    <a:pt x="71" y="239"/>
                  </a:cubicBezTo>
                  <a:cubicBezTo>
                    <a:pt x="104" y="256"/>
                    <a:pt x="141" y="256"/>
                    <a:pt x="158" y="256"/>
                  </a:cubicBezTo>
                  <a:cubicBezTo>
                    <a:pt x="191" y="239"/>
                    <a:pt x="207" y="202"/>
                    <a:pt x="228" y="186"/>
                  </a:cubicBezTo>
                  <a:cubicBezTo>
                    <a:pt x="244" y="153"/>
                    <a:pt x="244" y="116"/>
                    <a:pt x="244" y="83"/>
                  </a:cubicBezTo>
                  <a:cubicBezTo>
                    <a:pt x="244" y="66"/>
                    <a:pt x="228" y="50"/>
                    <a:pt x="207" y="33"/>
                  </a:cubicBezTo>
                  <a:cubicBezTo>
                    <a:pt x="207" y="12"/>
                    <a:pt x="191" y="12"/>
                    <a:pt x="191" y="12"/>
                  </a:cubicBezTo>
                  <a:cubicBezTo>
                    <a:pt x="174" y="4"/>
                    <a:pt x="162" y="0"/>
                    <a:pt x="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6"/>
            <p:cNvSpPr/>
            <p:nvPr/>
          </p:nvSpPr>
          <p:spPr>
            <a:xfrm rot="10800000">
              <a:off x="4150690" y="2481783"/>
              <a:ext cx="6000" cy="6400"/>
            </a:xfrm>
            <a:custGeom>
              <a:avLst/>
              <a:gdLst/>
              <a:ahLst/>
              <a:cxnLst/>
              <a:rect l="l" t="t" r="r" b="b"/>
              <a:pathLst>
                <a:path w="240" h="256" extrusionOk="0">
                  <a:moveTo>
                    <a:pt x="103" y="0"/>
                  </a:moveTo>
                  <a:cubicBezTo>
                    <a:pt x="87" y="0"/>
                    <a:pt x="50" y="17"/>
                    <a:pt x="33" y="54"/>
                  </a:cubicBezTo>
                  <a:cubicBezTo>
                    <a:pt x="17" y="70"/>
                    <a:pt x="0" y="103"/>
                    <a:pt x="0" y="120"/>
                  </a:cubicBezTo>
                  <a:cubicBezTo>
                    <a:pt x="0" y="173"/>
                    <a:pt x="17" y="206"/>
                    <a:pt x="33" y="223"/>
                  </a:cubicBezTo>
                  <a:cubicBezTo>
                    <a:pt x="56" y="246"/>
                    <a:pt x="81" y="256"/>
                    <a:pt x="106" y="256"/>
                  </a:cubicBezTo>
                  <a:cubicBezTo>
                    <a:pt x="141" y="256"/>
                    <a:pt x="176" y="237"/>
                    <a:pt x="207" y="206"/>
                  </a:cubicBezTo>
                  <a:cubicBezTo>
                    <a:pt x="239" y="157"/>
                    <a:pt x="239" y="70"/>
                    <a:pt x="190" y="17"/>
                  </a:cubicBezTo>
                  <a:cubicBezTo>
                    <a:pt x="169" y="0"/>
                    <a:pt x="136"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6"/>
            <p:cNvSpPr/>
            <p:nvPr/>
          </p:nvSpPr>
          <p:spPr>
            <a:xfrm rot="10800000">
              <a:off x="4154515" y="2589908"/>
              <a:ext cx="6100" cy="6400"/>
            </a:xfrm>
            <a:custGeom>
              <a:avLst/>
              <a:gdLst/>
              <a:ahLst/>
              <a:cxnLst/>
              <a:rect l="l" t="t" r="r" b="b"/>
              <a:pathLst>
                <a:path w="244" h="256" extrusionOk="0">
                  <a:moveTo>
                    <a:pt x="137" y="0"/>
                  </a:moveTo>
                  <a:cubicBezTo>
                    <a:pt x="121" y="0"/>
                    <a:pt x="104" y="5"/>
                    <a:pt x="87" y="13"/>
                  </a:cubicBezTo>
                  <a:cubicBezTo>
                    <a:pt x="71" y="13"/>
                    <a:pt x="38" y="50"/>
                    <a:pt x="17" y="83"/>
                  </a:cubicBezTo>
                  <a:cubicBezTo>
                    <a:pt x="1" y="116"/>
                    <a:pt x="1" y="153"/>
                    <a:pt x="17" y="169"/>
                  </a:cubicBezTo>
                  <a:cubicBezTo>
                    <a:pt x="17" y="202"/>
                    <a:pt x="38" y="240"/>
                    <a:pt x="71" y="240"/>
                  </a:cubicBezTo>
                  <a:cubicBezTo>
                    <a:pt x="87" y="256"/>
                    <a:pt x="120" y="256"/>
                    <a:pt x="157" y="256"/>
                  </a:cubicBezTo>
                  <a:cubicBezTo>
                    <a:pt x="207" y="219"/>
                    <a:pt x="244" y="153"/>
                    <a:pt x="223" y="83"/>
                  </a:cubicBezTo>
                  <a:cubicBezTo>
                    <a:pt x="223" y="66"/>
                    <a:pt x="207" y="50"/>
                    <a:pt x="207" y="33"/>
                  </a:cubicBezTo>
                  <a:cubicBezTo>
                    <a:pt x="190" y="13"/>
                    <a:pt x="190" y="13"/>
                    <a:pt x="174" y="13"/>
                  </a:cubicBezTo>
                  <a:cubicBezTo>
                    <a:pt x="166" y="5"/>
                    <a:pt x="152"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6"/>
            <p:cNvSpPr/>
            <p:nvPr/>
          </p:nvSpPr>
          <p:spPr>
            <a:xfrm rot="10800000">
              <a:off x="4155840" y="2545183"/>
              <a:ext cx="6000" cy="6500"/>
            </a:xfrm>
            <a:custGeom>
              <a:avLst/>
              <a:gdLst/>
              <a:ahLst/>
              <a:cxnLst/>
              <a:rect l="l" t="t" r="r" b="b"/>
              <a:pathLst>
                <a:path w="240" h="260" extrusionOk="0">
                  <a:moveTo>
                    <a:pt x="153" y="1"/>
                  </a:moveTo>
                  <a:cubicBezTo>
                    <a:pt x="87" y="1"/>
                    <a:pt x="33" y="50"/>
                    <a:pt x="17" y="120"/>
                  </a:cubicBezTo>
                  <a:cubicBezTo>
                    <a:pt x="0" y="153"/>
                    <a:pt x="17" y="186"/>
                    <a:pt x="33" y="207"/>
                  </a:cubicBezTo>
                  <a:cubicBezTo>
                    <a:pt x="33" y="240"/>
                    <a:pt x="66" y="256"/>
                    <a:pt x="103" y="256"/>
                  </a:cubicBezTo>
                  <a:cubicBezTo>
                    <a:pt x="110" y="258"/>
                    <a:pt x="117" y="259"/>
                    <a:pt x="124" y="259"/>
                  </a:cubicBezTo>
                  <a:cubicBezTo>
                    <a:pt x="170" y="259"/>
                    <a:pt x="225" y="214"/>
                    <a:pt x="239" y="153"/>
                  </a:cubicBezTo>
                  <a:cubicBezTo>
                    <a:pt x="239" y="120"/>
                    <a:pt x="239" y="83"/>
                    <a:pt x="223" y="50"/>
                  </a:cubicBezTo>
                  <a:lnTo>
                    <a:pt x="206" y="34"/>
                  </a:lnTo>
                  <a:cubicBezTo>
                    <a:pt x="190" y="17"/>
                    <a:pt x="169"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6"/>
            <p:cNvSpPr/>
            <p:nvPr/>
          </p:nvSpPr>
          <p:spPr>
            <a:xfrm rot="10800000">
              <a:off x="4146765" y="2573433"/>
              <a:ext cx="6125" cy="6600"/>
            </a:xfrm>
            <a:custGeom>
              <a:avLst/>
              <a:gdLst/>
              <a:ahLst/>
              <a:cxnLst/>
              <a:rect l="l" t="t" r="r" b="b"/>
              <a:pathLst>
                <a:path w="245" h="264" extrusionOk="0">
                  <a:moveTo>
                    <a:pt x="158" y="1"/>
                  </a:moveTo>
                  <a:cubicBezTo>
                    <a:pt x="87" y="1"/>
                    <a:pt x="17" y="50"/>
                    <a:pt x="17" y="120"/>
                  </a:cubicBezTo>
                  <a:cubicBezTo>
                    <a:pt x="1" y="153"/>
                    <a:pt x="1" y="186"/>
                    <a:pt x="17" y="207"/>
                  </a:cubicBezTo>
                  <a:cubicBezTo>
                    <a:pt x="38" y="240"/>
                    <a:pt x="71" y="256"/>
                    <a:pt x="87" y="256"/>
                  </a:cubicBezTo>
                  <a:cubicBezTo>
                    <a:pt x="97" y="261"/>
                    <a:pt x="107" y="263"/>
                    <a:pt x="117" y="263"/>
                  </a:cubicBezTo>
                  <a:cubicBezTo>
                    <a:pt x="140" y="263"/>
                    <a:pt x="162" y="252"/>
                    <a:pt x="174" y="240"/>
                  </a:cubicBezTo>
                  <a:cubicBezTo>
                    <a:pt x="207" y="223"/>
                    <a:pt x="224" y="186"/>
                    <a:pt x="224" y="153"/>
                  </a:cubicBezTo>
                  <a:cubicBezTo>
                    <a:pt x="244" y="120"/>
                    <a:pt x="244" y="83"/>
                    <a:pt x="224" y="50"/>
                  </a:cubicBezTo>
                  <a:cubicBezTo>
                    <a:pt x="207" y="50"/>
                    <a:pt x="207" y="34"/>
                    <a:pt x="207" y="34"/>
                  </a:cubicBezTo>
                  <a:cubicBezTo>
                    <a:pt x="191" y="17"/>
                    <a:pt x="174" y="17"/>
                    <a:pt x="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6"/>
            <p:cNvSpPr/>
            <p:nvPr/>
          </p:nvSpPr>
          <p:spPr>
            <a:xfrm rot="10800000">
              <a:off x="4167390" y="2487083"/>
              <a:ext cx="6525" cy="6575"/>
            </a:xfrm>
            <a:custGeom>
              <a:avLst/>
              <a:gdLst/>
              <a:ahLst/>
              <a:cxnLst/>
              <a:rect l="l" t="t" r="r" b="b"/>
              <a:pathLst>
                <a:path w="261" h="263" extrusionOk="0">
                  <a:moveTo>
                    <a:pt x="141" y="1"/>
                  </a:moveTo>
                  <a:cubicBezTo>
                    <a:pt x="126" y="1"/>
                    <a:pt x="112" y="5"/>
                    <a:pt x="104" y="13"/>
                  </a:cubicBezTo>
                  <a:cubicBezTo>
                    <a:pt x="34" y="50"/>
                    <a:pt x="1" y="116"/>
                    <a:pt x="17" y="186"/>
                  </a:cubicBezTo>
                  <a:cubicBezTo>
                    <a:pt x="30" y="240"/>
                    <a:pt x="74" y="262"/>
                    <a:pt x="118" y="262"/>
                  </a:cubicBezTo>
                  <a:cubicBezTo>
                    <a:pt x="132" y="262"/>
                    <a:pt x="145" y="260"/>
                    <a:pt x="158" y="256"/>
                  </a:cubicBezTo>
                  <a:cubicBezTo>
                    <a:pt x="223" y="219"/>
                    <a:pt x="261" y="153"/>
                    <a:pt x="240" y="83"/>
                  </a:cubicBezTo>
                  <a:cubicBezTo>
                    <a:pt x="223" y="67"/>
                    <a:pt x="223" y="50"/>
                    <a:pt x="207" y="30"/>
                  </a:cubicBezTo>
                  <a:cubicBezTo>
                    <a:pt x="190" y="30"/>
                    <a:pt x="190" y="13"/>
                    <a:pt x="190" y="13"/>
                  </a:cubicBezTo>
                  <a:cubicBezTo>
                    <a:pt x="174" y="5"/>
                    <a:pt x="156"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6"/>
            <p:cNvSpPr/>
            <p:nvPr/>
          </p:nvSpPr>
          <p:spPr>
            <a:xfrm rot="10800000">
              <a:off x="4207790" y="2538208"/>
              <a:ext cx="6000" cy="6425"/>
            </a:xfrm>
            <a:custGeom>
              <a:avLst/>
              <a:gdLst/>
              <a:ahLst/>
              <a:cxnLst/>
              <a:rect l="l" t="t" r="r" b="b"/>
              <a:pathLst>
                <a:path w="240" h="257" extrusionOk="0">
                  <a:moveTo>
                    <a:pt x="131" y="0"/>
                  </a:moveTo>
                  <a:cubicBezTo>
                    <a:pt x="122" y="0"/>
                    <a:pt x="113" y="2"/>
                    <a:pt x="103" y="7"/>
                  </a:cubicBezTo>
                  <a:cubicBezTo>
                    <a:pt x="83" y="7"/>
                    <a:pt x="50" y="28"/>
                    <a:pt x="33" y="44"/>
                  </a:cubicBezTo>
                  <a:cubicBezTo>
                    <a:pt x="17" y="77"/>
                    <a:pt x="0" y="94"/>
                    <a:pt x="0" y="131"/>
                  </a:cubicBezTo>
                  <a:cubicBezTo>
                    <a:pt x="0" y="164"/>
                    <a:pt x="17" y="197"/>
                    <a:pt x="33" y="234"/>
                  </a:cubicBezTo>
                  <a:cubicBezTo>
                    <a:pt x="55" y="248"/>
                    <a:pt x="81" y="257"/>
                    <a:pt x="107" y="257"/>
                  </a:cubicBezTo>
                  <a:cubicBezTo>
                    <a:pt x="141" y="257"/>
                    <a:pt x="176" y="243"/>
                    <a:pt x="206" y="213"/>
                  </a:cubicBezTo>
                  <a:cubicBezTo>
                    <a:pt x="239" y="147"/>
                    <a:pt x="239" y="77"/>
                    <a:pt x="186" y="28"/>
                  </a:cubicBezTo>
                  <a:cubicBezTo>
                    <a:pt x="174" y="13"/>
                    <a:pt x="154"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6"/>
            <p:cNvSpPr/>
            <p:nvPr/>
          </p:nvSpPr>
          <p:spPr>
            <a:xfrm rot="10800000">
              <a:off x="4213365" y="2554158"/>
              <a:ext cx="6100" cy="6250"/>
            </a:xfrm>
            <a:custGeom>
              <a:avLst/>
              <a:gdLst/>
              <a:ahLst/>
              <a:cxnLst/>
              <a:rect l="l" t="t" r="r" b="b"/>
              <a:pathLst>
                <a:path w="244" h="250" extrusionOk="0">
                  <a:moveTo>
                    <a:pt x="131" y="0"/>
                  </a:moveTo>
                  <a:cubicBezTo>
                    <a:pt x="72" y="0"/>
                    <a:pt x="21" y="49"/>
                    <a:pt x="21" y="106"/>
                  </a:cubicBezTo>
                  <a:cubicBezTo>
                    <a:pt x="1" y="143"/>
                    <a:pt x="1" y="176"/>
                    <a:pt x="21" y="193"/>
                  </a:cubicBezTo>
                  <a:cubicBezTo>
                    <a:pt x="38" y="226"/>
                    <a:pt x="71" y="247"/>
                    <a:pt x="87" y="247"/>
                  </a:cubicBezTo>
                  <a:cubicBezTo>
                    <a:pt x="96" y="249"/>
                    <a:pt x="104" y="250"/>
                    <a:pt x="112" y="250"/>
                  </a:cubicBezTo>
                  <a:cubicBezTo>
                    <a:pt x="169" y="250"/>
                    <a:pt x="209" y="201"/>
                    <a:pt x="227" y="143"/>
                  </a:cubicBezTo>
                  <a:cubicBezTo>
                    <a:pt x="244" y="106"/>
                    <a:pt x="227" y="73"/>
                    <a:pt x="227" y="57"/>
                  </a:cubicBezTo>
                  <a:cubicBezTo>
                    <a:pt x="207" y="40"/>
                    <a:pt x="207" y="40"/>
                    <a:pt x="207" y="20"/>
                  </a:cubicBezTo>
                  <a:cubicBezTo>
                    <a:pt x="190" y="3"/>
                    <a:pt x="174" y="3"/>
                    <a:pt x="157" y="3"/>
                  </a:cubicBezTo>
                  <a:cubicBezTo>
                    <a:pt x="148" y="1"/>
                    <a:pt x="140"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6"/>
            <p:cNvSpPr/>
            <p:nvPr/>
          </p:nvSpPr>
          <p:spPr>
            <a:xfrm rot="10800000">
              <a:off x="4206965" y="2465808"/>
              <a:ext cx="3425" cy="425"/>
            </a:xfrm>
            <a:custGeom>
              <a:avLst/>
              <a:gdLst/>
              <a:ahLst/>
              <a:cxnLst/>
              <a:rect l="l" t="t" r="r" b="b"/>
              <a:pathLst>
                <a:path w="137" h="17" extrusionOk="0">
                  <a:moveTo>
                    <a:pt x="87" y="0"/>
                  </a:moveTo>
                  <a:cubicBezTo>
                    <a:pt x="50" y="0"/>
                    <a:pt x="33" y="0"/>
                    <a:pt x="0" y="17"/>
                  </a:cubicBezTo>
                  <a:lnTo>
                    <a:pt x="136" y="17"/>
                  </a:lnTo>
                  <a:cubicBezTo>
                    <a:pt x="120" y="17"/>
                    <a:pt x="103" y="0"/>
                    <a:pt x="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6"/>
            <p:cNvSpPr/>
            <p:nvPr/>
          </p:nvSpPr>
          <p:spPr>
            <a:xfrm rot="10800000">
              <a:off x="4206040" y="2521258"/>
              <a:ext cx="6100" cy="6475"/>
            </a:xfrm>
            <a:custGeom>
              <a:avLst/>
              <a:gdLst/>
              <a:ahLst/>
              <a:cxnLst/>
              <a:rect l="l" t="t" r="r" b="b"/>
              <a:pathLst>
                <a:path w="244" h="259" extrusionOk="0">
                  <a:moveTo>
                    <a:pt x="130" y="0"/>
                  </a:moveTo>
                  <a:cubicBezTo>
                    <a:pt x="74" y="0"/>
                    <a:pt x="35" y="45"/>
                    <a:pt x="17" y="106"/>
                  </a:cubicBezTo>
                  <a:cubicBezTo>
                    <a:pt x="0" y="139"/>
                    <a:pt x="0" y="176"/>
                    <a:pt x="17" y="209"/>
                  </a:cubicBezTo>
                  <a:cubicBezTo>
                    <a:pt x="37" y="226"/>
                    <a:pt x="70" y="242"/>
                    <a:pt x="87" y="259"/>
                  </a:cubicBezTo>
                  <a:cubicBezTo>
                    <a:pt x="157" y="259"/>
                    <a:pt x="206" y="209"/>
                    <a:pt x="223" y="139"/>
                  </a:cubicBezTo>
                  <a:cubicBezTo>
                    <a:pt x="243" y="106"/>
                    <a:pt x="243" y="73"/>
                    <a:pt x="223" y="53"/>
                  </a:cubicBezTo>
                  <a:cubicBezTo>
                    <a:pt x="206"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6"/>
            <p:cNvSpPr/>
            <p:nvPr/>
          </p:nvSpPr>
          <p:spPr>
            <a:xfrm rot="10800000">
              <a:off x="4205215" y="2505583"/>
              <a:ext cx="6000" cy="6300"/>
            </a:xfrm>
            <a:custGeom>
              <a:avLst/>
              <a:gdLst/>
              <a:ahLst/>
              <a:cxnLst/>
              <a:rect l="l" t="t" r="r" b="b"/>
              <a:pathLst>
                <a:path w="240" h="252" extrusionOk="0">
                  <a:moveTo>
                    <a:pt x="133" y="1"/>
                  </a:moveTo>
                  <a:cubicBezTo>
                    <a:pt x="86" y="1"/>
                    <a:pt x="31" y="46"/>
                    <a:pt x="17" y="107"/>
                  </a:cubicBezTo>
                  <a:cubicBezTo>
                    <a:pt x="0" y="177"/>
                    <a:pt x="33" y="243"/>
                    <a:pt x="103" y="243"/>
                  </a:cubicBezTo>
                  <a:cubicBezTo>
                    <a:pt x="113" y="249"/>
                    <a:pt x="122" y="252"/>
                    <a:pt x="129" y="252"/>
                  </a:cubicBezTo>
                  <a:cubicBezTo>
                    <a:pt x="148" y="252"/>
                    <a:pt x="163" y="238"/>
                    <a:pt x="186" y="227"/>
                  </a:cubicBezTo>
                  <a:cubicBezTo>
                    <a:pt x="206" y="210"/>
                    <a:pt x="223" y="177"/>
                    <a:pt x="239" y="140"/>
                  </a:cubicBezTo>
                  <a:cubicBezTo>
                    <a:pt x="239" y="107"/>
                    <a:pt x="239" y="74"/>
                    <a:pt x="223" y="58"/>
                  </a:cubicBezTo>
                  <a:cubicBezTo>
                    <a:pt x="223" y="37"/>
                    <a:pt x="223" y="37"/>
                    <a:pt x="206" y="21"/>
                  </a:cubicBezTo>
                  <a:cubicBezTo>
                    <a:pt x="186" y="4"/>
                    <a:pt x="169" y="4"/>
                    <a:pt x="153" y="4"/>
                  </a:cubicBezTo>
                  <a:cubicBezTo>
                    <a:pt x="146" y="2"/>
                    <a:pt x="140"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6"/>
            <p:cNvSpPr/>
            <p:nvPr/>
          </p:nvSpPr>
          <p:spPr>
            <a:xfrm rot="10800000">
              <a:off x="4211715" y="2491558"/>
              <a:ext cx="6000" cy="6525"/>
            </a:xfrm>
            <a:custGeom>
              <a:avLst/>
              <a:gdLst/>
              <a:ahLst/>
              <a:cxnLst/>
              <a:rect l="l" t="t" r="r" b="b"/>
              <a:pathLst>
                <a:path w="240" h="261" extrusionOk="0">
                  <a:moveTo>
                    <a:pt x="157" y="1"/>
                  </a:moveTo>
                  <a:cubicBezTo>
                    <a:pt x="87" y="1"/>
                    <a:pt x="17" y="38"/>
                    <a:pt x="1" y="124"/>
                  </a:cubicBezTo>
                  <a:cubicBezTo>
                    <a:pt x="1" y="141"/>
                    <a:pt x="1" y="174"/>
                    <a:pt x="17" y="207"/>
                  </a:cubicBezTo>
                  <a:cubicBezTo>
                    <a:pt x="34" y="244"/>
                    <a:pt x="71" y="260"/>
                    <a:pt x="87" y="260"/>
                  </a:cubicBezTo>
                  <a:cubicBezTo>
                    <a:pt x="120" y="260"/>
                    <a:pt x="157" y="260"/>
                    <a:pt x="174" y="244"/>
                  </a:cubicBezTo>
                  <a:cubicBezTo>
                    <a:pt x="207" y="207"/>
                    <a:pt x="223" y="190"/>
                    <a:pt x="223" y="157"/>
                  </a:cubicBezTo>
                  <a:cubicBezTo>
                    <a:pt x="240" y="124"/>
                    <a:pt x="223" y="87"/>
                    <a:pt x="223" y="54"/>
                  </a:cubicBezTo>
                  <a:cubicBezTo>
                    <a:pt x="207" y="54"/>
                    <a:pt x="207" y="38"/>
                    <a:pt x="190" y="38"/>
                  </a:cubicBezTo>
                  <a:cubicBezTo>
                    <a:pt x="190" y="21"/>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6"/>
            <p:cNvSpPr/>
            <p:nvPr/>
          </p:nvSpPr>
          <p:spPr>
            <a:xfrm rot="10800000">
              <a:off x="4208215" y="2476933"/>
              <a:ext cx="5575" cy="6600"/>
            </a:xfrm>
            <a:custGeom>
              <a:avLst/>
              <a:gdLst/>
              <a:ahLst/>
              <a:cxnLst/>
              <a:rect l="l" t="t" r="r" b="b"/>
              <a:pathLst>
                <a:path w="223" h="264" extrusionOk="0">
                  <a:moveTo>
                    <a:pt x="115" y="1"/>
                  </a:moveTo>
                  <a:cubicBezTo>
                    <a:pt x="66" y="1"/>
                    <a:pt x="15" y="46"/>
                    <a:pt x="0" y="107"/>
                  </a:cubicBezTo>
                  <a:cubicBezTo>
                    <a:pt x="0" y="140"/>
                    <a:pt x="0" y="177"/>
                    <a:pt x="17" y="210"/>
                  </a:cubicBezTo>
                  <a:cubicBezTo>
                    <a:pt x="33" y="227"/>
                    <a:pt x="50" y="264"/>
                    <a:pt x="83" y="264"/>
                  </a:cubicBezTo>
                  <a:cubicBezTo>
                    <a:pt x="120" y="264"/>
                    <a:pt x="136" y="264"/>
                    <a:pt x="169" y="227"/>
                  </a:cubicBezTo>
                  <a:cubicBezTo>
                    <a:pt x="186" y="210"/>
                    <a:pt x="223" y="194"/>
                    <a:pt x="223" y="161"/>
                  </a:cubicBezTo>
                  <a:cubicBezTo>
                    <a:pt x="223" y="124"/>
                    <a:pt x="223" y="91"/>
                    <a:pt x="206" y="58"/>
                  </a:cubicBezTo>
                  <a:cubicBezTo>
                    <a:pt x="206" y="37"/>
                    <a:pt x="206" y="37"/>
                    <a:pt x="186" y="37"/>
                  </a:cubicBezTo>
                  <a:cubicBezTo>
                    <a:pt x="169" y="20"/>
                    <a:pt x="153" y="4"/>
                    <a:pt x="136" y="4"/>
                  </a:cubicBezTo>
                  <a:cubicBezTo>
                    <a:pt x="129" y="2"/>
                    <a:pt x="122"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6"/>
            <p:cNvSpPr/>
            <p:nvPr/>
          </p:nvSpPr>
          <p:spPr>
            <a:xfrm rot="10800000">
              <a:off x="4177690" y="2518683"/>
              <a:ext cx="6100" cy="6475"/>
            </a:xfrm>
            <a:custGeom>
              <a:avLst/>
              <a:gdLst/>
              <a:ahLst/>
              <a:cxnLst/>
              <a:rect l="l" t="t" r="r" b="b"/>
              <a:pathLst>
                <a:path w="244" h="259" extrusionOk="0">
                  <a:moveTo>
                    <a:pt x="130" y="0"/>
                  </a:moveTo>
                  <a:cubicBezTo>
                    <a:pt x="74" y="0"/>
                    <a:pt x="34" y="45"/>
                    <a:pt x="17" y="106"/>
                  </a:cubicBezTo>
                  <a:cubicBezTo>
                    <a:pt x="0" y="139"/>
                    <a:pt x="17" y="176"/>
                    <a:pt x="37" y="209"/>
                  </a:cubicBezTo>
                  <a:cubicBezTo>
                    <a:pt x="37" y="226"/>
                    <a:pt x="70" y="242"/>
                    <a:pt x="103" y="259"/>
                  </a:cubicBezTo>
                  <a:cubicBezTo>
                    <a:pt x="157" y="259"/>
                    <a:pt x="223" y="209"/>
                    <a:pt x="243" y="139"/>
                  </a:cubicBezTo>
                  <a:cubicBezTo>
                    <a:pt x="243" y="106"/>
                    <a:pt x="243" y="73"/>
                    <a:pt x="223" y="53"/>
                  </a:cubicBezTo>
                  <a:cubicBezTo>
                    <a:pt x="223"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6"/>
            <p:cNvSpPr/>
            <p:nvPr/>
          </p:nvSpPr>
          <p:spPr>
            <a:xfrm rot="10800000">
              <a:off x="4182840" y="2488908"/>
              <a:ext cx="6125" cy="6200"/>
            </a:xfrm>
            <a:custGeom>
              <a:avLst/>
              <a:gdLst/>
              <a:ahLst/>
              <a:cxnLst/>
              <a:rect l="l" t="t" r="r" b="b"/>
              <a:pathLst>
                <a:path w="245" h="248" extrusionOk="0">
                  <a:moveTo>
                    <a:pt x="128" y="1"/>
                  </a:moveTo>
                  <a:cubicBezTo>
                    <a:pt x="74" y="1"/>
                    <a:pt x="35" y="48"/>
                    <a:pt x="17" y="108"/>
                  </a:cubicBezTo>
                  <a:cubicBezTo>
                    <a:pt x="1" y="141"/>
                    <a:pt x="1" y="174"/>
                    <a:pt x="17" y="211"/>
                  </a:cubicBezTo>
                  <a:cubicBezTo>
                    <a:pt x="38" y="228"/>
                    <a:pt x="71" y="244"/>
                    <a:pt x="87" y="244"/>
                  </a:cubicBezTo>
                  <a:cubicBezTo>
                    <a:pt x="97" y="246"/>
                    <a:pt x="105" y="248"/>
                    <a:pt x="114" y="248"/>
                  </a:cubicBezTo>
                  <a:cubicBezTo>
                    <a:pt x="170" y="248"/>
                    <a:pt x="209" y="202"/>
                    <a:pt x="224" y="141"/>
                  </a:cubicBezTo>
                  <a:cubicBezTo>
                    <a:pt x="244" y="108"/>
                    <a:pt x="244" y="71"/>
                    <a:pt x="224" y="55"/>
                  </a:cubicBezTo>
                  <a:cubicBezTo>
                    <a:pt x="207" y="38"/>
                    <a:pt x="207" y="38"/>
                    <a:pt x="207" y="22"/>
                  </a:cubicBezTo>
                  <a:cubicBezTo>
                    <a:pt x="191" y="5"/>
                    <a:pt x="174" y="5"/>
                    <a:pt x="158"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6"/>
            <p:cNvSpPr/>
            <p:nvPr/>
          </p:nvSpPr>
          <p:spPr>
            <a:xfrm rot="10800000">
              <a:off x="4178215" y="2472633"/>
              <a:ext cx="5575" cy="6475"/>
            </a:xfrm>
            <a:custGeom>
              <a:avLst/>
              <a:gdLst/>
              <a:ahLst/>
              <a:cxnLst/>
              <a:rect l="l" t="t" r="r" b="b"/>
              <a:pathLst>
                <a:path w="223" h="259" extrusionOk="0">
                  <a:moveTo>
                    <a:pt x="140" y="0"/>
                  </a:moveTo>
                  <a:cubicBezTo>
                    <a:pt x="120" y="0"/>
                    <a:pt x="87" y="17"/>
                    <a:pt x="54" y="33"/>
                  </a:cubicBezTo>
                  <a:cubicBezTo>
                    <a:pt x="37" y="50"/>
                    <a:pt x="17" y="87"/>
                    <a:pt x="0" y="120"/>
                  </a:cubicBezTo>
                  <a:cubicBezTo>
                    <a:pt x="0" y="153"/>
                    <a:pt x="0" y="190"/>
                    <a:pt x="17" y="206"/>
                  </a:cubicBezTo>
                  <a:cubicBezTo>
                    <a:pt x="37" y="239"/>
                    <a:pt x="54" y="256"/>
                    <a:pt x="87" y="256"/>
                  </a:cubicBezTo>
                  <a:cubicBezTo>
                    <a:pt x="96" y="258"/>
                    <a:pt x="105" y="259"/>
                    <a:pt x="113" y="259"/>
                  </a:cubicBezTo>
                  <a:cubicBezTo>
                    <a:pt x="169" y="259"/>
                    <a:pt x="208" y="214"/>
                    <a:pt x="223" y="153"/>
                  </a:cubicBezTo>
                  <a:cubicBezTo>
                    <a:pt x="223" y="120"/>
                    <a:pt x="223" y="87"/>
                    <a:pt x="206" y="50"/>
                  </a:cubicBezTo>
                  <a:cubicBezTo>
                    <a:pt x="206" y="50"/>
                    <a:pt x="206" y="33"/>
                    <a:pt x="190" y="33"/>
                  </a:cubicBezTo>
                  <a:cubicBezTo>
                    <a:pt x="173" y="17"/>
                    <a:pt x="157" y="17"/>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6"/>
            <p:cNvSpPr/>
            <p:nvPr/>
          </p:nvSpPr>
          <p:spPr>
            <a:xfrm rot="10800000">
              <a:off x="4190165" y="2505683"/>
              <a:ext cx="6100" cy="6200"/>
            </a:xfrm>
            <a:custGeom>
              <a:avLst/>
              <a:gdLst/>
              <a:ahLst/>
              <a:cxnLst/>
              <a:rect l="l" t="t" r="r" b="b"/>
              <a:pathLst>
                <a:path w="244" h="248" extrusionOk="0">
                  <a:moveTo>
                    <a:pt x="119" y="1"/>
                  </a:moveTo>
                  <a:cubicBezTo>
                    <a:pt x="70" y="1"/>
                    <a:pt x="18" y="46"/>
                    <a:pt x="0" y="107"/>
                  </a:cubicBezTo>
                  <a:cubicBezTo>
                    <a:pt x="0" y="140"/>
                    <a:pt x="0" y="177"/>
                    <a:pt x="21" y="194"/>
                  </a:cubicBezTo>
                  <a:cubicBezTo>
                    <a:pt x="37" y="227"/>
                    <a:pt x="54" y="243"/>
                    <a:pt x="87" y="243"/>
                  </a:cubicBezTo>
                  <a:cubicBezTo>
                    <a:pt x="97" y="246"/>
                    <a:pt x="107" y="248"/>
                    <a:pt x="116" y="248"/>
                  </a:cubicBezTo>
                  <a:cubicBezTo>
                    <a:pt x="171" y="248"/>
                    <a:pt x="209" y="200"/>
                    <a:pt x="227" y="140"/>
                  </a:cubicBezTo>
                  <a:cubicBezTo>
                    <a:pt x="243" y="107"/>
                    <a:pt x="227" y="74"/>
                    <a:pt x="206" y="58"/>
                  </a:cubicBezTo>
                  <a:cubicBezTo>
                    <a:pt x="206" y="37"/>
                    <a:pt x="206" y="37"/>
                    <a:pt x="190" y="21"/>
                  </a:cubicBezTo>
                  <a:cubicBezTo>
                    <a:pt x="190" y="4"/>
                    <a:pt x="173" y="4"/>
                    <a:pt x="140" y="4"/>
                  </a:cubicBezTo>
                  <a:cubicBezTo>
                    <a:pt x="133" y="2"/>
                    <a:pt x="126"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6"/>
            <p:cNvSpPr/>
            <p:nvPr/>
          </p:nvSpPr>
          <p:spPr>
            <a:xfrm rot="10800000">
              <a:off x="4179865" y="2534158"/>
              <a:ext cx="6100" cy="6525"/>
            </a:xfrm>
            <a:custGeom>
              <a:avLst/>
              <a:gdLst/>
              <a:ahLst/>
              <a:cxnLst/>
              <a:rect l="l" t="t" r="r" b="b"/>
              <a:pathLst>
                <a:path w="244" h="261" extrusionOk="0">
                  <a:moveTo>
                    <a:pt x="137" y="1"/>
                  </a:moveTo>
                  <a:cubicBezTo>
                    <a:pt x="103" y="1"/>
                    <a:pt x="67" y="17"/>
                    <a:pt x="38" y="55"/>
                  </a:cubicBezTo>
                  <a:cubicBezTo>
                    <a:pt x="0" y="109"/>
                    <a:pt x="0" y="179"/>
                    <a:pt x="38" y="229"/>
                  </a:cubicBezTo>
                  <a:cubicBezTo>
                    <a:pt x="58" y="251"/>
                    <a:pt x="82" y="260"/>
                    <a:pt x="107" y="260"/>
                  </a:cubicBezTo>
                  <a:cubicBezTo>
                    <a:pt x="141" y="260"/>
                    <a:pt x="178" y="241"/>
                    <a:pt x="207" y="212"/>
                  </a:cubicBezTo>
                  <a:cubicBezTo>
                    <a:pt x="244" y="158"/>
                    <a:pt x="244" y="76"/>
                    <a:pt x="207" y="22"/>
                  </a:cubicBezTo>
                  <a:cubicBezTo>
                    <a:pt x="186" y="9"/>
                    <a:pt x="162"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6"/>
            <p:cNvSpPr/>
            <p:nvPr/>
          </p:nvSpPr>
          <p:spPr>
            <a:xfrm rot="10800000">
              <a:off x="4185415" y="2550933"/>
              <a:ext cx="6125" cy="6600"/>
            </a:xfrm>
            <a:custGeom>
              <a:avLst/>
              <a:gdLst/>
              <a:ahLst/>
              <a:cxnLst/>
              <a:rect l="l" t="t" r="r" b="b"/>
              <a:pathLst>
                <a:path w="245" h="264" extrusionOk="0">
                  <a:moveTo>
                    <a:pt x="135" y="1"/>
                  </a:moveTo>
                  <a:cubicBezTo>
                    <a:pt x="126" y="1"/>
                    <a:pt x="116" y="2"/>
                    <a:pt x="104" y="8"/>
                  </a:cubicBezTo>
                  <a:cubicBezTo>
                    <a:pt x="38" y="45"/>
                    <a:pt x="1" y="111"/>
                    <a:pt x="17" y="181"/>
                  </a:cubicBezTo>
                  <a:cubicBezTo>
                    <a:pt x="38" y="214"/>
                    <a:pt x="54" y="235"/>
                    <a:pt x="71" y="251"/>
                  </a:cubicBezTo>
                  <a:cubicBezTo>
                    <a:pt x="87" y="259"/>
                    <a:pt x="105" y="263"/>
                    <a:pt x="120" y="263"/>
                  </a:cubicBezTo>
                  <a:cubicBezTo>
                    <a:pt x="136" y="263"/>
                    <a:pt x="149" y="259"/>
                    <a:pt x="157" y="251"/>
                  </a:cubicBezTo>
                  <a:cubicBezTo>
                    <a:pt x="190" y="235"/>
                    <a:pt x="207" y="214"/>
                    <a:pt x="223" y="181"/>
                  </a:cubicBezTo>
                  <a:cubicBezTo>
                    <a:pt x="244" y="148"/>
                    <a:pt x="244" y="111"/>
                    <a:pt x="244" y="78"/>
                  </a:cubicBezTo>
                  <a:cubicBezTo>
                    <a:pt x="244" y="61"/>
                    <a:pt x="223" y="45"/>
                    <a:pt x="207" y="28"/>
                  </a:cubicBezTo>
                  <a:cubicBezTo>
                    <a:pt x="207" y="28"/>
                    <a:pt x="190" y="28"/>
                    <a:pt x="190" y="8"/>
                  </a:cubicBezTo>
                  <a:cubicBezTo>
                    <a:pt x="168" y="8"/>
                    <a:pt x="154"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6"/>
            <p:cNvSpPr/>
            <p:nvPr/>
          </p:nvSpPr>
          <p:spPr>
            <a:xfrm rot="10800000">
              <a:off x="4173465" y="2564058"/>
              <a:ext cx="5600" cy="6600"/>
            </a:xfrm>
            <a:custGeom>
              <a:avLst/>
              <a:gdLst/>
              <a:ahLst/>
              <a:cxnLst/>
              <a:rect l="l" t="t" r="r" b="b"/>
              <a:pathLst>
                <a:path w="224" h="264" extrusionOk="0">
                  <a:moveTo>
                    <a:pt x="137" y="1"/>
                  </a:moveTo>
                  <a:cubicBezTo>
                    <a:pt x="120" y="1"/>
                    <a:pt x="87" y="1"/>
                    <a:pt x="54" y="38"/>
                  </a:cubicBezTo>
                  <a:cubicBezTo>
                    <a:pt x="34" y="55"/>
                    <a:pt x="17" y="71"/>
                    <a:pt x="1" y="104"/>
                  </a:cubicBezTo>
                  <a:cubicBezTo>
                    <a:pt x="1" y="141"/>
                    <a:pt x="1" y="174"/>
                    <a:pt x="17" y="207"/>
                  </a:cubicBezTo>
                  <a:cubicBezTo>
                    <a:pt x="34" y="244"/>
                    <a:pt x="54" y="261"/>
                    <a:pt x="87" y="261"/>
                  </a:cubicBezTo>
                  <a:cubicBezTo>
                    <a:pt x="93" y="263"/>
                    <a:pt x="100" y="264"/>
                    <a:pt x="106" y="264"/>
                  </a:cubicBezTo>
                  <a:cubicBezTo>
                    <a:pt x="153" y="264"/>
                    <a:pt x="209" y="215"/>
                    <a:pt x="223" y="158"/>
                  </a:cubicBezTo>
                  <a:cubicBezTo>
                    <a:pt x="223" y="121"/>
                    <a:pt x="223" y="88"/>
                    <a:pt x="207" y="55"/>
                  </a:cubicBezTo>
                  <a:cubicBezTo>
                    <a:pt x="207" y="55"/>
                    <a:pt x="207" y="38"/>
                    <a:pt x="190" y="38"/>
                  </a:cubicBezTo>
                  <a:cubicBezTo>
                    <a:pt x="174" y="17"/>
                    <a:pt x="157"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6"/>
            <p:cNvSpPr/>
            <p:nvPr/>
          </p:nvSpPr>
          <p:spPr>
            <a:xfrm rot="10800000">
              <a:off x="4175640" y="2503258"/>
              <a:ext cx="6400" cy="6300"/>
            </a:xfrm>
            <a:custGeom>
              <a:avLst/>
              <a:gdLst/>
              <a:ahLst/>
              <a:cxnLst/>
              <a:rect l="l" t="t" r="r" b="b"/>
              <a:pathLst>
                <a:path w="256" h="252" extrusionOk="0">
                  <a:moveTo>
                    <a:pt x="144" y="1"/>
                  </a:moveTo>
                  <a:cubicBezTo>
                    <a:pt x="109" y="1"/>
                    <a:pt x="71" y="18"/>
                    <a:pt x="50" y="47"/>
                  </a:cubicBezTo>
                  <a:cubicBezTo>
                    <a:pt x="0" y="101"/>
                    <a:pt x="0" y="187"/>
                    <a:pt x="50" y="220"/>
                  </a:cubicBezTo>
                  <a:cubicBezTo>
                    <a:pt x="65" y="243"/>
                    <a:pt x="89" y="252"/>
                    <a:pt x="114" y="252"/>
                  </a:cubicBezTo>
                  <a:cubicBezTo>
                    <a:pt x="149" y="252"/>
                    <a:pt x="187" y="233"/>
                    <a:pt x="206" y="204"/>
                  </a:cubicBezTo>
                  <a:cubicBezTo>
                    <a:pt x="256" y="150"/>
                    <a:pt x="256" y="68"/>
                    <a:pt x="206" y="31"/>
                  </a:cubicBezTo>
                  <a:cubicBezTo>
                    <a:pt x="192"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6"/>
            <p:cNvSpPr/>
            <p:nvPr/>
          </p:nvSpPr>
          <p:spPr>
            <a:xfrm rot="10800000">
              <a:off x="4118015" y="2570633"/>
              <a:ext cx="6100" cy="6475"/>
            </a:xfrm>
            <a:custGeom>
              <a:avLst/>
              <a:gdLst/>
              <a:ahLst/>
              <a:cxnLst/>
              <a:rect l="l" t="t" r="r" b="b"/>
              <a:pathLst>
                <a:path w="244" h="259" extrusionOk="0">
                  <a:moveTo>
                    <a:pt x="130" y="0"/>
                  </a:moveTo>
                  <a:cubicBezTo>
                    <a:pt x="74" y="0"/>
                    <a:pt x="35" y="46"/>
                    <a:pt x="21" y="106"/>
                  </a:cubicBezTo>
                  <a:cubicBezTo>
                    <a:pt x="0" y="139"/>
                    <a:pt x="21" y="172"/>
                    <a:pt x="21" y="210"/>
                  </a:cubicBezTo>
                  <a:cubicBezTo>
                    <a:pt x="37" y="226"/>
                    <a:pt x="70" y="242"/>
                    <a:pt x="87" y="259"/>
                  </a:cubicBezTo>
                  <a:cubicBezTo>
                    <a:pt x="157" y="259"/>
                    <a:pt x="227" y="210"/>
                    <a:pt x="227" y="139"/>
                  </a:cubicBezTo>
                  <a:cubicBezTo>
                    <a:pt x="243" y="106"/>
                    <a:pt x="243" y="90"/>
                    <a:pt x="227" y="53"/>
                  </a:cubicBezTo>
                  <a:cubicBezTo>
                    <a:pt x="206" y="36"/>
                    <a:pt x="206" y="36"/>
                    <a:pt x="206" y="20"/>
                  </a:cubicBezTo>
                  <a:cubicBezTo>
                    <a:pt x="190" y="20"/>
                    <a:pt x="173" y="3"/>
                    <a:pt x="157" y="3"/>
                  </a:cubicBezTo>
                  <a:cubicBezTo>
                    <a:pt x="148" y="1"/>
                    <a:pt x="139"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6"/>
            <p:cNvSpPr/>
            <p:nvPr/>
          </p:nvSpPr>
          <p:spPr>
            <a:xfrm rot="10800000">
              <a:off x="4356840" y="2549583"/>
              <a:ext cx="6000" cy="6500"/>
            </a:xfrm>
            <a:custGeom>
              <a:avLst/>
              <a:gdLst/>
              <a:ahLst/>
              <a:cxnLst/>
              <a:rect l="l" t="t" r="r" b="b"/>
              <a:pathLst>
                <a:path w="240" h="260" extrusionOk="0">
                  <a:moveTo>
                    <a:pt x="128" y="0"/>
                  </a:moveTo>
                  <a:cubicBezTo>
                    <a:pt x="74" y="0"/>
                    <a:pt x="31" y="46"/>
                    <a:pt x="17" y="107"/>
                  </a:cubicBezTo>
                  <a:cubicBezTo>
                    <a:pt x="1" y="139"/>
                    <a:pt x="1" y="177"/>
                    <a:pt x="17" y="210"/>
                  </a:cubicBezTo>
                  <a:cubicBezTo>
                    <a:pt x="34" y="226"/>
                    <a:pt x="67" y="243"/>
                    <a:pt x="87" y="259"/>
                  </a:cubicBezTo>
                  <a:cubicBezTo>
                    <a:pt x="153" y="259"/>
                    <a:pt x="207" y="210"/>
                    <a:pt x="223" y="139"/>
                  </a:cubicBezTo>
                  <a:cubicBezTo>
                    <a:pt x="240" y="107"/>
                    <a:pt x="240" y="74"/>
                    <a:pt x="223" y="53"/>
                  </a:cubicBezTo>
                  <a:cubicBezTo>
                    <a:pt x="207" y="36"/>
                    <a:pt x="207" y="36"/>
                    <a:pt x="207" y="20"/>
                  </a:cubicBezTo>
                  <a:cubicBezTo>
                    <a:pt x="190" y="20"/>
                    <a:pt x="170" y="3"/>
                    <a:pt x="153" y="3"/>
                  </a:cubicBezTo>
                  <a:cubicBezTo>
                    <a:pt x="144" y="1"/>
                    <a:pt x="136"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6"/>
            <p:cNvSpPr/>
            <p:nvPr/>
          </p:nvSpPr>
          <p:spPr>
            <a:xfrm rot="10800000">
              <a:off x="4361990" y="2519833"/>
              <a:ext cx="6000" cy="6200"/>
            </a:xfrm>
            <a:custGeom>
              <a:avLst/>
              <a:gdLst/>
              <a:ahLst/>
              <a:cxnLst/>
              <a:rect l="l" t="t" r="r" b="b"/>
              <a:pathLst>
                <a:path w="240" h="248" extrusionOk="0">
                  <a:moveTo>
                    <a:pt x="113" y="1"/>
                  </a:moveTo>
                  <a:cubicBezTo>
                    <a:pt x="68" y="1"/>
                    <a:pt x="14" y="49"/>
                    <a:pt x="0" y="108"/>
                  </a:cubicBezTo>
                  <a:cubicBezTo>
                    <a:pt x="0" y="141"/>
                    <a:pt x="0" y="174"/>
                    <a:pt x="17" y="191"/>
                  </a:cubicBezTo>
                  <a:cubicBezTo>
                    <a:pt x="33" y="228"/>
                    <a:pt x="50" y="244"/>
                    <a:pt x="87" y="244"/>
                  </a:cubicBezTo>
                  <a:cubicBezTo>
                    <a:pt x="96" y="247"/>
                    <a:pt x="104" y="248"/>
                    <a:pt x="112" y="248"/>
                  </a:cubicBezTo>
                  <a:cubicBezTo>
                    <a:pt x="166" y="248"/>
                    <a:pt x="209" y="202"/>
                    <a:pt x="223" y="141"/>
                  </a:cubicBezTo>
                  <a:cubicBezTo>
                    <a:pt x="240" y="108"/>
                    <a:pt x="223" y="71"/>
                    <a:pt x="207" y="55"/>
                  </a:cubicBezTo>
                  <a:cubicBezTo>
                    <a:pt x="207" y="38"/>
                    <a:pt x="207" y="38"/>
                    <a:pt x="190" y="22"/>
                  </a:cubicBezTo>
                  <a:cubicBezTo>
                    <a:pt x="190" y="5"/>
                    <a:pt x="169" y="5"/>
                    <a:pt x="136" y="5"/>
                  </a:cubicBezTo>
                  <a:cubicBezTo>
                    <a:pt x="129" y="2"/>
                    <a:pt x="121" y="1"/>
                    <a:pt x="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6"/>
            <p:cNvSpPr/>
            <p:nvPr/>
          </p:nvSpPr>
          <p:spPr>
            <a:xfrm rot="10800000">
              <a:off x="4366315" y="2472283"/>
              <a:ext cx="6000" cy="6350"/>
            </a:xfrm>
            <a:custGeom>
              <a:avLst/>
              <a:gdLst/>
              <a:ahLst/>
              <a:cxnLst/>
              <a:rect l="l" t="t" r="r" b="b"/>
              <a:pathLst>
                <a:path w="240" h="254" extrusionOk="0">
                  <a:moveTo>
                    <a:pt x="136" y="1"/>
                  </a:moveTo>
                  <a:cubicBezTo>
                    <a:pt x="101" y="1"/>
                    <a:pt x="64" y="18"/>
                    <a:pt x="33" y="47"/>
                  </a:cubicBezTo>
                  <a:cubicBezTo>
                    <a:pt x="0" y="101"/>
                    <a:pt x="0" y="187"/>
                    <a:pt x="33" y="220"/>
                  </a:cubicBezTo>
                  <a:cubicBezTo>
                    <a:pt x="54" y="237"/>
                    <a:pt x="70" y="237"/>
                    <a:pt x="87" y="253"/>
                  </a:cubicBezTo>
                  <a:cubicBezTo>
                    <a:pt x="120" y="253"/>
                    <a:pt x="173" y="237"/>
                    <a:pt x="206" y="204"/>
                  </a:cubicBezTo>
                  <a:cubicBezTo>
                    <a:pt x="223" y="171"/>
                    <a:pt x="239" y="117"/>
                    <a:pt x="223" y="68"/>
                  </a:cubicBezTo>
                  <a:cubicBezTo>
                    <a:pt x="223" y="47"/>
                    <a:pt x="206" y="31"/>
                    <a:pt x="206" y="31"/>
                  </a:cubicBezTo>
                  <a:cubicBezTo>
                    <a:pt x="186" y="10"/>
                    <a:pt x="161"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6"/>
            <p:cNvSpPr/>
            <p:nvPr/>
          </p:nvSpPr>
          <p:spPr>
            <a:xfrm rot="10800000">
              <a:off x="4352515" y="2595058"/>
              <a:ext cx="5575" cy="6500"/>
            </a:xfrm>
            <a:custGeom>
              <a:avLst/>
              <a:gdLst/>
              <a:ahLst/>
              <a:cxnLst/>
              <a:rect l="l" t="t" r="r" b="b"/>
              <a:pathLst>
                <a:path w="223" h="260" extrusionOk="0">
                  <a:moveTo>
                    <a:pt x="136" y="0"/>
                  </a:moveTo>
                  <a:cubicBezTo>
                    <a:pt x="103" y="0"/>
                    <a:pt x="83" y="0"/>
                    <a:pt x="50" y="17"/>
                  </a:cubicBezTo>
                  <a:cubicBezTo>
                    <a:pt x="33" y="54"/>
                    <a:pt x="0" y="70"/>
                    <a:pt x="0" y="103"/>
                  </a:cubicBezTo>
                  <a:cubicBezTo>
                    <a:pt x="0" y="140"/>
                    <a:pt x="0" y="173"/>
                    <a:pt x="17" y="206"/>
                  </a:cubicBezTo>
                  <a:cubicBezTo>
                    <a:pt x="33" y="223"/>
                    <a:pt x="50" y="260"/>
                    <a:pt x="83" y="260"/>
                  </a:cubicBezTo>
                  <a:cubicBezTo>
                    <a:pt x="136" y="260"/>
                    <a:pt x="206" y="223"/>
                    <a:pt x="223" y="157"/>
                  </a:cubicBezTo>
                  <a:cubicBezTo>
                    <a:pt x="223" y="120"/>
                    <a:pt x="223" y="87"/>
                    <a:pt x="206" y="54"/>
                  </a:cubicBezTo>
                  <a:cubicBezTo>
                    <a:pt x="206" y="37"/>
                    <a:pt x="186" y="37"/>
                    <a:pt x="186" y="37"/>
                  </a:cubicBezTo>
                  <a:cubicBezTo>
                    <a:pt x="169" y="17"/>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6"/>
            <p:cNvSpPr/>
            <p:nvPr/>
          </p:nvSpPr>
          <p:spPr>
            <a:xfrm rot="10800000">
              <a:off x="4351690" y="2580408"/>
              <a:ext cx="6000" cy="6525"/>
            </a:xfrm>
            <a:custGeom>
              <a:avLst/>
              <a:gdLst/>
              <a:ahLst/>
              <a:cxnLst/>
              <a:rect l="l" t="t" r="r" b="b"/>
              <a:pathLst>
                <a:path w="240" h="261" extrusionOk="0">
                  <a:moveTo>
                    <a:pt x="153" y="1"/>
                  </a:moveTo>
                  <a:cubicBezTo>
                    <a:pt x="120" y="1"/>
                    <a:pt x="104" y="1"/>
                    <a:pt x="87" y="17"/>
                  </a:cubicBezTo>
                  <a:cubicBezTo>
                    <a:pt x="50" y="34"/>
                    <a:pt x="17" y="71"/>
                    <a:pt x="17" y="120"/>
                  </a:cubicBezTo>
                  <a:cubicBezTo>
                    <a:pt x="1" y="153"/>
                    <a:pt x="17" y="190"/>
                    <a:pt x="17" y="207"/>
                  </a:cubicBezTo>
                  <a:cubicBezTo>
                    <a:pt x="34" y="240"/>
                    <a:pt x="67" y="256"/>
                    <a:pt x="104" y="256"/>
                  </a:cubicBezTo>
                  <a:cubicBezTo>
                    <a:pt x="111" y="259"/>
                    <a:pt x="119" y="261"/>
                    <a:pt x="126" y="261"/>
                  </a:cubicBezTo>
                  <a:cubicBezTo>
                    <a:pt x="169" y="261"/>
                    <a:pt x="209" y="216"/>
                    <a:pt x="223" y="174"/>
                  </a:cubicBezTo>
                  <a:cubicBezTo>
                    <a:pt x="223" y="153"/>
                    <a:pt x="223" y="153"/>
                    <a:pt x="240" y="153"/>
                  </a:cubicBezTo>
                  <a:cubicBezTo>
                    <a:pt x="240" y="104"/>
                    <a:pt x="223" y="71"/>
                    <a:pt x="207" y="34"/>
                  </a:cubicBezTo>
                  <a:cubicBezTo>
                    <a:pt x="190" y="17"/>
                    <a:pt x="170"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6"/>
            <p:cNvSpPr/>
            <p:nvPr/>
          </p:nvSpPr>
          <p:spPr>
            <a:xfrm rot="10800000">
              <a:off x="4367565" y="2487233"/>
              <a:ext cx="6000" cy="6600"/>
            </a:xfrm>
            <a:custGeom>
              <a:avLst/>
              <a:gdLst/>
              <a:ahLst/>
              <a:cxnLst/>
              <a:rect l="l" t="t" r="r" b="b"/>
              <a:pathLst>
                <a:path w="240" h="264" extrusionOk="0">
                  <a:moveTo>
                    <a:pt x="126" y="0"/>
                  </a:moveTo>
                  <a:cubicBezTo>
                    <a:pt x="67" y="0"/>
                    <a:pt x="17" y="46"/>
                    <a:pt x="17" y="107"/>
                  </a:cubicBezTo>
                  <a:cubicBezTo>
                    <a:pt x="1" y="140"/>
                    <a:pt x="1" y="177"/>
                    <a:pt x="17" y="210"/>
                  </a:cubicBezTo>
                  <a:cubicBezTo>
                    <a:pt x="34" y="226"/>
                    <a:pt x="67" y="263"/>
                    <a:pt x="83" y="263"/>
                  </a:cubicBezTo>
                  <a:cubicBezTo>
                    <a:pt x="120" y="263"/>
                    <a:pt x="153" y="263"/>
                    <a:pt x="170" y="226"/>
                  </a:cubicBezTo>
                  <a:cubicBezTo>
                    <a:pt x="207" y="210"/>
                    <a:pt x="223" y="193"/>
                    <a:pt x="223" y="160"/>
                  </a:cubicBezTo>
                  <a:cubicBezTo>
                    <a:pt x="240" y="123"/>
                    <a:pt x="223" y="90"/>
                    <a:pt x="223" y="57"/>
                  </a:cubicBezTo>
                  <a:lnTo>
                    <a:pt x="207" y="37"/>
                  </a:lnTo>
                  <a:cubicBezTo>
                    <a:pt x="186" y="20"/>
                    <a:pt x="170" y="4"/>
                    <a:pt x="153" y="4"/>
                  </a:cubicBezTo>
                  <a:cubicBezTo>
                    <a:pt x="144" y="2"/>
                    <a:pt x="135"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6"/>
            <p:cNvSpPr/>
            <p:nvPr/>
          </p:nvSpPr>
          <p:spPr>
            <a:xfrm rot="10800000">
              <a:off x="4355090" y="2486658"/>
              <a:ext cx="6100" cy="6575"/>
            </a:xfrm>
            <a:custGeom>
              <a:avLst/>
              <a:gdLst/>
              <a:ahLst/>
              <a:cxnLst/>
              <a:rect l="l" t="t" r="r" b="b"/>
              <a:pathLst>
                <a:path w="244" h="263" extrusionOk="0">
                  <a:moveTo>
                    <a:pt x="137" y="0"/>
                  </a:moveTo>
                  <a:cubicBezTo>
                    <a:pt x="104" y="0"/>
                    <a:pt x="73" y="19"/>
                    <a:pt x="54" y="50"/>
                  </a:cubicBezTo>
                  <a:cubicBezTo>
                    <a:pt x="1" y="99"/>
                    <a:pt x="1" y="186"/>
                    <a:pt x="54" y="239"/>
                  </a:cubicBezTo>
                  <a:cubicBezTo>
                    <a:pt x="71" y="239"/>
                    <a:pt x="71" y="256"/>
                    <a:pt x="87" y="256"/>
                  </a:cubicBezTo>
                  <a:cubicBezTo>
                    <a:pt x="100" y="260"/>
                    <a:pt x="112" y="262"/>
                    <a:pt x="123" y="262"/>
                  </a:cubicBezTo>
                  <a:cubicBezTo>
                    <a:pt x="157" y="262"/>
                    <a:pt x="182" y="243"/>
                    <a:pt x="207" y="202"/>
                  </a:cubicBezTo>
                  <a:cubicBezTo>
                    <a:pt x="244" y="169"/>
                    <a:pt x="244" y="116"/>
                    <a:pt x="244" y="83"/>
                  </a:cubicBezTo>
                  <a:cubicBezTo>
                    <a:pt x="227" y="66"/>
                    <a:pt x="227" y="50"/>
                    <a:pt x="207" y="33"/>
                  </a:cubicBezTo>
                  <a:cubicBezTo>
                    <a:pt x="186" y="10"/>
                    <a:pt x="161"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6"/>
            <p:cNvSpPr/>
            <p:nvPr/>
          </p:nvSpPr>
          <p:spPr>
            <a:xfrm rot="10800000">
              <a:off x="4349515" y="2469608"/>
              <a:ext cx="6000" cy="6200"/>
            </a:xfrm>
            <a:custGeom>
              <a:avLst/>
              <a:gdLst/>
              <a:ahLst/>
              <a:cxnLst/>
              <a:rect l="l" t="t" r="r" b="b"/>
              <a:pathLst>
                <a:path w="240" h="248" extrusionOk="0">
                  <a:moveTo>
                    <a:pt x="115" y="1"/>
                  </a:moveTo>
                  <a:cubicBezTo>
                    <a:pt x="66" y="1"/>
                    <a:pt x="15" y="46"/>
                    <a:pt x="0" y="107"/>
                  </a:cubicBezTo>
                  <a:cubicBezTo>
                    <a:pt x="0" y="140"/>
                    <a:pt x="0" y="177"/>
                    <a:pt x="17" y="194"/>
                  </a:cubicBezTo>
                  <a:cubicBezTo>
                    <a:pt x="33" y="227"/>
                    <a:pt x="50" y="243"/>
                    <a:pt x="83" y="243"/>
                  </a:cubicBezTo>
                  <a:cubicBezTo>
                    <a:pt x="91" y="246"/>
                    <a:pt x="99" y="248"/>
                    <a:pt x="107" y="248"/>
                  </a:cubicBezTo>
                  <a:cubicBezTo>
                    <a:pt x="156" y="248"/>
                    <a:pt x="209" y="200"/>
                    <a:pt x="223" y="140"/>
                  </a:cubicBezTo>
                  <a:cubicBezTo>
                    <a:pt x="239" y="91"/>
                    <a:pt x="223" y="58"/>
                    <a:pt x="186" y="21"/>
                  </a:cubicBezTo>
                  <a:cubicBezTo>
                    <a:pt x="169" y="4"/>
                    <a:pt x="153" y="4"/>
                    <a:pt x="136" y="4"/>
                  </a:cubicBezTo>
                  <a:cubicBezTo>
                    <a:pt x="129" y="2"/>
                    <a:pt x="122"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6"/>
            <p:cNvSpPr/>
            <p:nvPr/>
          </p:nvSpPr>
          <p:spPr>
            <a:xfrm rot="10800000">
              <a:off x="4370965" y="2501958"/>
              <a:ext cx="6100" cy="6300"/>
            </a:xfrm>
            <a:custGeom>
              <a:avLst/>
              <a:gdLst/>
              <a:ahLst/>
              <a:cxnLst/>
              <a:rect l="l" t="t" r="r" b="b"/>
              <a:pathLst>
                <a:path w="244" h="252" extrusionOk="0">
                  <a:moveTo>
                    <a:pt x="130" y="0"/>
                  </a:moveTo>
                  <a:cubicBezTo>
                    <a:pt x="117" y="0"/>
                    <a:pt x="104" y="6"/>
                    <a:pt x="87" y="16"/>
                  </a:cubicBezTo>
                  <a:cubicBezTo>
                    <a:pt x="54" y="16"/>
                    <a:pt x="38" y="49"/>
                    <a:pt x="17" y="65"/>
                  </a:cubicBezTo>
                  <a:cubicBezTo>
                    <a:pt x="1" y="98"/>
                    <a:pt x="1" y="135"/>
                    <a:pt x="1" y="168"/>
                  </a:cubicBezTo>
                  <a:cubicBezTo>
                    <a:pt x="13" y="220"/>
                    <a:pt x="54" y="251"/>
                    <a:pt x="96" y="251"/>
                  </a:cubicBezTo>
                  <a:cubicBezTo>
                    <a:pt x="111" y="251"/>
                    <a:pt x="127" y="247"/>
                    <a:pt x="141" y="238"/>
                  </a:cubicBezTo>
                  <a:cubicBezTo>
                    <a:pt x="207" y="222"/>
                    <a:pt x="244" y="152"/>
                    <a:pt x="223" y="82"/>
                  </a:cubicBezTo>
                  <a:cubicBezTo>
                    <a:pt x="223" y="49"/>
                    <a:pt x="207" y="32"/>
                    <a:pt x="190" y="32"/>
                  </a:cubicBezTo>
                  <a:cubicBezTo>
                    <a:pt x="190" y="16"/>
                    <a:pt x="174" y="16"/>
                    <a:pt x="174" y="16"/>
                  </a:cubicBezTo>
                  <a:cubicBezTo>
                    <a:pt x="157" y="6"/>
                    <a:pt x="144"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6"/>
            <p:cNvSpPr/>
            <p:nvPr/>
          </p:nvSpPr>
          <p:spPr>
            <a:xfrm rot="10800000">
              <a:off x="4089665" y="2516933"/>
              <a:ext cx="6125" cy="6525"/>
            </a:xfrm>
            <a:custGeom>
              <a:avLst/>
              <a:gdLst/>
              <a:ahLst/>
              <a:cxnLst/>
              <a:rect l="l" t="t" r="r" b="b"/>
              <a:pathLst>
                <a:path w="245" h="261" extrusionOk="0">
                  <a:moveTo>
                    <a:pt x="128" y="1"/>
                  </a:moveTo>
                  <a:cubicBezTo>
                    <a:pt x="74" y="1"/>
                    <a:pt x="36" y="49"/>
                    <a:pt x="22" y="108"/>
                  </a:cubicBezTo>
                  <a:cubicBezTo>
                    <a:pt x="1" y="141"/>
                    <a:pt x="1" y="174"/>
                    <a:pt x="22" y="212"/>
                  </a:cubicBezTo>
                  <a:cubicBezTo>
                    <a:pt x="38" y="228"/>
                    <a:pt x="71" y="245"/>
                    <a:pt x="88" y="261"/>
                  </a:cubicBezTo>
                  <a:cubicBezTo>
                    <a:pt x="125" y="261"/>
                    <a:pt x="158" y="245"/>
                    <a:pt x="174" y="228"/>
                  </a:cubicBezTo>
                  <a:cubicBezTo>
                    <a:pt x="207" y="212"/>
                    <a:pt x="228" y="174"/>
                    <a:pt x="228" y="141"/>
                  </a:cubicBezTo>
                  <a:cubicBezTo>
                    <a:pt x="244" y="108"/>
                    <a:pt x="244" y="71"/>
                    <a:pt x="228" y="55"/>
                  </a:cubicBezTo>
                  <a:cubicBezTo>
                    <a:pt x="207" y="38"/>
                    <a:pt x="207" y="38"/>
                    <a:pt x="207" y="22"/>
                  </a:cubicBezTo>
                  <a:cubicBezTo>
                    <a:pt x="191" y="22"/>
                    <a:pt x="174" y="5"/>
                    <a:pt x="158"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6"/>
            <p:cNvSpPr/>
            <p:nvPr/>
          </p:nvSpPr>
          <p:spPr>
            <a:xfrm rot="10800000">
              <a:off x="4105540" y="2520333"/>
              <a:ext cx="6100" cy="6575"/>
            </a:xfrm>
            <a:custGeom>
              <a:avLst/>
              <a:gdLst/>
              <a:ahLst/>
              <a:cxnLst/>
              <a:rect l="l" t="t" r="r" b="b"/>
              <a:pathLst>
                <a:path w="244" h="263" extrusionOk="0">
                  <a:moveTo>
                    <a:pt x="131" y="0"/>
                  </a:moveTo>
                  <a:cubicBezTo>
                    <a:pt x="70" y="0"/>
                    <a:pt x="15" y="48"/>
                    <a:pt x="0" y="106"/>
                  </a:cubicBezTo>
                  <a:cubicBezTo>
                    <a:pt x="0" y="143"/>
                    <a:pt x="0" y="176"/>
                    <a:pt x="17" y="209"/>
                  </a:cubicBezTo>
                  <a:cubicBezTo>
                    <a:pt x="37" y="226"/>
                    <a:pt x="54" y="246"/>
                    <a:pt x="87" y="263"/>
                  </a:cubicBezTo>
                  <a:cubicBezTo>
                    <a:pt x="157" y="263"/>
                    <a:pt x="206" y="226"/>
                    <a:pt x="223" y="160"/>
                  </a:cubicBezTo>
                  <a:cubicBezTo>
                    <a:pt x="243" y="106"/>
                    <a:pt x="223" y="57"/>
                    <a:pt x="190" y="40"/>
                  </a:cubicBezTo>
                  <a:cubicBezTo>
                    <a:pt x="190" y="20"/>
                    <a:pt x="173" y="3"/>
                    <a:pt x="157" y="3"/>
                  </a:cubicBezTo>
                  <a:cubicBezTo>
                    <a:pt x="148" y="1"/>
                    <a:pt x="139"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6"/>
            <p:cNvSpPr/>
            <p:nvPr/>
          </p:nvSpPr>
          <p:spPr>
            <a:xfrm rot="10800000">
              <a:off x="4085865" y="2502533"/>
              <a:ext cx="6000" cy="6350"/>
            </a:xfrm>
            <a:custGeom>
              <a:avLst/>
              <a:gdLst/>
              <a:ahLst/>
              <a:cxnLst/>
              <a:rect l="l" t="t" r="r" b="b"/>
              <a:pathLst>
                <a:path w="240" h="254" extrusionOk="0">
                  <a:moveTo>
                    <a:pt x="118" y="1"/>
                  </a:moveTo>
                  <a:cubicBezTo>
                    <a:pt x="71" y="1"/>
                    <a:pt x="15" y="49"/>
                    <a:pt x="1" y="107"/>
                  </a:cubicBezTo>
                  <a:cubicBezTo>
                    <a:pt x="1" y="144"/>
                    <a:pt x="1" y="177"/>
                    <a:pt x="17" y="210"/>
                  </a:cubicBezTo>
                  <a:cubicBezTo>
                    <a:pt x="34" y="226"/>
                    <a:pt x="50" y="247"/>
                    <a:pt x="87" y="247"/>
                  </a:cubicBezTo>
                  <a:cubicBezTo>
                    <a:pt x="97" y="252"/>
                    <a:pt x="106" y="254"/>
                    <a:pt x="115" y="254"/>
                  </a:cubicBezTo>
                  <a:cubicBezTo>
                    <a:pt x="138" y="254"/>
                    <a:pt x="159" y="241"/>
                    <a:pt x="174" y="226"/>
                  </a:cubicBezTo>
                  <a:cubicBezTo>
                    <a:pt x="207" y="210"/>
                    <a:pt x="223" y="177"/>
                    <a:pt x="223" y="144"/>
                  </a:cubicBezTo>
                  <a:cubicBezTo>
                    <a:pt x="240" y="107"/>
                    <a:pt x="223" y="74"/>
                    <a:pt x="207" y="57"/>
                  </a:cubicBezTo>
                  <a:cubicBezTo>
                    <a:pt x="207" y="41"/>
                    <a:pt x="207" y="41"/>
                    <a:pt x="190" y="20"/>
                  </a:cubicBezTo>
                  <a:cubicBezTo>
                    <a:pt x="190" y="4"/>
                    <a:pt x="174" y="4"/>
                    <a:pt x="137" y="4"/>
                  </a:cubicBezTo>
                  <a:cubicBezTo>
                    <a:pt x="131" y="2"/>
                    <a:pt x="124" y="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6"/>
            <p:cNvSpPr/>
            <p:nvPr/>
          </p:nvSpPr>
          <p:spPr>
            <a:xfrm rot="10800000">
              <a:off x="4043690" y="2557733"/>
              <a:ext cx="6525" cy="6325"/>
            </a:xfrm>
            <a:custGeom>
              <a:avLst/>
              <a:gdLst/>
              <a:ahLst/>
              <a:cxnLst/>
              <a:rect l="l" t="t" r="r" b="b"/>
              <a:pathLst>
                <a:path w="261" h="253" extrusionOk="0">
                  <a:moveTo>
                    <a:pt x="147" y="1"/>
                  </a:moveTo>
                  <a:cubicBezTo>
                    <a:pt x="133" y="1"/>
                    <a:pt x="120" y="5"/>
                    <a:pt x="103" y="13"/>
                  </a:cubicBezTo>
                  <a:cubicBezTo>
                    <a:pt x="33" y="30"/>
                    <a:pt x="0" y="116"/>
                    <a:pt x="17" y="166"/>
                  </a:cubicBezTo>
                  <a:cubicBezTo>
                    <a:pt x="33" y="203"/>
                    <a:pt x="54" y="236"/>
                    <a:pt x="70" y="252"/>
                  </a:cubicBezTo>
                  <a:lnTo>
                    <a:pt x="157" y="252"/>
                  </a:lnTo>
                  <a:cubicBezTo>
                    <a:pt x="223" y="219"/>
                    <a:pt x="260" y="149"/>
                    <a:pt x="239" y="83"/>
                  </a:cubicBezTo>
                  <a:cubicBezTo>
                    <a:pt x="239" y="63"/>
                    <a:pt x="223" y="46"/>
                    <a:pt x="206" y="30"/>
                  </a:cubicBezTo>
                  <a:cubicBezTo>
                    <a:pt x="206" y="13"/>
                    <a:pt x="190" y="13"/>
                    <a:pt x="190" y="13"/>
                  </a:cubicBezTo>
                  <a:cubicBezTo>
                    <a:pt x="173" y="5"/>
                    <a:pt x="160"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6"/>
            <p:cNvSpPr/>
            <p:nvPr/>
          </p:nvSpPr>
          <p:spPr>
            <a:xfrm rot="10800000">
              <a:off x="4354665" y="2534158"/>
              <a:ext cx="6525" cy="6325"/>
            </a:xfrm>
            <a:custGeom>
              <a:avLst/>
              <a:gdLst/>
              <a:ahLst/>
              <a:cxnLst/>
              <a:rect l="l" t="t" r="r" b="b"/>
              <a:pathLst>
                <a:path w="261" h="253" extrusionOk="0">
                  <a:moveTo>
                    <a:pt x="138" y="1"/>
                  </a:moveTo>
                  <a:cubicBezTo>
                    <a:pt x="105" y="1"/>
                    <a:pt x="73" y="19"/>
                    <a:pt x="54" y="47"/>
                  </a:cubicBezTo>
                  <a:cubicBezTo>
                    <a:pt x="1" y="101"/>
                    <a:pt x="1" y="188"/>
                    <a:pt x="54" y="221"/>
                  </a:cubicBezTo>
                  <a:cubicBezTo>
                    <a:pt x="68" y="243"/>
                    <a:pt x="88" y="252"/>
                    <a:pt x="110" y="252"/>
                  </a:cubicBezTo>
                  <a:cubicBezTo>
                    <a:pt x="142" y="252"/>
                    <a:pt x="178" y="233"/>
                    <a:pt x="207" y="204"/>
                  </a:cubicBezTo>
                  <a:cubicBezTo>
                    <a:pt x="260" y="150"/>
                    <a:pt x="260" y="68"/>
                    <a:pt x="207" y="31"/>
                  </a:cubicBezTo>
                  <a:cubicBezTo>
                    <a:pt x="186" y="10"/>
                    <a:pt x="162"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6"/>
            <p:cNvSpPr/>
            <p:nvPr/>
          </p:nvSpPr>
          <p:spPr>
            <a:xfrm rot="10800000">
              <a:off x="4041640" y="2538208"/>
              <a:ext cx="6000" cy="6400"/>
            </a:xfrm>
            <a:custGeom>
              <a:avLst/>
              <a:gdLst/>
              <a:ahLst/>
              <a:cxnLst/>
              <a:rect l="l" t="t" r="r" b="b"/>
              <a:pathLst>
                <a:path w="240" h="256" extrusionOk="0">
                  <a:moveTo>
                    <a:pt x="132" y="1"/>
                  </a:moveTo>
                  <a:cubicBezTo>
                    <a:pt x="101" y="1"/>
                    <a:pt x="72" y="14"/>
                    <a:pt x="54" y="43"/>
                  </a:cubicBezTo>
                  <a:cubicBezTo>
                    <a:pt x="0" y="109"/>
                    <a:pt x="0" y="179"/>
                    <a:pt x="54" y="233"/>
                  </a:cubicBezTo>
                  <a:cubicBezTo>
                    <a:pt x="68" y="247"/>
                    <a:pt x="90" y="256"/>
                    <a:pt x="114" y="256"/>
                  </a:cubicBezTo>
                  <a:cubicBezTo>
                    <a:pt x="145" y="256"/>
                    <a:pt x="179" y="242"/>
                    <a:pt x="207" y="212"/>
                  </a:cubicBezTo>
                  <a:cubicBezTo>
                    <a:pt x="240" y="146"/>
                    <a:pt x="240" y="76"/>
                    <a:pt x="207" y="27"/>
                  </a:cubicBezTo>
                  <a:cubicBezTo>
                    <a:pt x="184" y="10"/>
                    <a:pt x="157"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6"/>
            <p:cNvSpPr/>
            <p:nvPr/>
          </p:nvSpPr>
          <p:spPr>
            <a:xfrm rot="10800000">
              <a:off x="4369715" y="2536608"/>
              <a:ext cx="5600" cy="6175"/>
            </a:xfrm>
            <a:custGeom>
              <a:avLst/>
              <a:gdLst/>
              <a:ahLst/>
              <a:cxnLst/>
              <a:rect l="l" t="t" r="r" b="b"/>
              <a:pathLst>
                <a:path w="224" h="247" extrusionOk="0">
                  <a:moveTo>
                    <a:pt x="116" y="0"/>
                  </a:moveTo>
                  <a:cubicBezTo>
                    <a:pt x="70" y="0"/>
                    <a:pt x="15" y="45"/>
                    <a:pt x="1" y="106"/>
                  </a:cubicBezTo>
                  <a:cubicBezTo>
                    <a:pt x="1" y="139"/>
                    <a:pt x="1" y="176"/>
                    <a:pt x="17" y="193"/>
                  </a:cubicBezTo>
                  <a:cubicBezTo>
                    <a:pt x="34" y="226"/>
                    <a:pt x="50" y="242"/>
                    <a:pt x="87" y="242"/>
                  </a:cubicBezTo>
                  <a:cubicBezTo>
                    <a:pt x="95" y="245"/>
                    <a:pt x="102" y="247"/>
                    <a:pt x="110" y="247"/>
                  </a:cubicBezTo>
                  <a:cubicBezTo>
                    <a:pt x="156" y="247"/>
                    <a:pt x="209" y="199"/>
                    <a:pt x="223" y="139"/>
                  </a:cubicBezTo>
                  <a:cubicBezTo>
                    <a:pt x="223" y="106"/>
                    <a:pt x="223" y="73"/>
                    <a:pt x="207" y="36"/>
                  </a:cubicBezTo>
                  <a:cubicBezTo>
                    <a:pt x="207" y="36"/>
                    <a:pt x="207" y="20"/>
                    <a:pt x="190" y="20"/>
                  </a:cubicBezTo>
                  <a:cubicBezTo>
                    <a:pt x="174" y="3"/>
                    <a:pt x="153" y="3"/>
                    <a:pt x="137" y="3"/>
                  </a:cubicBezTo>
                  <a:cubicBezTo>
                    <a:pt x="130" y="1"/>
                    <a:pt x="123"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6"/>
            <p:cNvSpPr/>
            <p:nvPr/>
          </p:nvSpPr>
          <p:spPr>
            <a:xfrm rot="10800000">
              <a:off x="4082865" y="2531033"/>
              <a:ext cx="6425" cy="6525"/>
            </a:xfrm>
            <a:custGeom>
              <a:avLst/>
              <a:gdLst/>
              <a:ahLst/>
              <a:cxnLst/>
              <a:rect l="l" t="t" r="r" b="b"/>
              <a:pathLst>
                <a:path w="257" h="261" extrusionOk="0">
                  <a:moveTo>
                    <a:pt x="153" y="0"/>
                  </a:moveTo>
                  <a:cubicBezTo>
                    <a:pt x="104" y="0"/>
                    <a:pt x="34" y="54"/>
                    <a:pt x="17" y="120"/>
                  </a:cubicBezTo>
                  <a:cubicBezTo>
                    <a:pt x="1" y="190"/>
                    <a:pt x="50" y="260"/>
                    <a:pt x="104" y="260"/>
                  </a:cubicBezTo>
                  <a:cubicBezTo>
                    <a:pt x="137" y="260"/>
                    <a:pt x="174" y="260"/>
                    <a:pt x="190" y="240"/>
                  </a:cubicBezTo>
                  <a:cubicBezTo>
                    <a:pt x="223" y="223"/>
                    <a:pt x="240" y="190"/>
                    <a:pt x="240" y="157"/>
                  </a:cubicBezTo>
                  <a:cubicBezTo>
                    <a:pt x="256" y="120"/>
                    <a:pt x="240" y="87"/>
                    <a:pt x="223" y="54"/>
                  </a:cubicBezTo>
                  <a:cubicBezTo>
                    <a:pt x="223" y="54"/>
                    <a:pt x="223" y="33"/>
                    <a:pt x="207" y="33"/>
                  </a:cubicBezTo>
                  <a:cubicBezTo>
                    <a:pt x="190" y="17"/>
                    <a:pt x="174"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6"/>
            <p:cNvSpPr/>
            <p:nvPr/>
          </p:nvSpPr>
          <p:spPr>
            <a:xfrm rot="10800000">
              <a:off x="4013290" y="2551783"/>
              <a:ext cx="6000" cy="6700"/>
            </a:xfrm>
            <a:custGeom>
              <a:avLst/>
              <a:gdLst/>
              <a:ahLst/>
              <a:cxnLst/>
              <a:rect l="l" t="t" r="r" b="b"/>
              <a:pathLst>
                <a:path w="240" h="268" extrusionOk="0">
                  <a:moveTo>
                    <a:pt x="140" y="0"/>
                  </a:moveTo>
                  <a:cubicBezTo>
                    <a:pt x="125" y="0"/>
                    <a:pt x="112" y="5"/>
                    <a:pt x="103" y="13"/>
                  </a:cubicBezTo>
                  <a:cubicBezTo>
                    <a:pt x="33" y="29"/>
                    <a:pt x="0" y="116"/>
                    <a:pt x="17" y="186"/>
                  </a:cubicBezTo>
                  <a:cubicBezTo>
                    <a:pt x="33" y="203"/>
                    <a:pt x="54" y="235"/>
                    <a:pt x="70" y="252"/>
                  </a:cubicBezTo>
                  <a:cubicBezTo>
                    <a:pt x="87" y="262"/>
                    <a:pt x="103" y="267"/>
                    <a:pt x="118" y="267"/>
                  </a:cubicBezTo>
                  <a:cubicBezTo>
                    <a:pt x="133" y="267"/>
                    <a:pt x="147" y="262"/>
                    <a:pt x="157" y="252"/>
                  </a:cubicBezTo>
                  <a:cubicBezTo>
                    <a:pt x="190" y="235"/>
                    <a:pt x="206" y="219"/>
                    <a:pt x="223" y="186"/>
                  </a:cubicBezTo>
                  <a:cubicBezTo>
                    <a:pt x="239" y="149"/>
                    <a:pt x="239" y="116"/>
                    <a:pt x="239" y="83"/>
                  </a:cubicBezTo>
                  <a:cubicBezTo>
                    <a:pt x="223" y="66"/>
                    <a:pt x="223" y="46"/>
                    <a:pt x="206" y="29"/>
                  </a:cubicBezTo>
                  <a:lnTo>
                    <a:pt x="190" y="13"/>
                  </a:lnTo>
                  <a:cubicBezTo>
                    <a:pt x="173" y="5"/>
                    <a:pt x="156"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6"/>
            <p:cNvSpPr/>
            <p:nvPr/>
          </p:nvSpPr>
          <p:spPr>
            <a:xfrm rot="10800000">
              <a:off x="4387340" y="2507858"/>
              <a:ext cx="5600" cy="6600"/>
            </a:xfrm>
            <a:custGeom>
              <a:avLst/>
              <a:gdLst/>
              <a:ahLst/>
              <a:cxnLst/>
              <a:rect l="l" t="t" r="r" b="b"/>
              <a:pathLst>
                <a:path w="224" h="264" extrusionOk="0">
                  <a:moveTo>
                    <a:pt x="116" y="1"/>
                  </a:moveTo>
                  <a:cubicBezTo>
                    <a:pt x="70" y="1"/>
                    <a:pt x="15" y="46"/>
                    <a:pt x="1" y="107"/>
                  </a:cubicBezTo>
                  <a:cubicBezTo>
                    <a:pt x="1" y="140"/>
                    <a:pt x="1" y="177"/>
                    <a:pt x="17" y="210"/>
                  </a:cubicBezTo>
                  <a:cubicBezTo>
                    <a:pt x="34" y="227"/>
                    <a:pt x="54" y="243"/>
                    <a:pt x="87" y="264"/>
                  </a:cubicBezTo>
                  <a:cubicBezTo>
                    <a:pt x="104" y="264"/>
                    <a:pt x="137" y="243"/>
                    <a:pt x="174" y="227"/>
                  </a:cubicBezTo>
                  <a:cubicBezTo>
                    <a:pt x="190" y="210"/>
                    <a:pt x="207" y="177"/>
                    <a:pt x="223" y="140"/>
                  </a:cubicBezTo>
                  <a:cubicBezTo>
                    <a:pt x="223" y="107"/>
                    <a:pt x="223" y="74"/>
                    <a:pt x="207" y="58"/>
                  </a:cubicBezTo>
                  <a:cubicBezTo>
                    <a:pt x="207" y="37"/>
                    <a:pt x="190" y="37"/>
                    <a:pt x="190" y="21"/>
                  </a:cubicBezTo>
                  <a:cubicBezTo>
                    <a:pt x="174" y="21"/>
                    <a:pt x="157" y="4"/>
                    <a:pt x="137" y="4"/>
                  </a:cubicBezTo>
                  <a:cubicBezTo>
                    <a:pt x="130" y="2"/>
                    <a:pt x="123"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6"/>
            <p:cNvSpPr/>
            <p:nvPr/>
          </p:nvSpPr>
          <p:spPr>
            <a:xfrm rot="10800000">
              <a:off x="4391165" y="2522483"/>
              <a:ext cx="5575" cy="6525"/>
            </a:xfrm>
            <a:custGeom>
              <a:avLst/>
              <a:gdLst/>
              <a:ahLst/>
              <a:cxnLst/>
              <a:rect l="l" t="t" r="r" b="b"/>
              <a:pathLst>
                <a:path w="223" h="261" extrusionOk="0">
                  <a:moveTo>
                    <a:pt x="136" y="1"/>
                  </a:moveTo>
                  <a:cubicBezTo>
                    <a:pt x="83" y="1"/>
                    <a:pt x="17" y="38"/>
                    <a:pt x="0" y="104"/>
                  </a:cubicBezTo>
                  <a:cubicBezTo>
                    <a:pt x="0" y="141"/>
                    <a:pt x="0" y="174"/>
                    <a:pt x="17" y="207"/>
                  </a:cubicBezTo>
                  <a:cubicBezTo>
                    <a:pt x="33" y="244"/>
                    <a:pt x="50" y="260"/>
                    <a:pt x="83" y="260"/>
                  </a:cubicBezTo>
                  <a:cubicBezTo>
                    <a:pt x="120" y="260"/>
                    <a:pt x="136" y="260"/>
                    <a:pt x="169" y="227"/>
                  </a:cubicBezTo>
                  <a:cubicBezTo>
                    <a:pt x="206" y="207"/>
                    <a:pt x="223" y="190"/>
                    <a:pt x="223" y="157"/>
                  </a:cubicBezTo>
                  <a:cubicBezTo>
                    <a:pt x="223" y="124"/>
                    <a:pt x="223" y="87"/>
                    <a:pt x="206" y="54"/>
                  </a:cubicBezTo>
                  <a:cubicBezTo>
                    <a:pt x="206" y="54"/>
                    <a:pt x="206" y="38"/>
                    <a:pt x="186" y="38"/>
                  </a:cubicBezTo>
                  <a:cubicBezTo>
                    <a:pt x="169" y="21"/>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6"/>
            <p:cNvSpPr/>
            <p:nvPr/>
          </p:nvSpPr>
          <p:spPr>
            <a:xfrm rot="10800000">
              <a:off x="4381265" y="2599708"/>
              <a:ext cx="6100" cy="6300"/>
            </a:xfrm>
            <a:custGeom>
              <a:avLst/>
              <a:gdLst/>
              <a:ahLst/>
              <a:cxnLst/>
              <a:rect l="l" t="t" r="r" b="b"/>
              <a:pathLst>
                <a:path w="244" h="252" extrusionOk="0">
                  <a:moveTo>
                    <a:pt x="125" y="0"/>
                  </a:moveTo>
                  <a:cubicBezTo>
                    <a:pt x="102" y="0"/>
                    <a:pt x="82" y="14"/>
                    <a:pt x="70" y="26"/>
                  </a:cubicBezTo>
                  <a:cubicBezTo>
                    <a:pt x="37" y="42"/>
                    <a:pt x="17" y="75"/>
                    <a:pt x="17" y="112"/>
                  </a:cubicBezTo>
                  <a:cubicBezTo>
                    <a:pt x="0" y="145"/>
                    <a:pt x="17" y="178"/>
                    <a:pt x="37" y="195"/>
                  </a:cubicBezTo>
                  <a:cubicBezTo>
                    <a:pt x="54" y="232"/>
                    <a:pt x="70" y="248"/>
                    <a:pt x="103" y="248"/>
                  </a:cubicBezTo>
                  <a:cubicBezTo>
                    <a:pt x="110" y="250"/>
                    <a:pt x="118" y="251"/>
                    <a:pt x="125" y="251"/>
                  </a:cubicBezTo>
                  <a:cubicBezTo>
                    <a:pt x="173" y="251"/>
                    <a:pt x="226" y="206"/>
                    <a:pt x="244" y="145"/>
                  </a:cubicBezTo>
                  <a:cubicBezTo>
                    <a:pt x="244" y="112"/>
                    <a:pt x="244" y="75"/>
                    <a:pt x="223" y="59"/>
                  </a:cubicBezTo>
                  <a:cubicBezTo>
                    <a:pt x="223" y="42"/>
                    <a:pt x="206" y="42"/>
                    <a:pt x="206" y="26"/>
                  </a:cubicBezTo>
                  <a:cubicBezTo>
                    <a:pt x="190" y="9"/>
                    <a:pt x="173" y="9"/>
                    <a:pt x="157" y="9"/>
                  </a:cubicBezTo>
                  <a:cubicBezTo>
                    <a:pt x="146" y="3"/>
                    <a:pt x="135"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6"/>
            <p:cNvSpPr/>
            <p:nvPr/>
          </p:nvSpPr>
          <p:spPr>
            <a:xfrm rot="10800000">
              <a:off x="4404040" y="2574508"/>
              <a:ext cx="5600" cy="6450"/>
            </a:xfrm>
            <a:custGeom>
              <a:avLst/>
              <a:gdLst/>
              <a:ahLst/>
              <a:cxnLst/>
              <a:rect l="l" t="t" r="r" b="b"/>
              <a:pathLst>
                <a:path w="224" h="258" extrusionOk="0">
                  <a:moveTo>
                    <a:pt x="67" y="1"/>
                  </a:moveTo>
                  <a:cubicBezTo>
                    <a:pt x="34" y="17"/>
                    <a:pt x="17" y="54"/>
                    <a:pt x="1" y="87"/>
                  </a:cubicBezTo>
                  <a:lnTo>
                    <a:pt x="1" y="190"/>
                  </a:lnTo>
                  <a:cubicBezTo>
                    <a:pt x="13" y="229"/>
                    <a:pt x="51" y="257"/>
                    <a:pt x="91" y="257"/>
                  </a:cubicBezTo>
                  <a:cubicBezTo>
                    <a:pt x="106" y="257"/>
                    <a:pt x="122" y="253"/>
                    <a:pt x="137" y="244"/>
                  </a:cubicBezTo>
                  <a:cubicBezTo>
                    <a:pt x="186" y="223"/>
                    <a:pt x="223" y="141"/>
                    <a:pt x="207" y="87"/>
                  </a:cubicBezTo>
                  <a:cubicBezTo>
                    <a:pt x="207" y="54"/>
                    <a:pt x="186" y="38"/>
                    <a:pt x="186" y="38"/>
                  </a:cubicBezTo>
                  <a:cubicBezTo>
                    <a:pt x="170" y="17"/>
                    <a:pt x="170" y="17"/>
                    <a:pt x="153" y="17"/>
                  </a:cubicBezTo>
                  <a:cubicBezTo>
                    <a:pt x="137" y="1"/>
                    <a:pt x="104" y="1"/>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6"/>
            <p:cNvSpPr/>
            <p:nvPr/>
          </p:nvSpPr>
          <p:spPr>
            <a:xfrm rot="10800000">
              <a:off x="4008140" y="2536858"/>
              <a:ext cx="6000" cy="6425"/>
            </a:xfrm>
            <a:custGeom>
              <a:avLst/>
              <a:gdLst/>
              <a:ahLst/>
              <a:cxnLst/>
              <a:rect l="l" t="t" r="r" b="b"/>
              <a:pathLst>
                <a:path w="240" h="257" extrusionOk="0">
                  <a:moveTo>
                    <a:pt x="131" y="0"/>
                  </a:moveTo>
                  <a:cubicBezTo>
                    <a:pt x="97" y="0"/>
                    <a:pt x="63" y="13"/>
                    <a:pt x="33" y="40"/>
                  </a:cubicBezTo>
                  <a:cubicBezTo>
                    <a:pt x="33" y="56"/>
                    <a:pt x="17" y="77"/>
                    <a:pt x="17" y="110"/>
                  </a:cubicBezTo>
                  <a:cubicBezTo>
                    <a:pt x="0" y="143"/>
                    <a:pt x="17" y="196"/>
                    <a:pt x="54" y="229"/>
                  </a:cubicBezTo>
                  <a:cubicBezTo>
                    <a:pt x="64" y="249"/>
                    <a:pt x="85" y="257"/>
                    <a:pt x="108" y="257"/>
                  </a:cubicBezTo>
                  <a:cubicBezTo>
                    <a:pt x="124" y="257"/>
                    <a:pt x="142" y="253"/>
                    <a:pt x="157" y="246"/>
                  </a:cubicBezTo>
                  <a:cubicBezTo>
                    <a:pt x="173" y="229"/>
                    <a:pt x="190" y="229"/>
                    <a:pt x="206" y="213"/>
                  </a:cubicBezTo>
                  <a:cubicBezTo>
                    <a:pt x="239" y="143"/>
                    <a:pt x="239" y="77"/>
                    <a:pt x="206" y="23"/>
                  </a:cubicBezTo>
                  <a:cubicBezTo>
                    <a:pt x="184" y="8"/>
                    <a:pt x="158"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6"/>
            <p:cNvSpPr/>
            <p:nvPr/>
          </p:nvSpPr>
          <p:spPr>
            <a:xfrm rot="10800000">
              <a:off x="4349940" y="2625158"/>
              <a:ext cx="2600" cy="1250"/>
            </a:xfrm>
            <a:custGeom>
              <a:avLst/>
              <a:gdLst/>
              <a:ahLst/>
              <a:cxnLst/>
              <a:rect l="l" t="t" r="r" b="b"/>
              <a:pathLst>
                <a:path w="104" h="50" extrusionOk="0">
                  <a:moveTo>
                    <a:pt x="1" y="0"/>
                  </a:moveTo>
                  <a:cubicBezTo>
                    <a:pt x="1" y="1"/>
                    <a:pt x="1" y="17"/>
                    <a:pt x="17" y="17"/>
                  </a:cubicBezTo>
                  <a:cubicBezTo>
                    <a:pt x="34" y="33"/>
                    <a:pt x="50" y="50"/>
                    <a:pt x="67" y="50"/>
                  </a:cubicBezTo>
                  <a:lnTo>
                    <a:pt x="104" y="50"/>
                  </a:lnTo>
                  <a:cubicBezTo>
                    <a:pt x="67" y="33"/>
                    <a:pt x="34" y="1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6"/>
            <p:cNvSpPr/>
            <p:nvPr/>
          </p:nvSpPr>
          <p:spPr>
            <a:xfrm rot="10800000">
              <a:off x="4036490" y="2587008"/>
              <a:ext cx="6000" cy="6425"/>
            </a:xfrm>
            <a:custGeom>
              <a:avLst/>
              <a:gdLst/>
              <a:ahLst/>
              <a:cxnLst/>
              <a:rect l="l" t="t" r="r" b="b"/>
              <a:pathLst>
                <a:path w="240" h="257" extrusionOk="0">
                  <a:moveTo>
                    <a:pt x="104" y="1"/>
                  </a:moveTo>
                  <a:cubicBezTo>
                    <a:pt x="34" y="38"/>
                    <a:pt x="1" y="104"/>
                    <a:pt x="17" y="174"/>
                  </a:cubicBezTo>
                  <a:cubicBezTo>
                    <a:pt x="34" y="207"/>
                    <a:pt x="54" y="228"/>
                    <a:pt x="71" y="244"/>
                  </a:cubicBezTo>
                  <a:cubicBezTo>
                    <a:pt x="87" y="252"/>
                    <a:pt x="104" y="256"/>
                    <a:pt x="119" y="256"/>
                  </a:cubicBezTo>
                  <a:cubicBezTo>
                    <a:pt x="133" y="256"/>
                    <a:pt x="147" y="252"/>
                    <a:pt x="157" y="244"/>
                  </a:cubicBezTo>
                  <a:cubicBezTo>
                    <a:pt x="190" y="228"/>
                    <a:pt x="207" y="207"/>
                    <a:pt x="223" y="174"/>
                  </a:cubicBezTo>
                  <a:cubicBezTo>
                    <a:pt x="240" y="141"/>
                    <a:pt x="240" y="104"/>
                    <a:pt x="240" y="87"/>
                  </a:cubicBezTo>
                  <a:cubicBezTo>
                    <a:pt x="240" y="54"/>
                    <a:pt x="223" y="38"/>
                    <a:pt x="207" y="21"/>
                  </a:cubicBezTo>
                  <a:cubicBezTo>
                    <a:pt x="207" y="21"/>
                    <a:pt x="190" y="2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6"/>
            <p:cNvSpPr/>
            <p:nvPr/>
          </p:nvSpPr>
          <p:spPr>
            <a:xfrm rot="10800000">
              <a:off x="4033915" y="2570633"/>
              <a:ext cx="5575" cy="6475"/>
            </a:xfrm>
            <a:custGeom>
              <a:avLst/>
              <a:gdLst/>
              <a:ahLst/>
              <a:cxnLst/>
              <a:rect l="l" t="t" r="r" b="b"/>
              <a:pathLst>
                <a:path w="223" h="259" extrusionOk="0">
                  <a:moveTo>
                    <a:pt x="119" y="0"/>
                  </a:moveTo>
                  <a:cubicBezTo>
                    <a:pt x="69" y="0"/>
                    <a:pt x="14" y="46"/>
                    <a:pt x="0" y="106"/>
                  </a:cubicBezTo>
                  <a:cubicBezTo>
                    <a:pt x="0" y="139"/>
                    <a:pt x="0" y="172"/>
                    <a:pt x="17" y="210"/>
                  </a:cubicBezTo>
                  <a:cubicBezTo>
                    <a:pt x="37" y="226"/>
                    <a:pt x="54" y="242"/>
                    <a:pt x="87" y="259"/>
                  </a:cubicBezTo>
                  <a:cubicBezTo>
                    <a:pt x="140" y="259"/>
                    <a:pt x="206" y="226"/>
                    <a:pt x="223" y="139"/>
                  </a:cubicBezTo>
                  <a:cubicBezTo>
                    <a:pt x="223" y="106"/>
                    <a:pt x="223" y="90"/>
                    <a:pt x="206" y="53"/>
                  </a:cubicBezTo>
                  <a:cubicBezTo>
                    <a:pt x="206" y="36"/>
                    <a:pt x="190" y="36"/>
                    <a:pt x="190" y="36"/>
                  </a:cubicBezTo>
                  <a:cubicBezTo>
                    <a:pt x="173" y="20"/>
                    <a:pt x="157" y="3"/>
                    <a:pt x="140" y="3"/>
                  </a:cubicBezTo>
                  <a:cubicBezTo>
                    <a:pt x="133" y="1"/>
                    <a:pt x="126" y="0"/>
                    <a:pt x="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6"/>
            <p:cNvSpPr/>
            <p:nvPr/>
          </p:nvSpPr>
          <p:spPr>
            <a:xfrm rot="10800000">
              <a:off x="4342615" y="2543608"/>
              <a:ext cx="6100" cy="6550"/>
            </a:xfrm>
            <a:custGeom>
              <a:avLst/>
              <a:gdLst/>
              <a:ahLst/>
              <a:cxnLst/>
              <a:rect l="l" t="t" r="r" b="b"/>
              <a:pathLst>
                <a:path w="244" h="262" extrusionOk="0">
                  <a:moveTo>
                    <a:pt x="135" y="1"/>
                  </a:moveTo>
                  <a:cubicBezTo>
                    <a:pt x="103" y="1"/>
                    <a:pt x="67" y="18"/>
                    <a:pt x="37" y="59"/>
                  </a:cubicBezTo>
                  <a:cubicBezTo>
                    <a:pt x="0" y="109"/>
                    <a:pt x="0" y="179"/>
                    <a:pt x="37" y="228"/>
                  </a:cubicBezTo>
                  <a:cubicBezTo>
                    <a:pt x="59" y="251"/>
                    <a:pt x="83" y="261"/>
                    <a:pt x="109" y="261"/>
                  </a:cubicBezTo>
                  <a:cubicBezTo>
                    <a:pt x="143" y="261"/>
                    <a:pt x="178" y="243"/>
                    <a:pt x="207" y="212"/>
                  </a:cubicBezTo>
                  <a:cubicBezTo>
                    <a:pt x="244" y="162"/>
                    <a:pt x="244" y="76"/>
                    <a:pt x="190" y="22"/>
                  </a:cubicBezTo>
                  <a:cubicBezTo>
                    <a:pt x="177" y="9"/>
                    <a:pt x="157"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6"/>
            <p:cNvSpPr/>
            <p:nvPr/>
          </p:nvSpPr>
          <p:spPr>
            <a:xfrm rot="10800000">
              <a:off x="4346940" y="2518058"/>
              <a:ext cx="6000" cy="6525"/>
            </a:xfrm>
            <a:custGeom>
              <a:avLst/>
              <a:gdLst/>
              <a:ahLst/>
              <a:cxnLst/>
              <a:rect l="l" t="t" r="r" b="b"/>
              <a:pathLst>
                <a:path w="240" h="261" extrusionOk="0">
                  <a:moveTo>
                    <a:pt x="134" y="1"/>
                  </a:moveTo>
                  <a:cubicBezTo>
                    <a:pt x="119" y="1"/>
                    <a:pt x="101" y="5"/>
                    <a:pt x="83" y="13"/>
                  </a:cubicBezTo>
                  <a:cubicBezTo>
                    <a:pt x="33" y="30"/>
                    <a:pt x="0" y="116"/>
                    <a:pt x="17" y="186"/>
                  </a:cubicBezTo>
                  <a:cubicBezTo>
                    <a:pt x="31" y="228"/>
                    <a:pt x="67" y="261"/>
                    <a:pt x="120" y="261"/>
                  </a:cubicBezTo>
                  <a:cubicBezTo>
                    <a:pt x="130" y="261"/>
                    <a:pt x="141" y="259"/>
                    <a:pt x="153" y="257"/>
                  </a:cubicBezTo>
                  <a:cubicBezTo>
                    <a:pt x="206" y="219"/>
                    <a:pt x="239" y="153"/>
                    <a:pt x="223" y="83"/>
                  </a:cubicBezTo>
                  <a:cubicBezTo>
                    <a:pt x="223" y="67"/>
                    <a:pt x="223" y="50"/>
                    <a:pt x="206" y="30"/>
                  </a:cubicBezTo>
                  <a:cubicBezTo>
                    <a:pt x="186" y="30"/>
                    <a:pt x="186" y="13"/>
                    <a:pt x="169" y="13"/>
                  </a:cubicBezTo>
                  <a:cubicBezTo>
                    <a:pt x="161" y="5"/>
                    <a:pt x="14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6"/>
            <p:cNvSpPr/>
            <p:nvPr/>
          </p:nvSpPr>
          <p:spPr>
            <a:xfrm rot="10800000">
              <a:off x="4341365" y="2482608"/>
              <a:ext cx="6025" cy="6300"/>
            </a:xfrm>
            <a:custGeom>
              <a:avLst/>
              <a:gdLst/>
              <a:ahLst/>
              <a:cxnLst/>
              <a:rect l="l" t="t" r="r" b="b"/>
              <a:pathLst>
                <a:path w="241" h="252" extrusionOk="0">
                  <a:moveTo>
                    <a:pt x="129" y="0"/>
                  </a:moveTo>
                  <a:cubicBezTo>
                    <a:pt x="116" y="0"/>
                    <a:pt x="104" y="5"/>
                    <a:pt x="88" y="13"/>
                  </a:cubicBezTo>
                  <a:cubicBezTo>
                    <a:pt x="50" y="29"/>
                    <a:pt x="34" y="46"/>
                    <a:pt x="17" y="83"/>
                  </a:cubicBezTo>
                  <a:cubicBezTo>
                    <a:pt x="1" y="116"/>
                    <a:pt x="1" y="149"/>
                    <a:pt x="1" y="169"/>
                  </a:cubicBezTo>
                  <a:cubicBezTo>
                    <a:pt x="17" y="202"/>
                    <a:pt x="34" y="235"/>
                    <a:pt x="67" y="252"/>
                  </a:cubicBezTo>
                  <a:lnTo>
                    <a:pt x="154" y="252"/>
                  </a:lnTo>
                  <a:cubicBezTo>
                    <a:pt x="207" y="219"/>
                    <a:pt x="240" y="149"/>
                    <a:pt x="224" y="83"/>
                  </a:cubicBezTo>
                  <a:cubicBezTo>
                    <a:pt x="224" y="66"/>
                    <a:pt x="207" y="46"/>
                    <a:pt x="191" y="29"/>
                  </a:cubicBezTo>
                  <a:cubicBezTo>
                    <a:pt x="191" y="29"/>
                    <a:pt x="191" y="13"/>
                    <a:pt x="170" y="13"/>
                  </a:cubicBezTo>
                  <a:cubicBezTo>
                    <a:pt x="154" y="5"/>
                    <a:pt x="141"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6"/>
            <p:cNvSpPr/>
            <p:nvPr/>
          </p:nvSpPr>
          <p:spPr>
            <a:xfrm rot="10800000">
              <a:off x="4029590" y="2552583"/>
              <a:ext cx="5575" cy="6425"/>
            </a:xfrm>
            <a:custGeom>
              <a:avLst/>
              <a:gdLst/>
              <a:ahLst/>
              <a:cxnLst/>
              <a:rect l="l" t="t" r="r" b="b"/>
              <a:pathLst>
                <a:path w="223" h="257" extrusionOk="0">
                  <a:moveTo>
                    <a:pt x="120" y="1"/>
                  </a:moveTo>
                  <a:cubicBezTo>
                    <a:pt x="70" y="1"/>
                    <a:pt x="17" y="50"/>
                    <a:pt x="0" y="104"/>
                  </a:cubicBezTo>
                  <a:cubicBezTo>
                    <a:pt x="0" y="137"/>
                    <a:pt x="0" y="170"/>
                    <a:pt x="17" y="207"/>
                  </a:cubicBezTo>
                  <a:cubicBezTo>
                    <a:pt x="33" y="224"/>
                    <a:pt x="50" y="240"/>
                    <a:pt x="87" y="256"/>
                  </a:cubicBezTo>
                  <a:cubicBezTo>
                    <a:pt x="136" y="256"/>
                    <a:pt x="206" y="207"/>
                    <a:pt x="223" y="137"/>
                  </a:cubicBezTo>
                  <a:lnTo>
                    <a:pt x="223" y="104"/>
                  </a:lnTo>
                  <a:cubicBezTo>
                    <a:pt x="223" y="67"/>
                    <a:pt x="206" y="50"/>
                    <a:pt x="190" y="17"/>
                  </a:cubicBezTo>
                  <a:cubicBezTo>
                    <a:pt x="173"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6"/>
            <p:cNvSpPr/>
            <p:nvPr/>
          </p:nvSpPr>
          <p:spPr>
            <a:xfrm rot="10800000">
              <a:off x="4357240" y="2503533"/>
              <a:ext cx="5600" cy="6500"/>
            </a:xfrm>
            <a:custGeom>
              <a:avLst/>
              <a:gdLst/>
              <a:ahLst/>
              <a:cxnLst/>
              <a:rect l="l" t="t" r="r" b="b"/>
              <a:pathLst>
                <a:path w="224" h="260" extrusionOk="0">
                  <a:moveTo>
                    <a:pt x="137" y="0"/>
                  </a:moveTo>
                  <a:cubicBezTo>
                    <a:pt x="104" y="0"/>
                    <a:pt x="87" y="17"/>
                    <a:pt x="50" y="33"/>
                  </a:cubicBezTo>
                  <a:cubicBezTo>
                    <a:pt x="34" y="50"/>
                    <a:pt x="17" y="87"/>
                    <a:pt x="1" y="120"/>
                  </a:cubicBezTo>
                  <a:cubicBezTo>
                    <a:pt x="1" y="153"/>
                    <a:pt x="1" y="190"/>
                    <a:pt x="17" y="206"/>
                  </a:cubicBezTo>
                  <a:cubicBezTo>
                    <a:pt x="34" y="239"/>
                    <a:pt x="50" y="256"/>
                    <a:pt x="87" y="256"/>
                  </a:cubicBezTo>
                  <a:cubicBezTo>
                    <a:pt x="94" y="258"/>
                    <a:pt x="100" y="259"/>
                    <a:pt x="107" y="259"/>
                  </a:cubicBezTo>
                  <a:cubicBezTo>
                    <a:pt x="154" y="259"/>
                    <a:pt x="209" y="214"/>
                    <a:pt x="223" y="153"/>
                  </a:cubicBezTo>
                  <a:cubicBezTo>
                    <a:pt x="223" y="120"/>
                    <a:pt x="223" y="87"/>
                    <a:pt x="207" y="50"/>
                  </a:cubicBezTo>
                  <a:lnTo>
                    <a:pt x="190" y="33"/>
                  </a:lnTo>
                  <a:cubicBezTo>
                    <a:pt x="170" y="17"/>
                    <a:pt x="153"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6"/>
            <p:cNvSpPr/>
            <p:nvPr/>
          </p:nvSpPr>
          <p:spPr>
            <a:xfrm rot="10800000">
              <a:off x="4342190" y="2499708"/>
              <a:ext cx="6125" cy="6600"/>
            </a:xfrm>
            <a:custGeom>
              <a:avLst/>
              <a:gdLst/>
              <a:ahLst/>
              <a:cxnLst/>
              <a:rect l="l" t="t" r="r" b="b"/>
              <a:pathLst>
                <a:path w="245" h="264" extrusionOk="0">
                  <a:moveTo>
                    <a:pt x="121" y="1"/>
                  </a:moveTo>
                  <a:cubicBezTo>
                    <a:pt x="72" y="1"/>
                    <a:pt x="19" y="49"/>
                    <a:pt x="1" y="107"/>
                  </a:cubicBezTo>
                  <a:cubicBezTo>
                    <a:pt x="1" y="144"/>
                    <a:pt x="1" y="193"/>
                    <a:pt x="21" y="210"/>
                  </a:cubicBezTo>
                  <a:cubicBezTo>
                    <a:pt x="38" y="226"/>
                    <a:pt x="71" y="247"/>
                    <a:pt x="87" y="264"/>
                  </a:cubicBezTo>
                  <a:cubicBezTo>
                    <a:pt x="125" y="264"/>
                    <a:pt x="158" y="247"/>
                    <a:pt x="174" y="226"/>
                  </a:cubicBezTo>
                  <a:cubicBezTo>
                    <a:pt x="207" y="210"/>
                    <a:pt x="228" y="177"/>
                    <a:pt x="228" y="144"/>
                  </a:cubicBezTo>
                  <a:cubicBezTo>
                    <a:pt x="244" y="107"/>
                    <a:pt x="228" y="74"/>
                    <a:pt x="207" y="57"/>
                  </a:cubicBezTo>
                  <a:cubicBezTo>
                    <a:pt x="207" y="41"/>
                    <a:pt x="207" y="41"/>
                    <a:pt x="191" y="20"/>
                  </a:cubicBezTo>
                  <a:cubicBezTo>
                    <a:pt x="174" y="4"/>
                    <a:pt x="158" y="4"/>
                    <a:pt x="141" y="4"/>
                  </a:cubicBezTo>
                  <a:cubicBezTo>
                    <a:pt x="134" y="2"/>
                    <a:pt x="128"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6"/>
            <p:cNvSpPr/>
            <p:nvPr/>
          </p:nvSpPr>
          <p:spPr>
            <a:xfrm rot="10800000">
              <a:off x="4084115" y="2485508"/>
              <a:ext cx="5575" cy="6250"/>
            </a:xfrm>
            <a:custGeom>
              <a:avLst/>
              <a:gdLst/>
              <a:ahLst/>
              <a:cxnLst/>
              <a:rect l="l" t="t" r="r" b="b"/>
              <a:pathLst>
                <a:path w="223" h="250" extrusionOk="0">
                  <a:moveTo>
                    <a:pt x="111" y="0"/>
                  </a:moveTo>
                  <a:cubicBezTo>
                    <a:pt x="92" y="0"/>
                    <a:pt x="76" y="12"/>
                    <a:pt x="50" y="24"/>
                  </a:cubicBezTo>
                  <a:cubicBezTo>
                    <a:pt x="33" y="40"/>
                    <a:pt x="17" y="77"/>
                    <a:pt x="0" y="110"/>
                  </a:cubicBezTo>
                  <a:cubicBezTo>
                    <a:pt x="0" y="143"/>
                    <a:pt x="0" y="180"/>
                    <a:pt x="17" y="197"/>
                  </a:cubicBezTo>
                  <a:cubicBezTo>
                    <a:pt x="33" y="230"/>
                    <a:pt x="50" y="246"/>
                    <a:pt x="87" y="246"/>
                  </a:cubicBezTo>
                  <a:cubicBezTo>
                    <a:pt x="93" y="249"/>
                    <a:pt x="100" y="250"/>
                    <a:pt x="107" y="250"/>
                  </a:cubicBezTo>
                  <a:cubicBezTo>
                    <a:pt x="154" y="250"/>
                    <a:pt x="209" y="204"/>
                    <a:pt x="223" y="143"/>
                  </a:cubicBezTo>
                  <a:cubicBezTo>
                    <a:pt x="223" y="110"/>
                    <a:pt x="223" y="77"/>
                    <a:pt x="206" y="57"/>
                  </a:cubicBezTo>
                  <a:cubicBezTo>
                    <a:pt x="206" y="40"/>
                    <a:pt x="206" y="40"/>
                    <a:pt x="190" y="24"/>
                  </a:cubicBezTo>
                  <a:cubicBezTo>
                    <a:pt x="169" y="7"/>
                    <a:pt x="153" y="7"/>
                    <a:pt x="136" y="7"/>
                  </a:cubicBezTo>
                  <a:cubicBezTo>
                    <a:pt x="127" y="2"/>
                    <a:pt x="118"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6"/>
            <p:cNvSpPr/>
            <p:nvPr/>
          </p:nvSpPr>
          <p:spPr>
            <a:xfrm rot="10800000">
              <a:off x="4085865" y="2563808"/>
              <a:ext cx="6000" cy="6425"/>
            </a:xfrm>
            <a:custGeom>
              <a:avLst/>
              <a:gdLst/>
              <a:ahLst/>
              <a:cxnLst/>
              <a:rect l="l" t="t" r="r" b="b"/>
              <a:pathLst>
                <a:path w="240" h="257" extrusionOk="0">
                  <a:moveTo>
                    <a:pt x="104" y="0"/>
                  </a:moveTo>
                  <a:cubicBezTo>
                    <a:pt x="87" y="21"/>
                    <a:pt x="50" y="38"/>
                    <a:pt x="34" y="54"/>
                  </a:cubicBezTo>
                  <a:cubicBezTo>
                    <a:pt x="17" y="71"/>
                    <a:pt x="17" y="104"/>
                    <a:pt x="1" y="141"/>
                  </a:cubicBezTo>
                  <a:cubicBezTo>
                    <a:pt x="1" y="174"/>
                    <a:pt x="17" y="207"/>
                    <a:pt x="34" y="227"/>
                  </a:cubicBezTo>
                  <a:cubicBezTo>
                    <a:pt x="56" y="248"/>
                    <a:pt x="80" y="257"/>
                    <a:pt x="104" y="257"/>
                  </a:cubicBezTo>
                  <a:cubicBezTo>
                    <a:pt x="140" y="257"/>
                    <a:pt x="175" y="238"/>
                    <a:pt x="207" y="207"/>
                  </a:cubicBezTo>
                  <a:cubicBezTo>
                    <a:pt x="240" y="157"/>
                    <a:pt x="240" y="71"/>
                    <a:pt x="207" y="38"/>
                  </a:cubicBezTo>
                  <a:cubicBezTo>
                    <a:pt x="174" y="0"/>
                    <a:pt x="137"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6"/>
            <p:cNvSpPr/>
            <p:nvPr/>
          </p:nvSpPr>
          <p:spPr>
            <a:xfrm rot="10800000">
              <a:off x="4091415" y="2579508"/>
              <a:ext cx="6000" cy="6600"/>
            </a:xfrm>
            <a:custGeom>
              <a:avLst/>
              <a:gdLst/>
              <a:ahLst/>
              <a:cxnLst/>
              <a:rect l="l" t="t" r="r" b="b"/>
              <a:pathLst>
                <a:path w="240" h="264" extrusionOk="0">
                  <a:moveTo>
                    <a:pt x="153" y="1"/>
                  </a:moveTo>
                  <a:cubicBezTo>
                    <a:pt x="87" y="1"/>
                    <a:pt x="33" y="54"/>
                    <a:pt x="17" y="120"/>
                  </a:cubicBezTo>
                  <a:cubicBezTo>
                    <a:pt x="0" y="157"/>
                    <a:pt x="0" y="190"/>
                    <a:pt x="17" y="207"/>
                  </a:cubicBezTo>
                  <a:cubicBezTo>
                    <a:pt x="33" y="244"/>
                    <a:pt x="66" y="260"/>
                    <a:pt x="87" y="260"/>
                  </a:cubicBezTo>
                  <a:cubicBezTo>
                    <a:pt x="95" y="262"/>
                    <a:pt x="103" y="263"/>
                    <a:pt x="111" y="263"/>
                  </a:cubicBezTo>
                  <a:cubicBezTo>
                    <a:pt x="169" y="263"/>
                    <a:pt x="223" y="215"/>
                    <a:pt x="223" y="157"/>
                  </a:cubicBezTo>
                  <a:cubicBezTo>
                    <a:pt x="239" y="120"/>
                    <a:pt x="239" y="87"/>
                    <a:pt x="223" y="54"/>
                  </a:cubicBezTo>
                  <a:cubicBezTo>
                    <a:pt x="206" y="54"/>
                    <a:pt x="206" y="38"/>
                    <a:pt x="206" y="38"/>
                  </a:cubicBezTo>
                  <a:cubicBezTo>
                    <a:pt x="190" y="17"/>
                    <a:pt x="169"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6"/>
            <p:cNvSpPr/>
            <p:nvPr/>
          </p:nvSpPr>
          <p:spPr>
            <a:xfrm rot="10800000">
              <a:off x="4084115" y="2546908"/>
              <a:ext cx="6000" cy="6525"/>
            </a:xfrm>
            <a:custGeom>
              <a:avLst/>
              <a:gdLst/>
              <a:ahLst/>
              <a:cxnLst/>
              <a:rect l="l" t="t" r="r" b="b"/>
              <a:pathLst>
                <a:path w="240" h="261" extrusionOk="0">
                  <a:moveTo>
                    <a:pt x="153" y="1"/>
                  </a:moveTo>
                  <a:cubicBezTo>
                    <a:pt x="83" y="1"/>
                    <a:pt x="34" y="50"/>
                    <a:pt x="17" y="120"/>
                  </a:cubicBezTo>
                  <a:cubicBezTo>
                    <a:pt x="1" y="153"/>
                    <a:pt x="17" y="190"/>
                    <a:pt x="34" y="207"/>
                  </a:cubicBezTo>
                  <a:cubicBezTo>
                    <a:pt x="34" y="240"/>
                    <a:pt x="67" y="256"/>
                    <a:pt x="104" y="256"/>
                  </a:cubicBezTo>
                  <a:cubicBezTo>
                    <a:pt x="111" y="259"/>
                    <a:pt x="119" y="261"/>
                    <a:pt x="127" y="261"/>
                  </a:cubicBezTo>
                  <a:cubicBezTo>
                    <a:pt x="173" y="261"/>
                    <a:pt x="226" y="213"/>
                    <a:pt x="240" y="153"/>
                  </a:cubicBezTo>
                  <a:cubicBezTo>
                    <a:pt x="240" y="120"/>
                    <a:pt x="240" y="87"/>
                    <a:pt x="223" y="50"/>
                  </a:cubicBezTo>
                  <a:lnTo>
                    <a:pt x="207" y="33"/>
                  </a:lnTo>
                  <a:cubicBezTo>
                    <a:pt x="186" y="17"/>
                    <a:pt x="170" y="17"/>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6"/>
            <p:cNvSpPr/>
            <p:nvPr/>
          </p:nvSpPr>
          <p:spPr>
            <a:xfrm rot="10800000">
              <a:off x="4077715" y="2579433"/>
              <a:ext cx="6425" cy="6400"/>
            </a:xfrm>
            <a:custGeom>
              <a:avLst/>
              <a:gdLst/>
              <a:ahLst/>
              <a:cxnLst/>
              <a:rect l="l" t="t" r="r" b="b"/>
              <a:pathLst>
                <a:path w="257" h="256" extrusionOk="0">
                  <a:moveTo>
                    <a:pt x="144" y="1"/>
                  </a:moveTo>
                  <a:cubicBezTo>
                    <a:pt x="114" y="1"/>
                    <a:pt x="80" y="14"/>
                    <a:pt x="50" y="43"/>
                  </a:cubicBezTo>
                  <a:cubicBezTo>
                    <a:pt x="1" y="109"/>
                    <a:pt x="17" y="179"/>
                    <a:pt x="50" y="233"/>
                  </a:cubicBezTo>
                  <a:cubicBezTo>
                    <a:pt x="71" y="249"/>
                    <a:pt x="87" y="249"/>
                    <a:pt x="104" y="249"/>
                  </a:cubicBezTo>
                  <a:cubicBezTo>
                    <a:pt x="113" y="254"/>
                    <a:pt x="123" y="256"/>
                    <a:pt x="133" y="256"/>
                  </a:cubicBezTo>
                  <a:cubicBezTo>
                    <a:pt x="163" y="256"/>
                    <a:pt x="195" y="240"/>
                    <a:pt x="207" y="212"/>
                  </a:cubicBezTo>
                  <a:cubicBezTo>
                    <a:pt x="240" y="163"/>
                    <a:pt x="256" y="109"/>
                    <a:pt x="240" y="76"/>
                  </a:cubicBezTo>
                  <a:cubicBezTo>
                    <a:pt x="240" y="60"/>
                    <a:pt x="224" y="43"/>
                    <a:pt x="207" y="27"/>
                  </a:cubicBezTo>
                  <a:cubicBezTo>
                    <a:pt x="192"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6"/>
            <p:cNvSpPr/>
            <p:nvPr/>
          </p:nvSpPr>
          <p:spPr>
            <a:xfrm rot="10800000">
              <a:off x="4051015" y="2589483"/>
              <a:ext cx="6100" cy="6525"/>
            </a:xfrm>
            <a:custGeom>
              <a:avLst/>
              <a:gdLst/>
              <a:ahLst/>
              <a:cxnLst/>
              <a:rect l="l" t="t" r="r" b="b"/>
              <a:pathLst>
                <a:path w="244" h="261" extrusionOk="0">
                  <a:moveTo>
                    <a:pt x="140" y="1"/>
                  </a:moveTo>
                  <a:cubicBezTo>
                    <a:pt x="124" y="1"/>
                    <a:pt x="87" y="1"/>
                    <a:pt x="54" y="21"/>
                  </a:cubicBezTo>
                  <a:cubicBezTo>
                    <a:pt x="37" y="38"/>
                    <a:pt x="21" y="71"/>
                    <a:pt x="0" y="104"/>
                  </a:cubicBezTo>
                  <a:cubicBezTo>
                    <a:pt x="0" y="141"/>
                    <a:pt x="0" y="174"/>
                    <a:pt x="21" y="207"/>
                  </a:cubicBezTo>
                  <a:cubicBezTo>
                    <a:pt x="37" y="228"/>
                    <a:pt x="54" y="244"/>
                    <a:pt x="87" y="260"/>
                  </a:cubicBezTo>
                  <a:cubicBezTo>
                    <a:pt x="157" y="260"/>
                    <a:pt x="206" y="207"/>
                    <a:pt x="227" y="141"/>
                  </a:cubicBezTo>
                  <a:cubicBezTo>
                    <a:pt x="243" y="104"/>
                    <a:pt x="227" y="71"/>
                    <a:pt x="206" y="54"/>
                  </a:cubicBezTo>
                  <a:cubicBezTo>
                    <a:pt x="206" y="38"/>
                    <a:pt x="206" y="38"/>
                    <a:pt x="190" y="21"/>
                  </a:cubicBezTo>
                  <a:cubicBezTo>
                    <a:pt x="190" y="21"/>
                    <a:pt x="173"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6"/>
            <p:cNvSpPr/>
            <p:nvPr/>
          </p:nvSpPr>
          <p:spPr>
            <a:xfrm rot="10800000">
              <a:off x="4080290" y="2594133"/>
              <a:ext cx="5600" cy="6500"/>
            </a:xfrm>
            <a:custGeom>
              <a:avLst/>
              <a:gdLst/>
              <a:ahLst/>
              <a:cxnLst/>
              <a:rect l="l" t="t" r="r" b="b"/>
              <a:pathLst>
                <a:path w="224" h="260" extrusionOk="0">
                  <a:moveTo>
                    <a:pt x="141" y="0"/>
                  </a:moveTo>
                  <a:cubicBezTo>
                    <a:pt x="120" y="0"/>
                    <a:pt x="87" y="17"/>
                    <a:pt x="54" y="33"/>
                  </a:cubicBezTo>
                  <a:cubicBezTo>
                    <a:pt x="38" y="50"/>
                    <a:pt x="17" y="83"/>
                    <a:pt x="1" y="120"/>
                  </a:cubicBezTo>
                  <a:cubicBezTo>
                    <a:pt x="1" y="153"/>
                    <a:pt x="1" y="186"/>
                    <a:pt x="17" y="206"/>
                  </a:cubicBezTo>
                  <a:cubicBezTo>
                    <a:pt x="38" y="239"/>
                    <a:pt x="54" y="256"/>
                    <a:pt x="87" y="256"/>
                  </a:cubicBezTo>
                  <a:cubicBezTo>
                    <a:pt x="97" y="258"/>
                    <a:pt x="105" y="259"/>
                    <a:pt x="114" y="259"/>
                  </a:cubicBezTo>
                  <a:cubicBezTo>
                    <a:pt x="170" y="259"/>
                    <a:pt x="209" y="214"/>
                    <a:pt x="223" y="153"/>
                  </a:cubicBezTo>
                  <a:cubicBezTo>
                    <a:pt x="223" y="120"/>
                    <a:pt x="223" y="83"/>
                    <a:pt x="207" y="50"/>
                  </a:cubicBezTo>
                  <a:cubicBezTo>
                    <a:pt x="207" y="50"/>
                    <a:pt x="207" y="33"/>
                    <a:pt x="190" y="33"/>
                  </a:cubicBezTo>
                  <a:cubicBezTo>
                    <a:pt x="174" y="17"/>
                    <a:pt x="157" y="17"/>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6"/>
            <p:cNvSpPr/>
            <p:nvPr/>
          </p:nvSpPr>
          <p:spPr>
            <a:xfrm rot="10800000">
              <a:off x="4094415" y="2470883"/>
              <a:ext cx="5600" cy="6075"/>
            </a:xfrm>
            <a:custGeom>
              <a:avLst/>
              <a:gdLst/>
              <a:ahLst/>
              <a:cxnLst/>
              <a:rect l="l" t="t" r="r" b="b"/>
              <a:pathLst>
                <a:path w="224" h="243" extrusionOk="0">
                  <a:moveTo>
                    <a:pt x="121" y="1"/>
                  </a:moveTo>
                  <a:cubicBezTo>
                    <a:pt x="67" y="1"/>
                    <a:pt x="17" y="34"/>
                    <a:pt x="1" y="104"/>
                  </a:cubicBezTo>
                  <a:cubicBezTo>
                    <a:pt x="1" y="137"/>
                    <a:pt x="1" y="170"/>
                    <a:pt x="17" y="186"/>
                  </a:cubicBezTo>
                  <a:cubicBezTo>
                    <a:pt x="34" y="223"/>
                    <a:pt x="50" y="240"/>
                    <a:pt x="88" y="240"/>
                  </a:cubicBezTo>
                  <a:cubicBezTo>
                    <a:pt x="94" y="242"/>
                    <a:pt x="101" y="243"/>
                    <a:pt x="108" y="243"/>
                  </a:cubicBezTo>
                  <a:cubicBezTo>
                    <a:pt x="154" y="243"/>
                    <a:pt x="209" y="198"/>
                    <a:pt x="224" y="137"/>
                  </a:cubicBezTo>
                  <a:lnTo>
                    <a:pt x="224" y="104"/>
                  </a:lnTo>
                  <a:cubicBezTo>
                    <a:pt x="224" y="67"/>
                    <a:pt x="207" y="34"/>
                    <a:pt x="191" y="17"/>
                  </a:cubicBezTo>
                  <a:cubicBezTo>
                    <a:pt x="170" y="1"/>
                    <a:pt x="15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6"/>
            <p:cNvSpPr/>
            <p:nvPr/>
          </p:nvSpPr>
          <p:spPr>
            <a:xfrm rot="10800000">
              <a:off x="4101315" y="2504958"/>
              <a:ext cx="6000" cy="6725"/>
            </a:xfrm>
            <a:custGeom>
              <a:avLst/>
              <a:gdLst/>
              <a:ahLst/>
              <a:cxnLst/>
              <a:rect l="l" t="t" r="r" b="b"/>
              <a:pathLst>
                <a:path w="240" h="269" extrusionOk="0">
                  <a:moveTo>
                    <a:pt x="139" y="0"/>
                  </a:moveTo>
                  <a:cubicBezTo>
                    <a:pt x="124" y="0"/>
                    <a:pt x="112" y="4"/>
                    <a:pt x="103" y="13"/>
                  </a:cubicBezTo>
                  <a:cubicBezTo>
                    <a:pt x="33" y="50"/>
                    <a:pt x="0" y="116"/>
                    <a:pt x="17" y="186"/>
                  </a:cubicBezTo>
                  <a:cubicBezTo>
                    <a:pt x="33" y="219"/>
                    <a:pt x="50" y="235"/>
                    <a:pt x="70" y="256"/>
                  </a:cubicBezTo>
                  <a:cubicBezTo>
                    <a:pt x="87" y="264"/>
                    <a:pt x="99" y="268"/>
                    <a:pt x="112" y="268"/>
                  </a:cubicBezTo>
                  <a:cubicBezTo>
                    <a:pt x="124" y="268"/>
                    <a:pt x="136" y="264"/>
                    <a:pt x="153" y="256"/>
                  </a:cubicBezTo>
                  <a:cubicBezTo>
                    <a:pt x="190" y="235"/>
                    <a:pt x="206" y="219"/>
                    <a:pt x="223" y="186"/>
                  </a:cubicBezTo>
                  <a:cubicBezTo>
                    <a:pt x="239" y="153"/>
                    <a:pt x="239" y="116"/>
                    <a:pt x="239" y="83"/>
                  </a:cubicBezTo>
                  <a:cubicBezTo>
                    <a:pt x="223" y="66"/>
                    <a:pt x="223" y="50"/>
                    <a:pt x="206" y="29"/>
                  </a:cubicBezTo>
                  <a:lnTo>
                    <a:pt x="190" y="13"/>
                  </a:lnTo>
                  <a:cubicBezTo>
                    <a:pt x="171"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6"/>
            <p:cNvSpPr/>
            <p:nvPr/>
          </p:nvSpPr>
          <p:spPr>
            <a:xfrm rot="10800000">
              <a:off x="4098740" y="2594733"/>
              <a:ext cx="6000" cy="6325"/>
            </a:xfrm>
            <a:custGeom>
              <a:avLst/>
              <a:gdLst/>
              <a:ahLst/>
              <a:cxnLst/>
              <a:rect l="l" t="t" r="r" b="b"/>
              <a:pathLst>
                <a:path w="240" h="253" extrusionOk="0">
                  <a:moveTo>
                    <a:pt x="133" y="1"/>
                  </a:moveTo>
                  <a:cubicBezTo>
                    <a:pt x="99" y="1"/>
                    <a:pt x="64" y="19"/>
                    <a:pt x="33" y="50"/>
                  </a:cubicBezTo>
                  <a:cubicBezTo>
                    <a:pt x="0" y="100"/>
                    <a:pt x="0" y="186"/>
                    <a:pt x="50" y="223"/>
                  </a:cubicBezTo>
                  <a:cubicBezTo>
                    <a:pt x="65" y="244"/>
                    <a:pt x="85" y="253"/>
                    <a:pt x="107" y="253"/>
                  </a:cubicBezTo>
                  <a:cubicBezTo>
                    <a:pt x="139" y="253"/>
                    <a:pt x="175" y="234"/>
                    <a:pt x="206" y="203"/>
                  </a:cubicBezTo>
                  <a:cubicBezTo>
                    <a:pt x="239" y="153"/>
                    <a:pt x="239" y="67"/>
                    <a:pt x="206" y="34"/>
                  </a:cubicBezTo>
                  <a:cubicBezTo>
                    <a:pt x="184" y="11"/>
                    <a:pt x="159"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6"/>
            <p:cNvSpPr/>
            <p:nvPr/>
          </p:nvSpPr>
          <p:spPr>
            <a:xfrm rot="10800000">
              <a:off x="4100915" y="2614108"/>
              <a:ext cx="6400" cy="6325"/>
            </a:xfrm>
            <a:custGeom>
              <a:avLst/>
              <a:gdLst/>
              <a:ahLst/>
              <a:cxnLst/>
              <a:rect l="l" t="t" r="r" b="b"/>
              <a:pathLst>
                <a:path w="256" h="253" extrusionOk="0">
                  <a:moveTo>
                    <a:pt x="103" y="1"/>
                  </a:moveTo>
                  <a:cubicBezTo>
                    <a:pt x="33" y="34"/>
                    <a:pt x="0" y="104"/>
                    <a:pt x="17" y="174"/>
                  </a:cubicBezTo>
                  <a:cubicBezTo>
                    <a:pt x="33" y="207"/>
                    <a:pt x="50" y="223"/>
                    <a:pt x="70" y="240"/>
                  </a:cubicBezTo>
                  <a:cubicBezTo>
                    <a:pt x="87" y="248"/>
                    <a:pt x="103" y="252"/>
                    <a:pt x="118" y="252"/>
                  </a:cubicBezTo>
                  <a:cubicBezTo>
                    <a:pt x="132" y="252"/>
                    <a:pt x="145" y="248"/>
                    <a:pt x="153" y="240"/>
                  </a:cubicBezTo>
                  <a:cubicBezTo>
                    <a:pt x="223" y="223"/>
                    <a:pt x="256" y="137"/>
                    <a:pt x="239" y="87"/>
                  </a:cubicBezTo>
                  <a:cubicBezTo>
                    <a:pt x="239" y="50"/>
                    <a:pt x="223" y="34"/>
                    <a:pt x="206" y="17"/>
                  </a:cubicBezTo>
                  <a:cubicBezTo>
                    <a:pt x="206" y="17"/>
                    <a:pt x="190" y="17"/>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6"/>
            <p:cNvSpPr/>
            <p:nvPr/>
          </p:nvSpPr>
          <p:spPr>
            <a:xfrm rot="10800000">
              <a:off x="4102565" y="2568958"/>
              <a:ext cx="6500" cy="6425"/>
            </a:xfrm>
            <a:custGeom>
              <a:avLst/>
              <a:gdLst/>
              <a:ahLst/>
              <a:cxnLst/>
              <a:rect l="l" t="t" r="r" b="b"/>
              <a:pathLst>
                <a:path w="260" h="257" extrusionOk="0">
                  <a:moveTo>
                    <a:pt x="103" y="0"/>
                  </a:moveTo>
                  <a:cubicBezTo>
                    <a:pt x="37" y="37"/>
                    <a:pt x="0" y="103"/>
                    <a:pt x="17" y="173"/>
                  </a:cubicBezTo>
                  <a:cubicBezTo>
                    <a:pt x="32" y="225"/>
                    <a:pt x="71" y="256"/>
                    <a:pt x="113" y="256"/>
                  </a:cubicBezTo>
                  <a:cubicBezTo>
                    <a:pt x="127" y="256"/>
                    <a:pt x="143" y="252"/>
                    <a:pt x="157" y="244"/>
                  </a:cubicBezTo>
                  <a:cubicBezTo>
                    <a:pt x="223" y="227"/>
                    <a:pt x="260" y="141"/>
                    <a:pt x="243" y="70"/>
                  </a:cubicBezTo>
                  <a:cubicBezTo>
                    <a:pt x="223" y="54"/>
                    <a:pt x="223" y="37"/>
                    <a:pt x="206" y="21"/>
                  </a:cubicBezTo>
                  <a:cubicBezTo>
                    <a:pt x="206" y="21"/>
                    <a:pt x="190" y="21"/>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6"/>
            <p:cNvSpPr/>
            <p:nvPr/>
          </p:nvSpPr>
          <p:spPr>
            <a:xfrm rot="10800000">
              <a:off x="4097390" y="2533308"/>
              <a:ext cx="6125" cy="6725"/>
            </a:xfrm>
            <a:custGeom>
              <a:avLst/>
              <a:gdLst/>
              <a:ahLst/>
              <a:cxnLst/>
              <a:rect l="l" t="t" r="r" b="b"/>
              <a:pathLst>
                <a:path w="245" h="269" extrusionOk="0">
                  <a:moveTo>
                    <a:pt x="138" y="0"/>
                  </a:moveTo>
                  <a:cubicBezTo>
                    <a:pt x="123" y="0"/>
                    <a:pt x="106" y="5"/>
                    <a:pt x="87" y="13"/>
                  </a:cubicBezTo>
                  <a:cubicBezTo>
                    <a:pt x="71" y="29"/>
                    <a:pt x="38" y="50"/>
                    <a:pt x="21" y="83"/>
                  </a:cubicBezTo>
                  <a:cubicBezTo>
                    <a:pt x="1" y="116"/>
                    <a:pt x="1" y="153"/>
                    <a:pt x="21" y="186"/>
                  </a:cubicBezTo>
                  <a:cubicBezTo>
                    <a:pt x="21" y="219"/>
                    <a:pt x="38" y="235"/>
                    <a:pt x="71" y="256"/>
                  </a:cubicBezTo>
                  <a:cubicBezTo>
                    <a:pt x="79" y="264"/>
                    <a:pt x="93" y="268"/>
                    <a:pt x="108" y="268"/>
                  </a:cubicBezTo>
                  <a:cubicBezTo>
                    <a:pt x="123" y="268"/>
                    <a:pt x="141" y="264"/>
                    <a:pt x="157" y="256"/>
                  </a:cubicBezTo>
                  <a:cubicBezTo>
                    <a:pt x="207" y="235"/>
                    <a:pt x="244" y="153"/>
                    <a:pt x="228" y="83"/>
                  </a:cubicBezTo>
                  <a:cubicBezTo>
                    <a:pt x="228" y="66"/>
                    <a:pt x="228" y="50"/>
                    <a:pt x="207" y="29"/>
                  </a:cubicBezTo>
                  <a:cubicBezTo>
                    <a:pt x="190" y="29"/>
                    <a:pt x="190" y="29"/>
                    <a:pt x="174" y="13"/>
                  </a:cubicBezTo>
                  <a:cubicBezTo>
                    <a:pt x="166"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6"/>
            <p:cNvSpPr/>
            <p:nvPr/>
          </p:nvSpPr>
          <p:spPr>
            <a:xfrm rot="10800000">
              <a:off x="4098340" y="2550833"/>
              <a:ext cx="6000" cy="6525"/>
            </a:xfrm>
            <a:custGeom>
              <a:avLst/>
              <a:gdLst/>
              <a:ahLst/>
              <a:cxnLst/>
              <a:rect l="l" t="t" r="r" b="b"/>
              <a:pathLst>
                <a:path w="240" h="261" extrusionOk="0">
                  <a:moveTo>
                    <a:pt x="157" y="1"/>
                  </a:moveTo>
                  <a:cubicBezTo>
                    <a:pt x="87" y="1"/>
                    <a:pt x="34" y="38"/>
                    <a:pt x="17" y="104"/>
                  </a:cubicBezTo>
                  <a:cubicBezTo>
                    <a:pt x="1" y="158"/>
                    <a:pt x="17" y="190"/>
                    <a:pt x="34" y="228"/>
                  </a:cubicBezTo>
                  <a:cubicBezTo>
                    <a:pt x="54" y="244"/>
                    <a:pt x="71" y="261"/>
                    <a:pt x="87" y="261"/>
                  </a:cubicBezTo>
                  <a:cubicBezTo>
                    <a:pt x="120" y="261"/>
                    <a:pt x="157" y="261"/>
                    <a:pt x="174" y="244"/>
                  </a:cubicBezTo>
                  <a:cubicBezTo>
                    <a:pt x="207" y="207"/>
                    <a:pt x="223" y="190"/>
                    <a:pt x="223" y="158"/>
                  </a:cubicBezTo>
                  <a:cubicBezTo>
                    <a:pt x="240" y="125"/>
                    <a:pt x="240" y="87"/>
                    <a:pt x="223" y="54"/>
                  </a:cubicBezTo>
                  <a:cubicBezTo>
                    <a:pt x="207" y="54"/>
                    <a:pt x="207" y="38"/>
                    <a:pt x="207" y="38"/>
                  </a:cubicBezTo>
                  <a:lnTo>
                    <a:pt x="190" y="21"/>
                  </a:lnTo>
                  <a:cubicBezTo>
                    <a:pt x="174" y="21"/>
                    <a:pt x="157"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6"/>
            <p:cNvSpPr/>
            <p:nvPr/>
          </p:nvSpPr>
          <p:spPr>
            <a:xfrm rot="10800000">
              <a:off x="4078115" y="2470133"/>
              <a:ext cx="6025" cy="6300"/>
            </a:xfrm>
            <a:custGeom>
              <a:avLst/>
              <a:gdLst/>
              <a:ahLst/>
              <a:cxnLst/>
              <a:rect l="l" t="t" r="r" b="b"/>
              <a:pathLst>
                <a:path w="241" h="252" extrusionOk="0">
                  <a:moveTo>
                    <a:pt x="140" y="0"/>
                  </a:moveTo>
                  <a:cubicBezTo>
                    <a:pt x="125" y="0"/>
                    <a:pt x="112" y="4"/>
                    <a:pt x="104" y="13"/>
                  </a:cubicBezTo>
                  <a:cubicBezTo>
                    <a:pt x="34" y="29"/>
                    <a:pt x="1" y="116"/>
                    <a:pt x="17" y="165"/>
                  </a:cubicBezTo>
                  <a:cubicBezTo>
                    <a:pt x="17" y="202"/>
                    <a:pt x="50" y="235"/>
                    <a:pt x="71" y="235"/>
                  </a:cubicBezTo>
                  <a:cubicBezTo>
                    <a:pt x="104" y="252"/>
                    <a:pt x="120" y="252"/>
                    <a:pt x="153" y="252"/>
                  </a:cubicBezTo>
                  <a:cubicBezTo>
                    <a:pt x="191" y="235"/>
                    <a:pt x="207" y="202"/>
                    <a:pt x="224" y="186"/>
                  </a:cubicBezTo>
                  <a:cubicBezTo>
                    <a:pt x="240" y="149"/>
                    <a:pt x="240" y="116"/>
                    <a:pt x="240" y="83"/>
                  </a:cubicBezTo>
                  <a:cubicBezTo>
                    <a:pt x="224" y="62"/>
                    <a:pt x="224" y="46"/>
                    <a:pt x="207" y="29"/>
                  </a:cubicBezTo>
                  <a:cubicBezTo>
                    <a:pt x="207" y="13"/>
                    <a:pt x="191" y="13"/>
                    <a:pt x="191" y="13"/>
                  </a:cubicBezTo>
                  <a:cubicBezTo>
                    <a:pt x="172" y="4"/>
                    <a:pt x="154"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6"/>
            <p:cNvSpPr/>
            <p:nvPr/>
          </p:nvSpPr>
          <p:spPr>
            <a:xfrm rot="10800000">
              <a:off x="4098740" y="2488583"/>
              <a:ext cx="6000" cy="6525"/>
            </a:xfrm>
            <a:custGeom>
              <a:avLst/>
              <a:gdLst/>
              <a:ahLst/>
              <a:cxnLst/>
              <a:rect l="l" t="t" r="r" b="b"/>
              <a:pathLst>
                <a:path w="240" h="261" extrusionOk="0">
                  <a:moveTo>
                    <a:pt x="125" y="1"/>
                  </a:moveTo>
                  <a:cubicBezTo>
                    <a:pt x="72" y="1"/>
                    <a:pt x="31" y="48"/>
                    <a:pt x="17" y="108"/>
                  </a:cubicBezTo>
                  <a:cubicBezTo>
                    <a:pt x="0" y="141"/>
                    <a:pt x="17" y="174"/>
                    <a:pt x="33" y="211"/>
                  </a:cubicBezTo>
                  <a:cubicBezTo>
                    <a:pt x="50" y="228"/>
                    <a:pt x="70" y="244"/>
                    <a:pt x="103" y="261"/>
                  </a:cubicBezTo>
                  <a:cubicBezTo>
                    <a:pt x="153" y="261"/>
                    <a:pt x="223" y="211"/>
                    <a:pt x="239" y="141"/>
                  </a:cubicBezTo>
                  <a:cubicBezTo>
                    <a:pt x="239" y="108"/>
                    <a:pt x="239" y="71"/>
                    <a:pt x="223" y="55"/>
                  </a:cubicBezTo>
                  <a:cubicBezTo>
                    <a:pt x="223" y="38"/>
                    <a:pt x="206" y="38"/>
                    <a:pt x="206" y="22"/>
                  </a:cubicBezTo>
                  <a:cubicBezTo>
                    <a:pt x="190" y="5"/>
                    <a:pt x="173" y="5"/>
                    <a:pt x="153" y="5"/>
                  </a:cubicBezTo>
                  <a:cubicBezTo>
                    <a:pt x="143" y="2"/>
                    <a:pt x="134"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6"/>
            <p:cNvSpPr/>
            <p:nvPr/>
          </p:nvSpPr>
          <p:spPr>
            <a:xfrm rot="10800000">
              <a:off x="4055765" y="2544333"/>
              <a:ext cx="5575" cy="6200"/>
            </a:xfrm>
            <a:custGeom>
              <a:avLst/>
              <a:gdLst/>
              <a:ahLst/>
              <a:cxnLst/>
              <a:rect l="l" t="t" r="r" b="b"/>
              <a:pathLst>
                <a:path w="223" h="248" extrusionOk="0">
                  <a:moveTo>
                    <a:pt x="110" y="1"/>
                  </a:moveTo>
                  <a:cubicBezTo>
                    <a:pt x="54" y="1"/>
                    <a:pt x="14" y="46"/>
                    <a:pt x="0" y="107"/>
                  </a:cubicBezTo>
                  <a:cubicBezTo>
                    <a:pt x="0" y="140"/>
                    <a:pt x="0" y="177"/>
                    <a:pt x="17" y="194"/>
                  </a:cubicBezTo>
                  <a:cubicBezTo>
                    <a:pt x="33" y="227"/>
                    <a:pt x="50" y="243"/>
                    <a:pt x="87" y="243"/>
                  </a:cubicBezTo>
                  <a:cubicBezTo>
                    <a:pt x="94" y="246"/>
                    <a:pt x="102" y="248"/>
                    <a:pt x="110" y="248"/>
                  </a:cubicBezTo>
                  <a:cubicBezTo>
                    <a:pt x="156" y="248"/>
                    <a:pt x="209" y="200"/>
                    <a:pt x="223" y="140"/>
                  </a:cubicBezTo>
                  <a:cubicBezTo>
                    <a:pt x="223" y="107"/>
                    <a:pt x="223" y="74"/>
                    <a:pt x="206" y="58"/>
                  </a:cubicBezTo>
                  <a:cubicBezTo>
                    <a:pt x="206" y="37"/>
                    <a:pt x="190" y="37"/>
                    <a:pt x="190" y="21"/>
                  </a:cubicBezTo>
                  <a:cubicBezTo>
                    <a:pt x="169" y="4"/>
                    <a:pt x="153" y="4"/>
                    <a:pt x="136" y="4"/>
                  </a:cubicBezTo>
                  <a:cubicBezTo>
                    <a:pt x="127" y="2"/>
                    <a:pt x="118" y="1"/>
                    <a:pt x="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6"/>
            <p:cNvSpPr/>
            <p:nvPr/>
          </p:nvSpPr>
          <p:spPr>
            <a:xfrm rot="10800000">
              <a:off x="4063090" y="2576608"/>
              <a:ext cx="6400" cy="6375"/>
            </a:xfrm>
            <a:custGeom>
              <a:avLst/>
              <a:gdLst/>
              <a:ahLst/>
              <a:cxnLst/>
              <a:rect l="l" t="t" r="r" b="b"/>
              <a:pathLst>
                <a:path w="256" h="255" extrusionOk="0">
                  <a:moveTo>
                    <a:pt x="145" y="0"/>
                  </a:moveTo>
                  <a:cubicBezTo>
                    <a:pt x="132" y="0"/>
                    <a:pt x="120" y="5"/>
                    <a:pt x="103" y="16"/>
                  </a:cubicBezTo>
                  <a:cubicBezTo>
                    <a:pt x="33" y="32"/>
                    <a:pt x="0" y="119"/>
                    <a:pt x="17" y="185"/>
                  </a:cubicBezTo>
                  <a:cubicBezTo>
                    <a:pt x="33" y="201"/>
                    <a:pt x="50" y="238"/>
                    <a:pt x="66" y="255"/>
                  </a:cubicBezTo>
                  <a:lnTo>
                    <a:pt x="153" y="255"/>
                  </a:lnTo>
                  <a:cubicBezTo>
                    <a:pt x="186" y="238"/>
                    <a:pt x="223" y="222"/>
                    <a:pt x="223" y="185"/>
                  </a:cubicBezTo>
                  <a:cubicBezTo>
                    <a:pt x="239" y="152"/>
                    <a:pt x="256" y="119"/>
                    <a:pt x="239" y="82"/>
                  </a:cubicBezTo>
                  <a:cubicBezTo>
                    <a:pt x="239" y="65"/>
                    <a:pt x="223" y="49"/>
                    <a:pt x="206" y="32"/>
                  </a:cubicBezTo>
                  <a:lnTo>
                    <a:pt x="186" y="16"/>
                  </a:lnTo>
                  <a:cubicBezTo>
                    <a:pt x="169" y="5"/>
                    <a:pt x="157"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6"/>
            <p:cNvSpPr/>
            <p:nvPr/>
          </p:nvSpPr>
          <p:spPr>
            <a:xfrm rot="10800000">
              <a:off x="4057515" y="2605208"/>
              <a:ext cx="6000" cy="6400"/>
            </a:xfrm>
            <a:custGeom>
              <a:avLst/>
              <a:gdLst/>
              <a:ahLst/>
              <a:cxnLst/>
              <a:rect l="l" t="t" r="r" b="b"/>
              <a:pathLst>
                <a:path w="240" h="256" extrusionOk="0">
                  <a:moveTo>
                    <a:pt x="130" y="1"/>
                  </a:moveTo>
                  <a:cubicBezTo>
                    <a:pt x="99" y="1"/>
                    <a:pt x="70" y="14"/>
                    <a:pt x="50" y="43"/>
                  </a:cubicBezTo>
                  <a:cubicBezTo>
                    <a:pt x="0" y="109"/>
                    <a:pt x="0" y="179"/>
                    <a:pt x="50" y="233"/>
                  </a:cubicBezTo>
                  <a:cubicBezTo>
                    <a:pt x="50" y="233"/>
                    <a:pt x="71" y="250"/>
                    <a:pt x="87" y="250"/>
                  </a:cubicBezTo>
                  <a:cubicBezTo>
                    <a:pt x="100" y="254"/>
                    <a:pt x="112" y="256"/>
                    <a:pt x="124" y="256"/>
                  </a:cubicBezTo>
                  <a:cubicBezTo>
                    <a:pt x="156" y="256"/>
                    <a:pt x="182" y="240"/>
                    <a:pt x="207" y="212"/>
                  </a:cubicBezTo>
                  <a:cubicBezTo>
                    <a:pt x="240" y="163"/>
                    <a:pt x="240" y="109"/>
                    <a:pt x="240" y="76"/>
                  </a:cubicBezTo>
                  <a:cubicBezTo>
                    <a:pt x="223" y="60"/>
                    <a:pt x="223" y="43"/>
                    <a:pt x="207" y="27"/>
                  </a:cubicBezTo>
                  <a:cubicBezTo>
                    <a:pt x="182" y="10"/>
                    <a:pt x="155" y="1"/>
                    <a:pt x="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6"/>
            <p:cNvSpPr/>
            <p:nvPr/>
          </p:nvSpPr>
          <p:spPr>
            <a:xfrm rot="10800000">
              <a:off x="4068240" y="2530958"/>
              <a:ext cx="6000" cy="6600"/>
            </a:xfrm>
            <a:custGeom>
              <a:avLst/>
              <a:gdLst/>
              <a:ahLst/>
              <a:cxnLst/>
              <a:rect l="l" t="t" r="r" b="b"/>
              <a:pathLst>
                <a:path w="240" h="264" extrusionOk="0">
                  <a:moveTo>
                    <a:pt x="153" y="0"/>
                  </a:moveTo>
                  <a:cubicBezTo>
                    <a:pt x="87" y="0"/>
                    <a:pt x="17" y="54"/>
                    <a:pt x="17" y="120"/>
                  </a:cubicBezTo>
                  <a:cubicBezTo>
                    <a:pt x="1" y="157"/>
                    <a:pt x="1" y="190"/>
                    <a:pt x="17" y="207"/>
                  </a:cubicBezTo>
                  <a:cubicBezTo>
                    <a:pt x="34" y="240"/>
                    <a:pt x="67" y="260"/>
                    <a:pt x="87" y="260"/>
                  </a:cubicBezTo>
                  <a:cubicBezTo>
                    <a:pt x="95" y="262"/>
                    <a:pt x="103" y="263"/>
                    <a:pt x="111" y="263"/>
                  </a:cubicBezTo>
                  <a:cubicBezTo>
                    <a:pt x="166" y="263"/>
                    <a:pt x="209" y="215"/>
                    <a:pt x="223" y="157"/>
                  </a:cubicBezTo>
                  <a:cubicBezTo>
                    <a:pt x="240" y="120"/>
                    <a:pt x="223" y="87"/>
                    <a:pt x="223" y="54"/>
                  </a:cubicBezTo>
                  <a:cubicBezTo>
                    <a:pt x="207" y="54"/>
                    <a:pt x="207" y="33"/>
                    <a:pt x="207" y="33"/>
                  </a:cubicBezTo>
                  <a:cubicBezTo>
                    <a:pt x="190" y="17"/>
                    <a:pt x="170"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6"/>
            <p:cNvSpPr/>
            <p:nvPr/>
          </p:nvSpPr>
          <p:spPr>
            <a:xfrm rot="10800000">
              <a:off x="4069990" y="2547508"/>
              <a:ext cx="6400" cy="6500"/>
            </a:xfrm>
            <a:custGeom>
              <a:avLst/>
              <a:gdLst/>
              <a:ahLst/>
              <a:cxnLst/>
              <a:rect l="l" t="t" r="r" b="b"/>
              <a:pathLst>
                <a:path w="256" h="260" extrusionOk="0">
                  <a:moveTo>
                    <a:pt x="130" y="1"/>
                  </a:moveTo>
                  <a:cubicBezTo>
                    <a:pt x="99" y="1"/>
                    <a:pt x="70" y="13"/>
                    <a:pt x="50" y="40"/>
                  </a:cubicBezTo>
                  <a:cubicBezTo>
                    <a:pt x="0" y="110"/>
                    <a:pt x="0" y="176"/>
                    <a:pt x="50" y="230"/>
                  </a:cubicBezTo>
                  <a:cubicBezTo>
                    <a:pt x="65" y="250"/>
                    <a:pt x="89" y="260"/>
                    <a:pt x="115" y="260"/>
                  </a:cubicBezTo>
                  <a:cubicBezTo>
                    <a:pt x="150" y="260"/>
                    <a:pt x="187" y="242"/>
                    <a:pt x="206" y="213"/>
                  </a:cubicBezTo>
                  <a:cubicBezTo>
                    <a:pt x="256" y="160"/>
                    <a:pt x="256" y="73"/>
                    <a:pt x="206" y="24"/>
                  </a:cubicBezTo>
                  <a:cubicBezTo>
                    <a:pt x="182" y="9"/>
                    <a:pt x="156" y="1"/>
                    <a:pt x="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6"/>
            <p:cNvSpPr/>
            <p:nvPr/>
          </p:nvSpPr>
          <p:spPr>
            <a:xfrm rot="10800000">
              <a:off x="4073790" y="2516108"/>
              <a:ext cx="6525" cy="6300"/>
            </a:xfrm>
            <a:custGeom>
              <a:avLst/>
              <a:gdLst/>
              <a:ahLst/>
              <a:cxnLst/>
              <a:rect l="l" t="t" r="r" b="b"/>
              <a:pathLst>
                <a:path w="261" h="252" extrusionOk="0">
                  <a:moveTo>
                    <a:pt x="142" y="0"/>
                  </a:moveTo>
                  <a:cubicBezTo>
                    <a:pt x="127" y="0"/>
                    <a:pt x="114" y="5"/>
                    <a:pt x="103" y="13"/>
                  </a:cubicBezTo>
                  <a:cubicBezTo>
                    <a:pt x="38" y="29"/>
                    <a:pt x="0" y="116"/>
                    <a:pt x="21" y="186"/>
                  </a:cubicBezTo>
                  <a:cubicBezTo>
                    <a:pt x="21" y="203"/>
                    <a:pt x="54" y="236"/>
                    <a:pt x="71" y="252"/>
                  </a:cubicBezTo>
                  <a:lnTo>
                    <a:pt x="157" y="252"/>
                  </a:lnTo>
                  <a:cubicBezTo>
                    <a:pt x="227" y="219"/>
                    <a:pt x="260" y="149"/>
                    <a:pt x="244" y="83"/>
                  </a:cubicBezTo>
                  <a:cubicBezTo>
                    <a:pt x="227" y="66"/>
                    <a:pt x="227" y="46"/>
                    <a:pt x="207" y="29"/>
                  </a:cubicBezTo>
                  <a:lnTo>
                    <a:pt x="190" y="13"/>
                  </a:lnTo>
                  <a:cubicBezTo>
                    <a:pt x="174" y="5"/>
                    <a:pt x="157"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6"/>
            <p:cNvSpPr/>
            <p:nvPr/>
          </p:nvSpPr>
          <p:spPr>
            <a:xfrm rot="10800000">
              <a:off x="4057915" y="2559708"/>
              <a:ext cx="6025" cy="6525"/>
            </a:xfrm>
            <a:custGeom>
              <a:avLst/>
              <a:gdLst/>
              <a:ahLst/>
              <a:cxnLst/>
              <a:rect l="l" t="t" r="r" b="b"/>
              <a:pathLst>
                <a:path w="241" h="261" extrusionOk="0">
                  <a:moveTo>
                    <a:pt x="135" y="0"/>
                  </a:moveTo>
                  <a:cubicBezTo>
                    <a:pt x="100" y="0"/>
                    <a:pt x="65" y="18"/>
                    <a:pt x="34" y="47"/>
                  </a:cubicBezTo>
                  <a:cubicBezTo>
                    <a:pt x="1" y="100"/>
                    <a:pt x="1" y="187"/>
                    <a:pt x="50" y="236"/>
                  </a:cubicBezTo>
                  <a:cubicBezTo>
                    <a:pt x="66" y="252"/>
                    <a:pt x="87" y="261"/>
                    <a:pt x="110" y="261"/>
                  </a:cubicBezTo>
                  <a:cubicBezTo>
                    <a:pt x="141" y="261"/>
                    <a:pt x="176" y="244"/>
                    <a:pt x="207" y="203"/>
                  </a:cubicBezTo>
                  <a:cubicBezTo>
                    <a:pt x="240" y="150"/>
                    <a:pt x="240" y="84"/>
                    <a:pt x="207" y="30"/>
                  </a:cubicBezTo>
                  <a:cubicBezTo>
                    <a:pt x="185" y="9"/>
                    <a:pt x="160"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6"/>
            <p:cNvSpPr/>
            <p:nvPr/>
          </p:nvSpPr>
          <p:spPr>
            <a:xfrm rot="10800000">
              <a:off x="4065240" y="2593533"/>
              <a:ext cx="6000" cy="6200"/>
            </a:xfrm>
            <a:custGeom>
              <a:avLst/>
              <a:gdLst/>
              <a:ahLst/>
              <a:cxnLst/>
              <a:rect l="l" t="t" r="r" b="b"/>
              <a:pathLst>
                <a:path w="240" h="248" extrusionOk="0">
                  <a:moveTo>
                    <a:pt x="134" y="0"/>
                  </a:moveTo>
                  <a:cubicBezTo>
                    <a:pt x="100" y="0"/>
                    <a:pt x="64" y="18"/>
                    <a:pt x="33" y="47"/>
                  </a:cubicBezTo>
                  <a:cubicBezTo>
                    <a:pt x="33" y="67"/>
                    <a:pt x="17" y="84"/>
                    <a:pt x="17" y="100"/>
                  </a:cubicBezTo>
                  <a:cubicBezTo>
                    <a:pt x="0" y="150"/>
                    <a:pt x="17" y="203"/>
                    <a:pt x="33" y="220"/>
                  </a:cubicBezTo>
                  <a:cubicBezTo>
                    <a:pt x="55" y="239"/>
                    <a:pt x="81" y="247"/>
                    <a:pt x="105" y="247"/>
                  </a:cubicBezTo>
                  <a:cubicBezTo>
                    <a:pt x="123" y="247"/>
                    <a:pt x="139" y="243"/>
                    <a:pt x="153" y="236"/>
                  </a:cubicBezTo>
                  <a:cubicBezTo>
                    <a:pt x="173" y="236"/>
                    <a:pt x="190" y="220"/>
                    <a:pt x="206" y="203"/>
                  </a:cubicBezTo>
                  <a:cubicBezTo>
                    <a:pt x="239" y="150"/>
                    <a:pt x="239" y="67"/>
                    <a:pt x="206" y="30"/>
                  </a:cubicBezTo>
                  <a:cubicBezTo>
                    <a:pt x="184" y="9"/>
                    <a:pt x="15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6"/>
            <p:cNvSpPr/>
            <p:nvPr/>
          </p:nvSpPr>
          <p:spPr>
            <a:xfrm rot="10800000">
              <a:off x="4053590" y="2528558"/>
              <a:ext cx="6525" cy="6550"/>
            </a:xfrm>
            <a:custGeom>
              <a:avLst/>
              <a:gdLst/>
              <a:ahLst/>
              <a:cxnLst/>
              <a:rect l="l" t="t" r="r" b="b"/>
              <a:pathLst>
                <a:path w="261" h="262" extrusionOk="0">
                  <a:moveTo>
                    <a:pt x="152" y="1"/>
                  </a:moveTo>
                  <a:cubicBezTo>
                    <a:pt x="120" y="1"/>
                    <a:pt x="83" y="18"/>
                    <a:pt x="54" y="59"/>
                  </a:cubicBezTo>
                  <a:cubicBezTo>
                    <a:pt x="1" y="109"/>
                    <a:pt x="1" y="179"/>
                    <a:pt x="54" y="228"/>
                  </a:cubicBezTo>
                  <a:cubicBezTo>
                    <a:pt x="75" y="251"/>
                    <a:pt x="100" y="261"/>
                    <a:pt x="124" y="261"/>
                  </a:cubicBezTo>
                  <a:cubicBezTo>
                    <a:pt x="156" y="261"/>
                    <a:pt x="188" y="242"/>
                    <a:pt x="207" y="212"/>
                  </a:cubicBezTo>
                  <a:cubicBezTo>
                    <a:pt x="260" y="162"/>
                    <a:pt x="260" y="76"/>
                    <a:pt x="207" y="22"/>
                  </a:cubicBezTo>
                  <a:cubicBezTo>
                    <a:pt x="193" y="9"/>
                    <a:pt x="174"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6"/>
            <p:cNvSpPr/>
            <p:nvPr/>
          </p:nvSpPr>
          <p:spPr>
            <a:xfrm rot="10800000">
              <a:off x="4060915" y="2514258"/>
              <a:ext cx="6000" cy="6500"/>
            </a:xfrm>
            <a:custGeom>
              <a:avLst/>
              <a:gdLst/>
              <a:ahLst/>
              <a:cxnLst/>
              <a:rect l="l" t="t" r="r" b="b"/>
              <a:pathLst>
                <a:path w="240" h="260" extrusionOk="0">
                  <a:moveTo>
                    <a:pt x="153" y="0"/>
                  </a:moveTo>
                  <a:cubicBezTo>
                    <a:pt x="83" y="0"/>
                    <a:pt x="33" y="50"/>
                    <a:pt x="17" y="120"/>
                  </a:cubicBezTo>
                  <a:cubicBezTo>
                    <a:pt x="0" y="153"/>
                    <a:pt x="17" y="186"/>
                    <a:pt x="17" y="207"/>
                  </a:cubicBezTo>
                  <a:cubicBezTo>
                    <a:pt x="33" y="240"/>
                    <a:pt x="66" y="256"/>
                    <a:pt x="83" y="256"/>
                  </a:cubicBezTo>
                  <a:cubicBezTo>
                    <a:pt x="92" y="258"/>
                    <a:pt x="101" y="259"/>
                    <a:pt x="110" y="259"/>
                  </a:cubicBezTo>
                  <a:cubicBezTo>
                    <a:pt x="170" y="259"/>
                    <a:pt x="225" y="214"/>
                    <a:pt x="240" y="153"/>
                  </a:cubicBezTo>
                  <a:cubicBezTo>
                    <a:pt x="240" y="120"/>
                    <a:pt x="240" y="83"/>
                    <a:pt x="223" y="50"/>
                  </a:cubicBezTo>
                  <a:lnTo>
                    <a:pt x="207" y="33"/>
                  </a:lnTo>
                  <a:cubicBezTo>
                    <a:pt x="186" y="17"/>
                    <a:pt x="169"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6"/>
            <p:cNvSpPr/>
            <p:nvPr/>
          </p:nvSpPr>
          <p:spPr>
            <a:xfrm rot="10800000">
              <a:off x="4055765" y="2498058"/>
              <a:ext cx="6000" cy="6425"/>
            </a:xfrm>
            <a:custGeom>
              <a:avLst/>
              <a:gdLst/>
              <a:ahLst/>
              <a:cxnLst/>
              <a:rect l="l" t="t" r="r" b="b"/>
              <a:pathLst>
                <a:path w="240" h="257" extrusionOk="0">
                  <a:moveTo>
                    <a:pt x="137" y="1"/>
                  </a:moveTo>
                  <a:cubicBezTo>
                    <a:pt x="120" y="1"/>
                    <a:pt x="83" y="1"/>
                    <a:pt x="50" y="34"/>
                  </a:cubicBezTo>
                  <a:cubicBezTo>
                    <a:pt x="34" y="50"/>
                    <a:pt x="17" y="71"/>
                    <a:pt x="1" y="104"/>
                  </a:cubicBezTo>
                  <a:cubicBezTo>
                    <a:pt x="1" y="137"/>
                    <a:pt x="1" y="174"/>
                    <a:pt x="17" y="207"/>
                  </a:cubicBezTo>
                  <a:cubicBezTo>
                    <a:pt x="34" y="240"/>
                    <a:pt x="50" y="257"/>
                    <a:pt x="83" y="257"/>
                  </a:cubicBezTo>
                  <a:cubicBezTo>
                    <a:pt x="153" y="257"/>
                    <a:pt x="207" y="224"/>
                    <a:pt x="223" y="153"/>
                  </a:cubicBezTo>
                  <a:cubicBezTo>
                    <a:pt x="240" y="120"/>
                    <a:pt x="223" y="87"/>
                    <a:pt x="207" y="50"/>
                  </a:cubicBezTo>
                  <a:cubicBezTo>
                    <a:pt x="207" y="50"/>
                    <a:pt x="207" y="34"/>
                    <a:pt x="186" y="34"/>
                  </a:cubicBezTo>
                  <a:cubicBezTo>
                    <a:pt x="186" y="17"/>
                    <a:pt x="170"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6"/>
            <p:cNvSpPr/>
            <p:nvPr/>
          </p:nvSpPr>
          <p:spPr>
            <a:xfrm rot="10800000">
              <a:off x="4065240" y="2466933"/>
              <a:ext cx="6000" cy="6325"/>
            </a:xfrm>
            <a:custGeom>
              <a:avLst/>
              <a:gdLst/>
              <a:ahLst/>
              <a:cxnLst/>
              <a:rect l="l" t="t" r="r" b="b"/>
              <a:pathLst>
                <a:path w="240" h="253" extrusionOk="0">
                  <a:moveTo>
                    <a:pt x="138" y="0"/>
                  </a:moveTo>
                  <a:cubicBezTo>
                    <a:pt x="104" y="0"/>
                    <a:pt x="72" y="17"/>
                    <a:pt x="50" y="59"/>
                  </a:cubicBezTo>
                  <a:cubicBezTo>
                    <a:pt x="0" y="108"/>
                    <a:pt x="0" y="178"/>
                    <a:pt x="50" y="228"/>
                  </a:cubicBezTo>
                  <a:cubicBezTo>
                    <a:pt x="50" y="244"/>
                    <a:pt x="70" y="244"/>
                    <a:pt x="87" y="244"/>
                  </a:cubicBezTo>
                  <a:cubicBezTo>
                    <a:pt x="96" y="250"/>
                    <a:pt x="107" y="253"/>
                    <a:pt x="118" y="253"/>
                  </a:cubicBezTo>
                  <a:cubicBezTo>
                    <a:pt x="148" y="253"/>
                    <a:pt x="183" y="235"/>
                    <a:pt x="206" y="211"/>
                  </a:cubicBezTo>
                  <a:cubicBezTo>
                    <a:pt x="239" y="178"/>
                    <a:pt x="239" y="108"/>
                    <a:pt x="223" y="75"/>
                  </a:cubicBezTo>
                  <a:cubicBezTo>
                    <a:pt x="223" y="59"/>
                    <a:pt x="223" y="38"/>
                    <a:pt x="206" y="22"/>
                  </a:cubicBezTo>
                  <a:cubicBezTo>
                    <a:pt x="185" y="8"/>
                    <a:pt x="161"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6"/>
            <p:cNvSpPr/>
            <p:nvPr/>
          </p:nvSpPr>
          <p:spPr>
            <a:xfrm rot="10800000">
              <a:off x="4072565" y="2564008"/>
              <a:ext cx="6000" cy="6525"/>
            </a:xfrm>
            <a:custGeom>
              <a:avLst/>
              <a:gdLst/>
              <a:ahLst/>
              <a:cxnLst/>
              <a:rect l="l" t="t" r="r" b="b"/>
              <a:pathLst>
                <a:path w="240" h="261" extrusionOk="0">
                  <a:moveTo>
                    <a:pt x="135" y="0"/>
                  </a:moveTo>
                  <a:cubicBezTo>
                    <a:pt x="101" y="0"/>
                    <a:pt x="64" y="19"/>
                    <a:pt x="33" y="50"/>
                  </a:cubicBezTo>
                  <a:cubicBezTo>
                    <a:pt x="1" y="99"/>
                    <a:pt x="1" y="186"/>
                    <a:pt x="33" y="239"/>
                  </a:cubicBezTo>
                  <a:cubicBezTo>
                    <a:pt x="55" y="253"/>
                    <a:pt x="80" y="261"/>
                    <a:pt x="105" y="261"/>
                  </a:cubicBezTo>
                  <a:cubicBezTo>
                    <a:pt x="141" y="261"/>
                    <a:pt x="177" y="244"/>
                    <a:pt x="207" y="202"/>
                  </a:cubicBezTo>
                  <a:cubicBezTo>
                    <a:pt x="240" y="153"/>
                    <a:pt x="240" y="66"/>
                    <a:pt x="207" y="33"/>
                  </a:cubicBezTo>
                  <a:cubicBezTo>
                    <a:pt x="186" y="10"/>
                    <a:pt x="161"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6"/>
            <p:cNvSpPr/>
            <p:nvPr/>
          </p:nvSpPr>
          <p:spPr>
            <a:xfrm rot="10800000">
              <a:off x="4066490" y="2481658"/>
              <a:ext cx="6100" cy="6600"/>
            </a:xfrm>
            <a:custGeom>
              <a:avLst/>
              <a:gdLst/>
              <a:ahLst/>
              <a:cxnLst/>
              <a:rect l="l" t="t" r="r" b="b"/>
              <a:pathLst>
                <a:path w="244" h="264" extrusionOk="0">
                  <a:moveTo>
                    <a:pt x="132" y="0"/>
                  </a:moveTo>
                  <a:cubicBezTo>
                    <a:pt x="75" y="0"/>
                    <a:pt x="36" y="49"/>
                    <a:pt x="21" y="106"/>
                  </a:cubicBezTo>
                  <a:cubicBezTo>
                    <a:pt x="1" y="143"/>
                    <a:pt x="21" y="176"/>
                    <a:pt x="38" y="209"/>
                  </a:cubicBezTo>
                  <a:cubicBezTo>
                    <a:pt x="38" y="226"/>
                    <a:pt x="71" y="247"/>
                    <a:pt x="104" y="263"/>
                  </a:cubicBezTo>
                  <a:cubicBezTo>
                    <a:pt x="124" y="263"/>
                    <a:pt x="157" y="247"/>
                    <a:pt x="190" y="226"/>
                  </a:cubicBezTo>
                  <a:cubicBezTo>
                    <a:pt x="207" y="209"/>
                    <a:pt x="227" y="176"/>
                    <a:pt x="244" y="143"/>
                  </a:cubicBezTo>
                  <a:cubicBezTo>
                    <a:pt x="244" y="106"/>
                    <a:pt x="244" y="73"/>
                    <a:pt x="227" y="57"/>
                  </a:cubicBezTo>
                  <a:cubicBezTo>
                    <a:pt x="227" y="40"/>
                    <a:pt x="207" y="40"/>
                    <a:pt x="207" y="20"/>
                  </a:cubicBezTo>
                  <a:cubicBezTo>
                    <a:pt x="190" y="20"/>
                    <a:pt x="174" y="3"/>
                    <a:pt x="157" y="3"/>
                  </a:cubicBezTo>
                  <a:cubicBezTo>
                    <a:pt x="149"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6"/>
            <p:cNvSpPr/>
            <p:nvPr/>
          </p:nvSpPr>
          <p:spPr>
            <a:xfrm rot="10800000">
              <a:off x="4070390" y="2608483"/>
              <a:ext cx="6000" cy="6375"/>
            </a:xfrm>
            <a:custGeom>
              <a:avLst/>
              <a:gdLst/>
              <a:ahLst/>
              <a:cxnLst/>
              <a:rect l="l" t="t" r="r" b="b"/>
              <a:pathLst>
                <a:path w="240" h="255" extrusionOk="0">
                  <a:moveTo>
                    <a:pt x="103" y="0"/>
                  </a:moveTo>
                  <a:cubicBezTo>
                    <a:pt x="33" y="33"/>
                    <a:pt x="0" y="103"/>
                    <a:pt x="17" y="173"/>
                  </a:cubicBezTo>
                  <a:cubicBezTo>
                    <a:pt x="33" y="206"/>
                    <a:pt x="50" y="223"/>
                    <a:pt x="70" y="239"/>
                  </a:cubicBezTo>
                  <a:cubicBezTo>
                    <a:pt x="87" y="250"/>
                    <a:pt x="99" y="255"/>
                    <a:pt x="111" y="255"/>
                  </a:cubicBezTo>
                  <a:cubicBezTo>
                    <a:pt x="124" y="255"/>
                    <a:pt x="136" y="250"/>
                    <a:pt x="153" y="239"/>
                  </a:cubicBezTo>
                  <a:cubicBezTo>
                    <a:pt x="190" y="239"/>
                    <a:pt x="206" y="206"/>
                    <a:pt x="223" y="173"/>
                  </a:cubicBezTo>
                  <a:cubicBezTo>
                    <a:pt x="239" y="157"/>
                    <a:pt x="239" y="120"/>
                    <a:pt x="239" y="87"/>
                  </a:cubicBezTo>
                  <a:cubicBezTo>
                    <a:pt x="223" y="54"/>
                    <a:pt x="223" y="33"/>
                    <a:pt x="206" y="33"/>
                  </a:cubicBezTo>
                  <a:cubicBezTo>
                    <a:pt x="206" y="17"/>
                    <a:pt x="190" y="17"/>
                    <a:pt x="190" y="17"/>
                  </a:cubicBezTo>
                  <a:cubicBezTo>
                    <a:pt x="153" y="0"/>
                    <a:pt x="120"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6"/>
            <p:cNvSpPr/>
            <p:nvPr/>
          </p:nvSpPr>
          <p:spPr>
            <a:xfrm rot="10800000">
              <a:off x="4069990" y="2496408"/>
              <a:ext cx="6000" cy="6325"/>
            </a:xfrm>
            <a:custGeom>
              <a:avLst/>
              <a:gdLst/>
              <a:ahLst/>
              <a:cxnLst/>
              <a:rect l="l" t="t" r="r" b="b"/>
              <a:pathLst>
                <a:path w="240" h="253" extrusionOk="0">
                  <a:moveTo>
                    <a:pt x="87" y="1"/>
                  </a:moveTo>
                  <a:cubicBezTo>
                    <a:pt x="71" y="17"/>
                    <a:pt x="34" y="34"/>
                    <a:pt x="17" y="67"/>
                  </a:cubicBezTo>
                  <a:cubicBezTo>
                    <a:pt x="1" y="104"/>
                    <a:pt x="1" y="137"/>
                    <a:pt x="17" y="170"/>
                  </a:cubicBezTo>
                  <a:cubicBezTo>
                    <a:pt x="29" y="221"/>
                    <a:pt x="61" y="253"/>
                    <a:pt x="105" y="253"/>
                  </a:cubicBezTo>
                  <a:cubicBezTo>
                    <a:pt x="121" y="253"/>
                    <a:pt x="139" y="249"/>
                    <a:pt x="157" y="240"/>
                  </a:cubicBezTo>
                  <a:cubicBezTo>
                    <a:pt x="207" y="224"/>
                    <a:pt x="240" y="137"/>
                    <a:pt x="223" y="83"/>
                  </a:cubicBezTo>
                  <a:cubicBezTo>
                    <a:pt x="223" y="50"/>
                    <a:pt x="207" y="34"/>
                    <a:pt x="207" y="17"/>
                  </a:cubicBezTo>
                  <a:cubicBezTo>
                    <a:pt x="190" y="17"/>
                    <a:pt x="190" y="17"/>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6"/>
            <p:cNvSpPr/>
            <p:nvPr/>
          </p:nvSpPr>
          <p:spPr>
            <a:xfrm rot="10800000">
              <a:off x="4156265" y="2497533"/>
              <a:ext cx="6000" cy="6525"/>
            </a:xfrm>
            <a:custGeom>
              <a:avLst/>
              <a:gdLst/>
              <a:ahLst/>
              <a:cxnLst/>
              <a:rect l="l" t="t" r="r" b="b"/>
              <a:pathLst>
                <a:path w="240" h="261" extrusionOk="0">
                  <a:moveTo>
                    <a:pt x="153" y="0"/>
                  </a:moveTo>
                  <a:cubicBezTo>
                    <a:pt x="83" y="0"/>
                    <a:pt x="17" y="33"/>
                    <a:pt x="17" y="103"/>
                  </a:cubicBezTo>
                  <a:cubicBezTo>
                    <a:pt x="1" y="136"/>
                    <a:pt x="1" y="174"/>
                    <a:pt x="17" y="207"/>
                  </a:cubicBezTo>
                  <a:cubicBezTo>
                    <a:pt x="34" y="240"/>
                    <a:pt x="67" y="260"/>
                    <a:pt x="83" y="260"/>
                  </a:cubicBezTo>
                  <a:cubicBezTo>
                    <a:pt x="153" y="260"/>
                    <a:pt x="207" y="223"/>
                    <a:pt x="223" y="157"/>
                  </a:cubicBezTo>
                  <a:cubicBezTo>
                    <a:pt x="240" y="120"/>
                    <a:pt x="240" y="87"/>
                    <a:pt x="223" y="54"/>
                  </a:cubicBezTo>
                  <a:cubicBezTo>
                    <a:pt x="207" y="54"/>
                    <a:pt x="207" y="33"/>
                    <a:pt x="207" y="33"/>
                  </a:cubicBezTo>
                  <a:cubicBezTo>
                    <a:pt x="186" y="17"/>
                    <a:pt x="17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6"/>
            <p:cNvSpPr/>
            <p:nvPr/>
          </p:nvSpPr>
          <p:spPr>
            <a:xfrm rot="10800000">
              <a:off x="4048440" y="2465808"/>
              <a:ext cx="6100" cy="4750"/>
            </a:xfrm>
            <a:custGeom>
              <a:avLst/>
              <a:gdLst/>
              <a:ahLst/>
              <a:cxnLst/>
              <a:rect l="l" t="t" r="r" b="b"/>
              <a:pathLst>
                <a:path w="244" h="190" extrusionOk="0">
                  <a:moveTo>
                    <a:pt x="157" y="0"/>
                  </a:moveTo>
                  <a:cubicBezTo>
                    <a:pt x="87" y="0"/>
                    <a:pt x="21" y="54"/>
                    <a:pt x="21" y="120"/>
                  </a:cubicBezTo>
                  <a:cubicBezTo>
                    <a:pt x="0" y="136"/>
                    <a:pt x="0" y="173"/>
                    <a:pt x="21" y="190"/>
                  </a:cubicBezTo>
                  <a:lnTo>
                    <a:pt x="206" y="190"/>
                  </a:lnTo>
                  <a:cubicBezTo>
                    <a:pt x="227" y="190"/>
                    <a:pt x="227" y="173"/>
                    <a:pt x="227" y="157"/>
                  </a:cubicBezTo>
                  <a:cubicBezTo>
                    <a:pt x="243" y="103"/>
                    <a:pt x="227" y="70"/>
                    <a:pt x="190" y="33"/>
                  </a:cubicBezTo>
                  <a:cubicBezTo>
                    <a:pt x="190" y="17"/>
                    <a:pt x="173" y="17"/>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6"/>
            <p:cNvSpPr/>
            <p:nvPr/>
          </p:nvSpPr>
          <p:spPr>
            <a:xfrm rot="10800000">
              <a:off x="4022665" y="2537533"/>
              <a:ext cx="6125" cy="6425"/>
            </a:xfrm>
            <a:custGeom>
              <a:avLst/>
              <a:gdLst/>
              <a:ahLst/>
              <a:cxnLst/>
              <a:rect l="l" t="t" r="r" b="b"/>
              <a:pathLst>
                <a:path w="245" h="257" extrusionOk="0">
                  <a:moveTo>
                    <a:pt x="141" y="1"/>
                  </a:moveTo>
                  <a:cubicBezTo>
                    <a:pt x="125" y="1"/>
                    <a:pt x="87" y="1"/>
                    <a:pt x="54" y="17"/>
                  </a:cubicBezTo>
                  <a:cubicBezTo>
                    <a:pt x="38" y="34"/>
                    <a:pt x="21" y="67"/>
                    <a:pt x="1" y="104"/>
                  </a:cubicBezTo>
                  <a:cubicBezTo>
                    <a:pt x="1" y="137"/>
                    <a:pt x="1" y="170"/>
                    <a:pt x="21" y="207"/>
                  </a:cubicBezTo>
                  <a:cubicBezTo>
                    <a:pt x="38" y="223"/>
                    <a:pt x="54" y="240"/>
                    <a:pt x="87" y="256"/>
                  </a:cubicBezTo>
                  <a:cubicBezTo>
                    <a:pt x="158" y="256"/>
                    <a:pt x="207" y="207"/>
                    <a:pt x="228" y="137"/>
                  </a:cubicBezTo>
                  <a:cubicBezTo>
                    <a:pt x="244" y="104"/>
                    <a:pt x="228" y="67"/>
                    <a:pt x="207" y="50"/>
                  </a:cubicBezTo>
                  <a:cubicBezTo>
                    <a:pt x="207" y="34"/>
                    <a:pt x="207" y="34"/>
                    <a:pt x="191" y="17"/>
                  </a:cubicBezTo>
                  <a:cubicBezTo>
                    <a:pt x="174" y="17"/>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6"/>
            <p:cNvSpPr/>
            <p:nvPr/>
          </p:nvSpPr>
          <p:spPr>
            <a:xfrm rot="10800000">
              <a:off x="4028765" y="2507283"/>
              <a:ext cx="6000" cy="6425"/>
            </a:xfrm>
            <a:custGeom>
              <a:avLst/>
              <a:gdLst/>
              <a:ahLst/>
              <a:cxnLst/>
              <a:rect l="l" t="t" r="r" b="b"/>
              <a:pathLst>
                <a:path w="240" h="257" extrusionOk="0">
                  <a:moveTo>
                    <a:pt x="133" y="0"/>
                  </a:moveTo>
                  <a:cubicBezTo>
                    <a:pt x="123" y="0"/>
                    <a:pt x="113" y="2"/>
                    <a:pt x="104" y="7"/>
                  </a:cubicBezTo>
                  <a:cubicBezTo>
                    <a:pt x="87" y="7"/>
                    <a:pt x="54" y="28"/>
                    <a:pt x="34" y="44"/>
                  </a:cubicBezTo>
                  <a:cubicBezTo>
                    <a:pt x="17" y="77"/>
                    <a:pt x="17" y="94"/>
                    <a:pt x="1" y="131"/>
                  </a:cubicBezTo>
                  <a:cubicBezTo>
                    <a:pt x="1" y="164"/>
                    <a:pt x="17" y="197"/>
                    <a:pt x="34" y="234"/>
                  </a:cubicBezTo>
                  <a:cubicBezTo>
                    <a:pt x="57" y="248"/>
                    <a:pt x="84" y="256"/>
                    <a:pt x="111" y="256"/>
                  </a:cubicBezTo>
                  <a:cubicBezTo>
                    <a:pt x="145" y="256"/>
                    <a:pt x="179" y="243"/>
                    <a:pt x="207" y="213"/>
                  </a:cubicBezTo>
                  <a:cubicBezTo>
                    <a:pt x="240" y="147"/>
                    <a:pt x="240" y="77"/>
                    <a:pt x="207" y="28"/>
                  </a:cubicBezTo>
                  <a:cubicBezTo>
                    <a:pt x="183" y="13"/>
                    <a:pt x="158"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6"/>
            <p:cNvSpPr/>
            <p:nvPr/>
          </p:nvSpPr>
          <p:spPr>
            <a:xfrm rot="10800000">
              <a:off x="4027015" y="2490333"/>
              <a:ext cx="6000" cy="6500"/>
            </a:xfrm>
            <a:custGeom>
              <a:avLst/>
              <a:gdLst/>
              <a:ahLst/>
              <a:cxnLst/>
              <a:rect l="l" t="t" r="r" b="b"/>
              <a:pathLst>
                <a:path w="240" h="260" extrusionOk="0">
                  <a:moveTo>
                    <a:pt x="128" y="1"/>
                  </a:moveTo>
                  <a:cubicBezTo>
                    <a:pt x="74" y="1"/>
                    <a:pt x="32" y="46"/>
                    <a:pt x="17" y="107"/>
                  </a:cubicBezTo>
                  <a:cubicBezTo>
                    <a:pt x="1" y="140"/>
                    <a:pt x="17" y="177"/>
                    <a:pt x="34" y="210"/>
                  </a:cubicBezTo>
                  <a:cubicBezTo>
                    <a:pt x="34" y="227"/>
                    <a:pt x="67" y="243"/>
                    <a:pt x="104" y="260"/>
                  </a:cubicBezTo>
                  <a:cubicBezTo>
                    <a:pt x="153" y="260"/>
                    <a:pt x="223" y="210"/>
                    <a:pt x="240" y="140"/>
                  </a:cubicBezTo>
                  <a:cubicBezTo>
                    <a:pt x="240" y="107"/>
                    <a:pt x="240" y="74"/>
                    <a:pt x="223" y="54"/>
                  </a:cubicBezTo>
                  <a:cubicBezTo>
                    <a:pt x="223" y="37"/>
                    <a:pt x="207" y="37"/>
                    <a:pt x="207" y="21"/>
                  </a:cubicBezTo>
                  <a:cubicBezTo>
                    <a:pt x="190" y="21"/>
                    <a:pt x="170" y="4"/>
                    <a:pt x="153" y="4"/>
                  </a:cubicBezTo>
                  <a:cubicBezTo>
                    <a:pt x="145" y="2"/>
                    <a:pt x="136"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6"/>
            <p:cNvSpPr/>
            <p:nvPr/>
          </p:nvSpPr>
          <p:spPr>
            <a:xfrm rot="10800000">
              <a:off x="4034315" y="2522908"/>
              <a:ext cx="6000" cy="6575"/>
            </a:xfrm>
            <a:custGeom>
              <a:avLst/>
              <a:gdLst/>
              <a:ahLst/>
              <a:cxnLst/>
              <a:rect l="l" t="t" r="r" b="b"/>
              <a:pathLst>
                <a:path w="240" h="263" extrusionOk="0">
                  <a:moveTo>
                    <a:pt x="129" y="0"/>
                  </a:moveTo>
                  <a:cubicBezTo>
                    <a:pt x="74" y="0"/>
                    <a:pt x="31" y="48"/>
                    <a:pt x="17" y="106"/>
                  </a:cubicBezTo>
                  <a:cubicBezTo>
                    <a:pt x="0" y="143"/>
                    <a:pt x="17" y="176"/>
                    <a:pt x="17" y="209"/>
                  </a:cubicBezTo>
                  <a:cubicBezTo>
                    <a:pt x="33" y="226"/>
                    <a:pt x="70" y="246"/>
                    <a:pt x="87" y="263"/>
                  </a:cubicBezTo>
                  <a:cubicBezTo>
                    <a:pt x="153" y="263"/>
                    <a:pt x="223" y="209"/>
                    <a:pt x="223" y="143"/>
                  </a:cubicBezTo>
                  <a:cubicBezTo>
                    <a:pt x="239" y="106"/>
                    <a:pt x="239" y="73"/>
                    <a:pt x="223" y="57"/>
                  </a:cubicBezTo>
                  <a:cubicBezTo>
                    <a:pt x="206" y="40"/>
                    <a:pt x="206" y="40"/>
                    <a:pt x="206" y="20"/>
                  </a:cubicBezTo>
                  <a:cubicBezTo>
                    <a:pt x="190" y="20"/>
                    <a:pt x="173" y="3"/>
                    <a:pt x="153" y="3"/>
                  </a:cubicBezTo>
                  <a:cubicBezTo>
                    <a:pt x="144" y="1"/>
                    <a:pt x="136" y="0"/>
                    <a:pt x="1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6"/>
            <p:cNvSpPr/>
            <p:nvPr/>
          </p:nvSpPr>
          <p:spPr>
            <a:xfrm rot="10800000">
              <a:off x="4384365" y="2536483"/>
              <a:ext cx="6000" cy="6300"/>
            </a:xfrm>
            <a:custGeom>
              <a:avLst/>
              <a:gdLst/>
              <a:ahLst/>
              <a:cxnLst/>
              <a:rect l="l" t="t" r="r" b="b"/>
              <a:pathLst>
                <a:path w="240" h="252" extrusionOk="0">
                  <a:moveTo>
                    <a:pt x="131" y="0"/>
                  </a:moveTo>
                  <a:cubicBezTo>
                    <a:pt x="74" y="0"/>
                    <a:pt x="32" y="45"/>
                    <a:pt x="17" y="106"/>
                  </a:cubicBezTo>
                  <a:cubicBezTo>
                    <a:pt x="1" y="176"/>
                    <a:pt x="34" y="242"/>
                    <a:pt x="104" y="242"/>
                  </a:cubicBezTo>
                  <a:cubicBezTo>
                    <a:pt x="109" y="249"/>
                    <a:pt x="116" y="251"/>
                    <a:pt x="123" y="251"/>
                  </a:cubicBezTo>
                  <a:cubicBezTo>
                    <a:pt x="142" y="251"/>
                    <a:pt x="167" y="237"/>
                    <a:pt x="190" y="226"/>
                  </a:cubicBezTo>
                  <a:cubicBezTo>
                    <a:pt x="207" y="209"/>
                    <a:pt x="223" y="176"/>
                    <a:pt x="240" y="139"/>
                  </a:cubicBezTo>
                  <a:cubicBezTo>
                    <a:pt x="240" y="106"/>
                    <a:pt x="240" y="73"/>
                    <a:pt x="223" y="57"/>
                  </a:cubicBezTo>
                  <a:cubicBezTo>
                    <a:pt x="223" y="36"/>
                    <a:pt x="207" y="36"/>
                    <a:pt x="207" y="20"/>
                  </a:cubicBezTo>
                  <a:cubicBezTo>
                    <a:pt x="190" y="3"/>
                    <a:pt x="174" y="3"/>
                    <a:pt x="157" y="3"/>
                  </a:cubicBezTo>
                  <a:cubicBezTo>
                    <a:pt x="148" y="1"/>
                    <a:pt x="139"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6"/>
            <p:cNvSpPr/>
            <p:nvPr/>
          </p:nvSpPr>
          <p:spPr>
            <a:xfrm rot="10800000">
              <a:off x="4374865" y="2465808"/>
              <a:ext cx="4350" cy="1075"/>
            </a:xfrm>
            <a:custGeom>
              <a:avLst/>
              <a:gdLst/>
              <a:ahLst/>
              <a:cxnLst/>
              <a:rect l="l" t="t" r="r" b="b"/>
              <a:pathLst>
                <a:path w="174" h="43" extrusionOk="0">
                  <a:moveTo>
                    <a:pt x="94" y="0"/>
                  </a:moveTo>
                  <a:cubicBezTo>
                    <a:pt x="63" y="0"/>
                    <a:pt x="29" y="14"/>
                    <a:pt x="0" y="43"/>
                  </a:cubicBezTo>
                  <a:lnTo>
                    <a:pt x="173" y="43"/>
                  </a:lnTo>
                  <a:cubicBezTo>
                    <a:pt x="173" y="43"/>
                    <a:pt x="173" y="26"/>
                    <a:pt x="157" y="26"/>
                  </a:cubicBezTo>
                  <a:cubicBezTo>
                    <a:pt x="142" y="10"/>
                    <a:pt x="119"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6"/>
            <p:cNvSpPr/>
            <p:nvPr/>
          </p:nvSpPr>
          <p:spPr>
            <a:xfrm rot="10800000">
              <a:off x="4385190" y="2490733"/>
              <a:ext cx="6000" cy="6425"/>
            </a:xfrm>
            <a:custGeom>
              <a:avLst/>
              <a:gdLst/>
              <a:ahLst/>
              <a:cxnLst/>
              <a:rect l="l" t="t" r="r" b="b"/>
              <a:pathLst>
                <a:path w="240" h="257" extrusionOk="0">
                  <a:moveTo>
                    <a:pt x="153" y="1"/>
                  </a:moveTo>
                  <a:cubicBezTo>
                    <a:pt x="120" y="1"/>
                    <a:pt x="87" y="1"/>
                    <a:pt x="67" y="17"/>
                  </a:cubicBezTo>
                  <a:cubicBezTo>
                    <a:pt x="34" y="34"/>
                    <a:pt x="17" y="67"/>
                    <a:pt x="17" y="104"/>
                  </a:cubicBezTo>
                  <a:cubicBezTo>
                    <a:pt x="1" y="137"/>
                    <a:pt x="17" y="170"/>
                    <a:pt x="34" y="207"/>
                  </a:cubicBezTo>
                  <a:cubicBezTo>
                    <a:pt x="34" y="223"/>
                    <a:pt x="67" y="240"/>
                    <a:pt x="104" y="256"/>
                  </a:cubicBezTo>
                  <a:cubicBezTo>
                    <a:pt x="153" y="256"/>
                    <a:pt x="223" y="207"/>
                    <a:pt x="240" y="137"/>
                  </a:cubicBezTo>
                  <a:cubicBezTo>
                    <a:pt x="240" y="104"/>
                    <a:pt x="240" y="67"/>
                    <a:pt x="223" y="50"/>
                  </a:cubicBezTo>
                  <a:cubicBezTo>
                    <a:pt x="223" y="34"/>
                    <a:pt x="207" y="34"/>
                    <a:pt x="207" y="17"/>
                  </a:cubicBezTo>
                  <a:cubicBezTo>
                    <a:pt x="190" y="17"/>
                    <a:pt x="170"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6"/>
            <p:cNvSpPr/>
            <p:nvPr/>
          </p:nvSpPr>
          <p:spPr>
            <a:xfrm rot="10800000">
              <a:off x="4373540" y="2569558"/>
              <a:ext cx="6500" cy="6400"/>
            </a:xfrm>
            <a:custGeom>
              <a:avLst/>
              <a:gdLst/>
              <a:ahLst/>
              <a:cxnLst/>
              <a:rect l="l" t="t" r="r" b="b"/>
              <a:pathLst>
                <a:path w="260" h="256" extrusionOk="0">
                  <a:moveTo>
                    <a:pt x="141" y="1"/>
                  </a:moveTo>
                  <a:cubicBezTo>
                    <a:pt x="107" y="1"/>
                    <a:pt x="72" y="14"/>
                    <a:pt x="54" y="44"/>
                  </a:cubicBezTo>
                  <a:cubicBezTo>
                    <a:pt x="0" y="93"/>
                    <a:pt x="0" y="180"/>
                    <a:pt x="54" y="229"/>
                  </a:cubicBezTo>
                  <a:cubicBezTo>
                    <a:pt x="76" y="246"/>
                    <a:pt x="103" y="256"/>
                    <a:pt x="128" y="256"/>
                  </a:cubicBezTo>
                  <a:cubicBezTo>
                    <a:pt x="159" y="256"/>
                    <a:pt x="188" y="242"/>
                    <a:pt x="206" y="213"/>
                  </a:cubicBezTo>
                  <a:cubicBezTo>
                    <a:pt x="260" y="147"/>
                    <a:pt x="260" y="77"/>
                    <a:pt x="206" y="23"/>
                  </a:cubicBezTo>
                  <a:cubicBezTo>
                    <a:pt x="192" y="9"/>
                    <a:pt x="167"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6"/>
            <p:cNvSpPr/>
            <p:nvPr/>
          </p:nvSpPr>
          <p:spPr>
            <a:xfrm rot="10800000">
              <a:off x="4371465" y="2614008"/>
              <a:ext cx="6000" cy="6325"/>
            </a:xfrm>
            <a:custGeom>
              <a:avLst/>
              <a:gdLst/>
              <a:ahLst/>
              <a:cxnLst/>
              <a:rect l="l" t="t" r="r" b="b"/>
              <a:pathLst>
                <a:path w="240" h="253" extrusionOk="0">
                  <a:moveTo>
                    <a:pt x="136" y="1"/>
                  </a:moveTo>
                  <a:cubicBezTo>
                    <a:pt x="121" y="1"/>
                    <a:pt x="103" y="5"/>
                    <a:pt x="87" y="13"/>
                  </a:cubicBezTo>
                  <a:cubicBezTo>
                    <a:pt x="33" y="30"/>
                    <a:pt x="0" y="116"/>
                    <a:pt x="17" y="170"/>
                  </a:cubicBezTo>
                  <a:cubicBezTo>
                    <a:pt x="17" y="203"/>
                    <a:pt x="33" y="236"/>
                    <a:pt x="70" y="236"/>
                  </a:cubicBezTo>
                  <a:cubicBezTo>
                    <a:pt x="87" y="252"/>
                    <a:pt x="120" y="252"/>
                    <a:pt x="157" y="252"/>
                  </a:cubicBezTo>
                  <a:cubicBezTo>
                    <a:pt x="190" y="236"/>
                    <a:pt x="206" y="203"/>
                    <a:pt x="223" y="186"/>
                  </a:cubicBezTo>
                  <a:cubicBezTo>
                    <a:pt x="239" y="149"/>
                    <a:pt x="239" y="116"/>
                    <a:pt x="223" y="83"/>
                  </a:cubicBezTo>
                  <a:cubicBezTo>
                    <a:pt x="223" y="67"/>
                    <a:pt x="206" y="46"/>
                    <a:pt x="206" y="30"/>
                  </a:cubicBezTo>
                  <a:cubicBezTo>
                    <a:pt x="190" y="13"/>
                    <a:pt x="190" y="13"/>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6"/>
            <p:cNvSpPr/>
            <p:nvPr/>
          </p:nvSpPr>
          <p:spPr>
            <a:xfrm rot="10800000">
              <a:off x="4379190" y="2475508"/>
              <a:ext cx="6025" cy="6500"/>
            </a:xfrm>
            <a:custGeom>
              <a:avLst/>
              <a:gdLst/>
              <a:ahLst/>
              <a:cxnLst/>
              <a:rect l="l" t="t" r="r" b="b"/>
              <a:pathLst>
                <a:path w="241" h="260" extrusionOk="0">
                  <a:moveTo>
                    <a:pt x="137" y="1"/>
                  </a:moveTo>
                  <a:cubicBezTo>
                    <a:pt x="121" y="1"/>
                    <a:pt x="104" y="5"/>
                    <a:pt x="87" y="13"/>
                  </a:cubicBezTo>
                  <a:cubicBezTo>
                    <a:pt x="34" y="30"/>
                    <a:pt x="1" y="116"/>
                    <a:pt x="17" y="182"/>
                  </a:cubicBezTo>
                  <a:cubicBezTo>
                    <a:pt x="17" y="203"/>
                    <a:pt x="34" y="236"/>
                    <a:pt x="71" y="252"/>
                  </a:cubicBezTo>
                  <a:cubicBezTo>
                    <a:pt x="82" y="252"/>
                    <a:pt x="100" y="260"/>
                    <a:pt x="122" y="260"/>
                  </a:cubicBezTo>
                  <a:cubicBezTo>
                    <a:pt x="133" y="260"/>
                    <a:pt x="145" y="258"/>
                    <a:pt x="158" y="252"/>
                  </a:cubicBezTo>
                  <a:cubicBezTo>
                    <a:pt x="174" y="236"/>
                    <a:pt x="207" y="219"/>
                    <a:pt x="224" y="182"/>
                  </a:cubicBezTo>
                  <a:cubicBezTo>
                    <a:pt x="240" y="149"/>
                    <a:pt x="240" y="116"/>
                    <a:pt x="224" y="79"/>
                  </a:cubicBezTo>
                  <a:cubicBezTo>
                    <a:pt x="224" y="63"/>
                    <a:pt x="207" y="46"/>
                    <a:pt x="207" y="30"/>
                  </a:cubicBezTo>
                  <a:cubicBezTo>
                    <a:pt x="191" y="30"/>
                    <a:pt x="191" y="13"/>
                    <a:pt x="174" y="13"/>
                  </a:cubicBezTo>
                  <a:cubicBezTo>
                    <a:pt x="166" y="5"/>
                    <a:pt x="152"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6"/>
            <p:cNvSpPr/>
            <p:nvPr/>
          </p:nvSpPr>
          <p:spPr>
            <a:xfrm rot="10800000">
              <a:off x="4359815" y="2625558"/>
              <a:ext cx="6025" cy="4350"/>
            </a:xfrm>
            <a:custGeom>
              <a:avLst/>
              <a:gdLst/>
              <a:ahLst/>
              <a:cxnLst/>
              <a:rect l="l" t="t" r="r" b="b"/>
              <a:pathLst>
                <a:path w="241" h="174" extrusionOk="0">
                  <a:moveTo>
                    <a:pt x="17" y="0"/>
                  </a:moveTo>
                  <a:lnTo>
                    <a:pt x="17" y="17"/>
                  </a:lnTo>
                  <a:cubicBezTo>
                    <a:pt x="1" y="54"/>
                    <a:pt x="1" y="87"/>
                    <a:pt x="17" y="120"/>
                  </a:cubicBezTo>
                  <a:cubicBezTo>
                    <a:pt x="34" y="140"/>
                    <a:pt x="67" y="157"/>
                    <a:pt x="83" y="173"/>
                  </a:cubicBezTo>
                  <a:cubicBezTo>
                    <a:pt x="121" y="173"/>
                    <a:pt x="154" y="157"/>
                    <a:pt x="170" y="140"/>
                  </a:cubicBezTo>
                  <a:cubicBezTo>
                    <a:pt x="207" y="120"/>
                    <a:pt x="224" y="87"/>
                    <a:pt x="224" y="54"/>
                  </a:cubicBezTo>
                  <a:lnTo>
                    <a:pt x="240" y="37"/>
                  </a:lnTo>
                  <a:cubicBezTo>
                    <a:pt x="154" y="17"/>
                    <a:pt x="83" y="0"/>
                    <a:pt x="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6"/>
            <p:cNvSpPr/>
            <p:nvPr/>
          </p:nvSpPr>
          <p:spPr>
            <a:xfrm rot="10800000">
              <a:off x="4019265" y="2567108"/>
              <a:ext cx="5600" cy="6525"/>
            </a:xfrm>
            <a:custGeom>
              <a:avLst/>
              <a:gdLst/>
              <a:ahLst/>
              <a:cxnLst/>
              <a:rect l="l" t="t" r="r" b="b"/>
              <a:pathLst>
                <a:path w="224" h="261" extrusionOk="0">
                  <a:moveTo>
                    <a:pt x="137" y="0"/>
                  </a:moveTo>
                  <a:cubicBezTo>
                    <a:pt x="120" y="0"/>
                    <a:pt x="87" y="0"/>
                    <a:pt x="50" y="17"/>
                  </a:cubicBezTo>
                  <a:cubicBezTo>
                    <a:pt x="34" y="33"/>
                    <a:pt x="17" y="71"/>
                    <a:pt x="1" y="103"/>
                  </a:cubicBezTo>
                  <a:cubicBezTo>
                    <a:pt x="1" y="136"/>
                    <a:pt x="1" y="174"/>
                    <a:pt x="17" y="207"/>
                  </a:cubicBezTo>
                  <a:cubicBezTo>
                    <a:pt x="34" y="223"/>
                    <a:pt x="50" y="240"/>
                    <a:pt x="87" y="260"/>
                  </a:cubicBezTo>
                  <a:cubicBezTo>
                    <a:pt x="153" y="260"/>
                    <a:pt x="207" y="207"/>
                    <a:pt x="223" y="136"/>
                  </a:cubicBezTo>
                  <a:cubicBezTo>
                    <a:pt x="223" y="103"/>
                    <a:pt x="223" y="71"/>
                    <a:pt x="207" y="54"/>
                  </a:cubicBezTo>
                  <a:cubicBezTo>
                    <a:pt x="207" y="33"/>
                    <a:pt x="207" y="33"/>
                    <a:pt x="190" y="17"/>
                  </a:cubicBezTo>
                  <a:cubicBezTo>
                    <a:pt x="174"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6"/>
            <p:cNvSpPr/>
            <p:nvPr/>
          </p:nvSpPr>
          <p:spPr>
            <a:xfrm rot="10800000">
              <a:off x="4020515" y="2522908"/>
              <a:ext cx="6100" cy="6400"/>
            </a:xfrm>
            <a:custGeom>
              <a:avLst/>
              <a:gdLst/>
              <a:ahLst/>
              <a:cxnLst/>
              <a:rect l="l" t="t" r="r" b="b"/>
              <a:pathLst>
                <a:path w="244" h="256" extrusionOk="0">
                  <a:moveTo>
                    <a:pt x="132" y="0"/>
                  </a:moveTo>
                  <a:cubicBezTo>
                    <a:pt x="101" y="0"/>
                    <a:pt x="66" y="19"/>
                    <a:pt x="38" y="50"/>
                  </a:cubicBezTo>
                  <a:cubicBezTo>
                    <a:pt x="0" y="99"/>
                    <a:pt x="0" y="186"/>
                    <a:pt x="38" y="219"/>
                  </a:cubicBezTo>
                  <a:cubicBezTo>
                    <a:pt x="54" y="239"/>
                    <a:pt x="71" y="239"/>
                    <a:pt x="87" y="256"/>
                  </a:cubicBezTo>
                  <a:cubicBezTo>
                    <a:pt x="120" y="256"/>
                    <a:pt x="174" y="239"/>
                    <a:pt x="190" y="202"/>
                  </a:cubicBezTo>
                  <a:cubicBezTo>
                    <a:pt x="223" y="169"/>
                    <a:pt x="244" y="116"/>
                    <a:pt x="223" y="66"/>
                  </a:cubicBezTo>
                  <a:cubicBezTo>
                    <a:pt x="223" y="50"/>
                    <a:pt x="207" y="3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6"/>
            <p:cNvSpPr/>
            <p:nvPr/>
          </p:nvSpPr>
          <p:spPr>
            <a:xfrm rot="10800000">
              <a:off x="4025665" y="2474358"/>
              <a:ext cx="6525" cy="6600"/>
            </a:xfrm>
            <a:custGeom>
              <a:avLst/>
              <a:gdLst/>
              <a:ahLst/>
              <a:cxnLst/>
              <a:rect l="l" t="t" r="r" b="b"/>
              <a:pathLst>
                <a:path w="261" h="264" extrusionOk="0">
                  <a:moveTo>
                    <a:pt x="136" y="1"/>
                  </a:moveTo>
                  <a:cubicBezTo>
                    <a:pt x="86" y="1"/>
                    <a:pt x="32" y="46"/>
                    <a:pt x="17" y="107"/>
                  </a:cubicBezTo>
                  <a:cubicBezTo>
                    <a:pt x="1" y="177"/>
                    <a:pt x="54" y="243"/>
                    <a:pt x="104" y="264"/>
                  </a:cubicBezTo>
                  <a:cubicBezTo>
                    <a:pt x="137" y="264"/>
                    <a:pt x="174" y="243"/>
                    <a:pt x="190" y="227"/>
                  </a:cubicBezTo>
                  <a:cubicBezTo>
                    <a:pt x="223" y="210"/>
                    <a:pt x="240" y="177"/>
                    <a:pt x="240" y="140"/>
                  </a:cubicBezTo>
                  <a:cubicBezTo>
                    <a:pt x="261" y="107"/>
                    <a:pt x="240" y="74"/>
                    <a:pt x="223" y="58"/>
                  </a:cubicBezTo>
                  <a:cubicBezTo>
                    <a:pt x="223" y="37"/>
                    <a:pt x="223" y="37"/>
                    <a:pt x="207" y="21"/>
                  </a:cubicBezTo>
                  <a:cubicBezTo>
                    <a:pt x="207" y="21"/>
                    <a:pt x="190" y="4"/>
                    <a:pt x="157" y="4"/>
                  </a:cubicBezTo>
                  <a:cubicBezTo>
                    <a:pt x="150" y="2"/>
                    <a:pt x="14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6"/>
            <p:cNvSpPr/>
            <p:nvPr/>
          </p:nvSpPr>
          <p:spPr>
            <a:xfrm rot="10800000">
              <a:off x="4024840" y="2584333"/>
              <a:ext cx="2200" cy="3000"/>
            </a:xfrm>
            <a:custGeom>
              <a:avLst/>
              <a:gdLst/>
              <a:ahLst/>
              <a:cxnLst/>
              <a:rect l="l" t="t" r="r" b="b"/>
              <a:pathLst>
                <a:path w="88" h="120" extrusionOk="0">
                  <a:moveTo>
                    <a:pt x="1" y="0"/>
                  </a:moveTo>
                  <a:cubicBezTo>
                    <a:pt x="1" y="17"/>
                    <a:pt x="17" y="50"/>
                    <a:pt x="17" y="66"/>
                  </a:cubicBezTo>
                  <a:cubicBezTo>
                    <a:pt x="34" y="87"/>
                    <a:pt x="55" y="103"/>
                    <a:pt x="88" y="120"/>
                  </a:cubicBezTo>
                  <a:cubicBezTo>
                    <a:pt x="88" y="103"/>
                    <a:pt x="88" y="103"/>
                    <a:pt x="71" y="87"/>
                  </a:cubicBezTo>
                  <a:cubicBezTo>
                    <a:pt x="55" y="66"/>
                    <a:pt x="34" y="3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6"/>
            <p:cNvSpPr/>
            <p:nvPr/>
          </p:nvSpPr>
          <p:spPr>
            <a:xfrm rot="10800000">
              <a:off x="4078115" y="2623808"/>
              <a:ext cx="3450" cy="950"/>
            </a:xfrm>
            <a:custGeom>
              <a:avLst/>
              <a:gdLst/>
              <a:ahLst/>
              <a:cxnLst/>
              <a:rect l="l" t="t" r="r" b="b"/>
              <a:pathLst>
                <a:path w="138" h="38" extrusionOk="0">
                  <a:moveTo>
                    <a:pt x="1" y="0"/>
                  </a:moveTo>
                  <a:cubicBezTo>
                    <a:pt x="17" y="17"/>
                    <a:pt x="50" y="38"/>
                    <a:pt x="71" y="38"/>
                  </a:cubicBezTo>
                  <a:cubicBezTo>
                    <a:pt x="88" y="38"/>
                    <a:pt x="121" y="38"/>
                    <a:pt x="137" y="17"/>
                  </a:cubicBezTo>
                  <a:cubicBezTo>
                    <a:pt x="104" y="17"/>
                    <a:pt x="50"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6"/>
            <p:cNvSpPr/>
            <p:nvPr/>
          </p:nvSpPr>
          <p:spPr>
            <a:xfrm rot="10800000">
              <a:off x="4326740" y="2604533"/>
              <a:ext cx="5175" cy="5600"/>
            </a:xfrm>
            <a:custGeom>
              <a:avLst/>
              <a:gdLst/>
              <a:ahLst/>
              <a:cxnLst/>
              <a:rect l="l" t="t" r="r" b="b"/>
              <a:pathLst>
                <a:path w="207" h="224" extrusionOk="0">
                  <a:moveTo>
                    <a:pt x="50" y="1"/>
                  </a:moveTo>
                  <a:cubicBezTo>
                    <a:pt x="33" y="34"/>
                    <a:pt x="17" y="50"/>
                    <a:pt x="0" y="87"/>
                  </a:cubicBezTo>
                  <a:cubicBezTo>
                    <a:pt x="0" y="120"/>
                    <a:pt x="0" y="153"/>
                    <a:pt x="17" y="174"/>
                  </a:cubicBezTo>
                  <a:cubicBezTo>
                    <a:pt x="33" y="207"/>
                    <a:pt x="50" y="224"/>
                    <a:pt x="87" y="224"/>
                  </a:cubicBezTo>
                  <a:cubicBezTo>
                    <a:pt x="120" y="224"/>
                    <a:pt x="153" y="224"/>
                    <a:pt x="169" y="207"/>
                  </a:cubicBezTo>
                  <a:cubicBezTo>
                    <a:pt x="190" y="191"/>
                    <a:pt x="190" y="191"/>
                    <a:pt x="207" y="174"/>
                  </a:cubicBezTo>
                  <a:cubicBezTo>
                    <a:pt x="153" y="120"/>
                    <a:pt x="103" y="71"/>
                    <a:pt x="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6"/>
            <p:cNvSpPr/>
            <p:nvPr/>
          </p:nvSpPr>
          <p:spPr>
            <a:xfrm rot="10800000">
              <a:off x="4337465" y="2592583"/>
              <a:ext cx="6100" cy="6300"/>
            </a:xfrm>
            <a:custGeom>
              <a:avLst/>
              <a:gdLst/>
              <a:ahLst/>
              <a:cxnLst/>
              <a:rect l="l" t="t" r="r" b="b"/>
              <a:pathLst>
                <a:path w="244" h="252" extrusionOk="0">
                  <a:moveTo>
                    <a:pt x="137" y="0"/>
                  </a:moveTo>
                  <a:cubicBezTo>
                    <a:pt x="121" y="0"/>
                    <a:pt x="104" y="4"/>
                    <a:pt x="87" y="13"/>
                  </a:cubicBezTo>
                  <a:cubicBezTo>
                    <a:pt x="38" y="33"/>
                    <a:pt x="1" y="99"/>
                    <a:pt x="17" y="169"/>
                  </a:cubicBezTo>
                  <a:cubicBezTo>
                    <a:pt x="17" y="202"/>
                    <a:pt x="38" y="239"/>
                    <a:pt x="71" y="239"/>
                  </a:cubicBezTo>
                  <a:cubicBezTo>
                    <a:pt x="79" y="248"/>
                    <a:pt x="91" y="252"/>
                    <a:pt x="106" y="252"/>
                  </a:cubicBezTo>
                  <a:cubicBezTo>
                    <a:pt x="121" y="252"/>
                    <a:pt x="139" y="248"/>
                    <a:pt x="157" y="239"/>
                  </a:cubicBezTo>
                  <a:cubicBezTo>
                    <a:pt x="190" y="239"/>
                    <a:pt x="207" y="202"/>
                    <a:pt x="223" y="169"/>
                  </a:cubicBezTo>
                  <a:cubicBezTo>
                    <a:pt x="244" y="153"/>
                    <a:pt x="244" y="116"/>
                    <a:pt x="244" y="83"/>
                  </a:cubicBezTo>
                  <a:cubicBezTo>
                    <a:pt x="223" y="50"/>
                    <a:pt x="223" y="33"/>
                    <a:pt x="207" y="33"/>
                  </a:cubicBezTo>
                  <a:cubicBezTo>
                    <a:pt x="190" y="13"/>
                    <a:pt x="190" y="13"/>
                    <a:pt x="174" y="13"/>
                  </a:cubicBezTo>
                  <a:cubicBezTo>
                    <a:pt x="165" y="4"/>
                    <a:pt x="152"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6"/>
            <p:cNvSpPr/>
            <p:nvPr/>
          </p:nvSpPr>
          <p:spPr>
            <a:xfrm rot="10800000">
              <a:off x="4375290" y="2521358"/>
              <a:ext cx="6000" cy="6625"/>
            </a:xfrm>
            <a:custGeom>
              <a:avLst/>
              <a:gdLst/>
              <a:ahLst/>
              <a:cxnLst/>
              <a:rect l="l" t="t" r="r" b="b"/>
              <a:pathLst>
                <a:path w="240" h="265" extrusionOk="0">
                  <a:moveTo>
                    <a:pt x="134" y="1"/>
                  </a:moveTo>
                  <a:cubicBezTo>
                    <a:pt x="119" y="1"/>
                    <a:pt x="102" y="5"/>
                    <a:pt x="83" y="13"/>
                  </a:cubicBezTo>
                  <a:cubicBezTo>
                    <a:pt x="34" y="46"/>
                    <a:pt x="1" y="116"/>
                    <a:pt x="17" y="186"/>
                  </a:cubicBezTo>
                  <a:cubicBezTo>
                    <a:pt x="17" y="219"/>
                    <a:pt x="34" y="236"/>
                    <a:pt x="67" y="252"/>
                  </a:cubicBezTo>
                  <a:cubicBezTo>
                    <a:pt x="75" y="261"/>
                    <a:pt x="88" y="265"/>
                    <a:pt x="104" y="265"/>
                  </a:cubicBezTo>
                  <a:cubicBezTo>
                    <a:pt x="119" y="265"/>
                    <a:pt x="137" y="261"/>
                    <a:pt x="153" y="252"/>
                  </a:cubicBezTo>
                  <a:cubicBezTo>
                    <a:pt x="207" y="219"/>
                    <a:pt x="240" y="149"/>
                    <a:pt x="223" y="83"/>
                  </a:cubicBezTo>
                  <a:cubicBezTo>
                    <a:pt x="223" y="63"/>
                    <a:pt x="207" y="46"/>
                    <a:pt x="207" y="30"/>
                  </a:cubicBezTo>
                  <a:cubicBezTo>
                    <a:pt x="186" y="30"/>
                    <a:pt x="186" y="13"/>
                    <a:pt x="170" y="13"/>
                  </a:cubicBezTo>
                  <a:cubicBezTo>
                    <a:pt x="161" y="5"/>
                    <a:pt x="149"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6"/>
            <p:cNvSpPr/>
            <p:nvPr/>
          </p:nvSpPr>
          <p:spPr>
            <a:xfrm rot="10800000">
              <a:off x="4330665" y="2558158"/>
              <a:ext cx="6000" cy="6400"/>
            </a:xfrm>
            <a:custGeom>
              <a:avLst/>
              <a:gdLst/>
              <a:ahLst/>
              <a:cxnLst/>
              <a:rect l="l" t="t" r="r" b="b"/>
              <a:pathLst>
                <a:path w="240" h="256" extrusionOk="0">
                  <a:moveTo>
                    <a:pt x="120" y="0"/>
                  </a:moveTo>
                  <a:cubicBezTo>
                    <a:pt x="71" y="0"/>
                    <a:pt x="34" y="50"/>
                    <a:pt x="17" y="103"/>
                  </a:cubicBezTo>
                  <a:cubicBezTo>
                    <a:pt x="1" y="136"/>
                    <a:pt x="17" y="169"/>
                    <a:pt x="34" y="206"/>
                  </a:cubicBezTo>
                  <a:cubicBezTo>
                    <a:pt x="34" y="223"/>
                    <a:pt x="71" y="256"/>
                    <a:pt x="104" y="256"/>
                  </a:cubicBezTo>
                  <a:cubicBezTo>
                    <a:pt x="153" y="256"/>
                    <a:pt x="223" y="223"/>
                    <a:pt x="240" y="153"/>
                  </a:cubicBezTo>
                  <a:lnTo>
                    <a:pt x="240" y="120"/>
                  </a:lnTo>
                  <a:cubicBezTo>
                    <a:pt x="240" y="83"/>
                    <a:pt x="223" y="50"/>
                    <a:pt x="207" y="33"/>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6"/>
            <p:cNvSpPr/>
            <p:nvPr/>
          </p:nvSpPr>
          <p:spPr>
            <a:xfrm rot="10800000">
              <a:off x="4041640" y="2602358"/>
              <a:ext cx="5175" cy="5200"/>
            </a:xfrm>
            <a:custGeom>
              <a:avLst/>
              <a:gdLst/>
              <a:ahLst/>
              <a:cxnLst/>
              <a:rect l="l" t="t" r="r" b="b"/>
              <a:pathLst>
                <a:path w="207" h="208" extrusionOk="0">
                  <a:moveTo>
                    <a:pt x="37" y="1"/>
                  </a:moveTo>
                  <a:cubicBezTo>
                    <a:pt x="37" y="17"/>
                    <a:pt x="21" y="34"/>
                    <a:pt x="21" y="71"/>
                  </a:cubicBezTo>
                  <a:cubicBezTo>
                    <a:pt x="0" y="88"/>
                    <a:pt x="0" y="121"/>
                    <a:pt x="21" y="154"/>
                  </a:cubicBezTo>
                  <a:cubicBezTo>
                    <a:pt x="37" y="191"/>
                    <a:pt x="70" y="207"/>
                    <a:pt x="87" y="207"/>
                  </a:cubicBezTo>
                  <a:cubicBezTo>
                    <a:pt x="141" y="207"/>
                    <a:pt x="174" y="191"/>
                    <a:pt x="207" y="154"/>
                  </a:cubicBezTo>
                  <a:cubicBezTo>
                    <a:pt x="157" y="104"/>
                    <a:pt x="103" y="50"/>
                    <a:pt x="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6"/>
            <p:cNvSpPr/>
            <p:nvPr/>
          </p:nvSpPr>
          <p:spPr>
            <a:xfrm rot="10800000">
              <a:off x="4086690" y="2609183"/>
              <a:ext cx="5575" cy="6500"/>
            </a:xfrm>
            <a:custGeom>
              <a:avLst/>
              <a:gdLst/>
              <a:ahLst/>
              <a:cxnLst/>
              <a:rect l="l" t="t" r="r" b="b"/>
              <a:pathLst>
                <a:path w="223" h="260" extrusionOk="0">
                  <a:moveTo>
                    <a:pt x="120" y="0"/>
                  </a:moveTo>
                  <a:cubicBezTo>
                    <a:pt x="66" y="17"/>
                    <a:pt x="17" y="50"/>
                    <a:pt x="0" y="120"/>
                  </a:cubicBezTo>
                  <a:cubicBezTo>
                    <a:pt x="0" y="153"/>
                    <a:pt x="0" y="190"/>
                    <a:pt x="17" y="206"/>
                  </a:cubicBezTo>
                  <a:cubicBezTo>
                    <a:pt x="33" y="239"/>
                    <a:pt x="50" y="256"/>
                    <a:pt x="87" y="256"/>
                  </a:cubicBezTo>
                  <a:cubicBezTo>
                    <a:pt x="93" y="258"/>
                    <a:pt x="100" y="259"/>
                    <a:pt x="107" y="259"/>
                  </a:cubicBezTo>
                  <a:cubicBezTo>
                    <a:pt x="154" y="259"/>
                    <a:pt x="208" y="214"/>
                    <a:pt x="223" y="153"/>
                  </a:cubicBezTo>
                  <a:lnTo>
                    <a:pt x="223" y="120"/>
                  </a:lnTo>
                  <a:cubicBezTo>
                    <a:pt x="223" y="87"/>
                    <a:pt x="206" y="50"/>
                    <a:pt x="190" y="33"/>
                  </a:cubicBezTo>
                  <a:cubicBezTo>
                    <a:pt x="169" y="17"/>
                    <a:pt x="153" y="17"/>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6"/>
            <p:cNvSpPr/>
            <p:nvPr/>
          </p:nvSpPr>
          <p:spPr>
            <a:xfrm rot="10800000">
              <a:off x="4115015" y="2616183"/>
              <a:ext cx="5600" cy="4650"/>
            </a:xfrm>
            <a:custGeom>
              <a:avLst/>
              <a:gdLst/>
              <a:ahLst/>
              <a:cxnLst/>
              <a:rect l="l" t="t" r="r" b="b"/>
              <a:pathLst>
                <a:path w="224" h="186" extrusionOk="0">
                  <a:moveTo>
                    <a:pt x="207" y="0"/>
                  </a:moveTo>
                  <a:lnTo>
                    <a:pt x="207" y="0"/>
                  </a:lnTo>
                  <a:cubicBezTo>
                    <a:pt x="136" y="33"/>
                    <a:pt x="66" y="50"/>
                    <a:pt x="0" y="87"/>
                  </a:cubicBezTo>
                  <a:cubicBezTo>
                    <a:pt x="0" y="103"/>
                    <a:pt x="0" y="136"/>
                    <a:pt x="17" y="153"/>
                  </a:cubicBezTo>
                  <a:cubicBezTo>
                    <a:pt x="38" y="175"/>
                    <a:pt x="63" y="186"/>
                    <a:pt x="88" y="186"/>
                  </a:cubicBezTo>
                  <a:cubicBezTo>
                    <a:pt x="123" y="186"/>
                    <a:pt x="159" y="167"/>
                    <a:pt x="190" y="136"/>
                  </a:cubicBezTo>
                  <a:cubicBezTo>
                    <a:pt x="223" y="103"/>
                    <a:pt x="223" y="50"/>
                    <a:pt x="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6"/>
            <p:cNvSpPr/>
            <p:nvPr/>
          </p:nvSpPr>
          <p:spPr>
            <a:xfrm rot="10800000">
              <a:off x="4334890" y="2576108"/>
              <a:ext cx="6100" cy="6500"/>
            </a:xfrm>
            <a:custGeom>
              <a:avLst/>
              <a:gdLst/>
              <a:ahLst/>
              <a:cxnLst/>
              <a:rect l="l" t="t" r="r" b="b"/>
              <a:pathLst>
                <a:path w="244" h="260" extrusionOk="0">
                  <a:moveTo>
                    <a:pt x="157" y="1"/>
                  </a:moveTo>
                  <a:cubicBezTo>
                    <a:pt x="87" y="1"/>
                    <a:pt x="38" y="34"/>
                    <a:pt x="17" y="104"/>
                  </a:cubicBezTo>
                  <a:cubicBezTo>
                    <a:pt x="1" y="137"/>
                    <a:pt x="17" y="170"/>
                    <a:pt x="17" y="207"/>
                  </a:cubicBezTo>
                  <a:cubicBezTo>
                    <a:pt x="38" y="240"/>
                    <a:pt x="71" y="256"/>
                    <a:pt x="87" y="256"/>
                  </a:cubicBezTo>
                  <a:cubicBezTo>
                    <a:pt x="96" y="259"/>
                    <a:pt x="105" y="260"/>
                    <a:pt x="114" y="260"/>
                  </a:cubicBezTo>
                  <a:cubicBezTo>
                    <a:pt x="173" y="260"/>
                    <a:pt x="223" y="214"/>
                    <a:pt x="223" y="153"/>
                  </a:cubicBezTo>
                  <a:cubicBezTo>
                    <a:pt x="244" y="120"/>
                    <a:pt x="244" y="83"/>
                    <a:pt x="223" y="50"/>
                  </a:cubicBezTo>
                  <a:cubicBezTo>
                    <a:pt x="207" y="50"/>
                    <a:pt x="207" y="34"/>
                    <a:pt x="207" y="34"/>
                  </a:cubicBezTo>
                  <a:cubicBezTo>
                    <a:pt x="190" y="17"/>
                    <a:pt x="174" y="1"/>
                    <a:pt x="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6"/>
            <p:cNvSpPr/>
            <p:nvPr/>
          </p:nvSpPr>
          <p:spPr>
            <a:xfrm rot="10800000">
              <a:off x="4364565" y="2581858"/>
              <a:ext cx="6000" cy="6725"/>
            </a:xfrm>
            <a:custGeom>
              <a:avLst/>
              <a:gdLst/>
              <a:ahLst/>
              <a:cxnLst/>
              <a:rect l="l" t="t" r="r" b="b"/>
              <a:pathLst>
                <a:path w="240" h="269" extrusionOk="0">
                  <a:moveTo>
                    <a:pt x="139" y="1"/>
                  </a:moveTo>
                  <a:cubicBezTo>
                    <a:pt x="124" y="1"/>
                    <a:pt x="112" y="5"/>
                    <a:pt x="103" y="13"/>
                  </a:cubicBezTo>
                  <a:cubicBezTo>
                    <a:pt x="33" y="50"/>
                    <a:pt x="0" y="116"/>
                    <a:pt x="17" y="186"/>
                  </a:cubicBezTo>
                  <a:cubicBezTo>
                    <a:pt x="33" y="219"/>
                    <a:pt x="50" y="240"/>
                    <a:pt x="66" y="256"/>
                  </a:cubicBezTo>
                  <a:cubicBezTo>
                    <a:pt x="85" y="264"/>
                    <a:pt x="98" y="269"/>
                    <a:pt x="111" y="269"/>
                  </a:cubicBezTo>
                  <a:cubicBezTo>
                    <a:pt x="124" y="269"/>
                    <a:pt x="136" y="264"/>
                    <a:pt x="153" y="256"/>
                  </a:cubicBezTo>
                  <a:cubicBezTo>
                    <a:pt x="190" y="240"/>
                    <a:pt x="206" y="219"/>
                    <a:pt x="223" y="186"/>
                  </a:cubicBezTo>
                  <a:cubicBezTo>
                    <a:pt x="239" y="153"/>
                    <a:pt x="239" y="116"/>
                    <a:pt x="239" y="83"/>
                  </a:cubicBezTo>
                  <a:cubicBezTo>
                    <a:pt x="223" y="67"/>
                    <a:pt x="223" y="50"/>
                    <a:pt x="206" y="34"/>
                  </a:cubicBezTo>
                  <a:lnTo>
                    <a:pt x="190" y="13"/>
                  </a:lnTo>
                  <a:cubicBezTo>
                    <a:pt x="171" y="5"/>
                    <a:pt x="154"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6"/>
            <p:cNvSpPr/>
            <p:nvPr/>
          </p:nvSpPr>
          <p:spPr>
            <a:xfrm rot="10800000">
              <a:off x="4341790" y="2607858"/>
              <a:ext cx="6000" cy="6600"/>
            </a:xfrm>
            <a:custGeom>
              <a:avLst/>
              <a:gdLst/>
              <a:ahLst/>
              <a:cxnLst/>
              <a:rect l="l" t="t" r="r" b="b"/>
              <a:pathLst>
                <a:path w="240" h="264" extrusionOk="0">
                  <a:moveTo>
                    <a:pt x="137" y="1"/>
                  </a:moveTo>
                  <a:cubicBezTo>
                    <a:pt x="83" y="1"/>
                    <a:pt x="17" y="54"/>
                    <a:pt x="0" y="120"/>
                  </a:cubicBezTo>
                  <a:cubicBezTo>
                    <a:pt x="0" y="157"/>
                    <a:pt x="0" y="190"/>
                    <a:pt x="17" y="207"/>
                  </a:cubicBezTo>
                  <a:cubicBezTo>
                    <a:pt x="33" y="244"/>
                    <a:pt x="50" y="260"/>
                    <a:pt x="83" y="260"/>
                  </a:cubicBezTo>
                  <a:cubicBezTo>
                    <a:pt x="90" y="263"/>
                    <a:pt x="97" y="264"/>
                    <a:pt x="104" y="264"/>
                  </a:cubicBezTo>
                  <a:cubicBezTo>
                    <a:pt x="153" y="264"/>
                    <a:pt x="209" y="215"/>
                    <a:pt x="223" y="157"/>
                  </a:cubicBezTo>
                  <a:cubicBezTo>
                    <a:pt x="240" y="104"/>
                    <a:pt x="223" y="71"/>
                    <a:pt x="186" y="38"/>
                  </a:cubicBezTo>
                  <a:cubicBezTo>
                    <a:pt x="170" y="17"/>
                    <a:pt x="153" y="17"/>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6"/>
            <p:cNvSpPr/>
            <p:nvPr/>
          </p:nvSpPr>
          <p:spPr>
            <a:xfrm rot="10800000">
              <a:off x="4371465" y="2553083"/>
              <a:ext cx="6000" cy="6525"/>
            </a:xfrm>
            <a:custGeom>
              <a:avLst/>
              <a:gdLst/>
              <a:ahLst/>
              <a:cxnLst/>
              <a:rect l="l" t="t" r="r" b="b"/>
              <a:pathLst>
                <a:path w="240" h="261" extrusionOk="0">
                  <a:moveTo>
                    <a:pt x="136" y="0"/>
                  </a:moveTo>
                  <a:cubicBezTo>
                    <a:pt x="101" y="0"/>
                    <a:pt x="64" y="17"/>
                    <a:pt x="33" y="58"/>
                  </a:cubicBezTo>
                  <a:cubicBezTo>
                    <a:pt x="0" y="111"/>
                    <a:pt x="0" y="194"/>
                    <a:pt x="33" y="231"/>
                  </a:cubicBezTo>
                  <a:cubicBezTo>
                    <a:pt x="56" y="252"/>
                    <a:pt x="81" y="261"/>
                    <a:pt x="106" y="261"/>
                  </a:cubicBezTo>
                  <a:cubicBezTo>
                    <a:pt x="142" y="261"/>
                    <a:pt x="177" y="243"/>
                    <a:pt x="206" y="215"/>
                  </a:cubicBezTo>
                  <a:cubicBezTo>
                    <a:pt x="239" y="161"/>
                    <a:pt x="239" y="74"/>
                    <a:pt x="206" y="25"/>
                  </a:cubicBezTo>
                  <a:cubicBezTo>
                    <a:pt x="185" y="9"/>
                    <a:pt x="161"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6"/>
            <p:cNvSpPr/>
            <p:nvPr/>
          </p:nvSpPr>
          <p:spPr>
            <a:xfrm rot="10800000">
              <a:off x="4366315" y="2598783"/>
              <a:ext cx="6000" cy="6525"/>
            </a:xfrm>
            <a:custGeom>
              <a:avLst/>
              <a:gdLst/>
              <a:ahLst/>
              <a:cxnLst/>
              <a:rect l="l" t="t" r="r" b="b"/>
              <a:pathLst>
                <a:path w="240" h="261" extrusionOk="0">
                  <a:moveTo>
                    <a:pt x="133" y="1"/>
                  </a:moveTo>
                  <a:cubicBezTo>
                    <a:pt x="101" y="1"/>
                    <a:pt x="64" y="18"/>
                    <a:pt x="33" y="47"/>
                  </a:cubicBezTo>
                  <a:cubicBezTo>
                    <a:pt x="17" y="64"/>
                    <a:pt x="17" y="84"/>
                    <a:pt x="0" y="101"/>
                  </a:cubicBezTo>
                  <a:cubicBezTo>
                    <a:pt x="0" y="150"/>
                    <a:pt x="0" y="204"/>
                    <a:pt x="33" y="237"/>
                  </a:cubicBezTo>
                  <a:cubicBezTo>
                    <a:pt x="59" y="248"/>
                    <a:pt x="92" y="260"/>
                    <a:pt x="122" y="260"/>
                  </a:cubicBezTo>
                  <a:cubicBezTo>
                    <a:pt x="134" y="260"/>
                    <a:pt x="146" y="258"/>
                    <a:pt x="157" y="253"/>
                  </a:cubicBezTo>
                  <a:cubicBezTo>
                    <a:pt x="173" y="237"/>
                    <a:pt x="190" y="220"/>
                    <a:pt x="190" y="204"/>
                  </a:cubicBezTo>
                  <a:cubicBezTo>
                    <a:pt x="239" y="150"/>
                    <a:pt x="239" y="84"/>
                    <a:pt x="190" y="31"/>
                  </a:cubicBezTo>
                  <a:cubicBezTo>
                    <a:pt x="176" y="10"/>
                    <a:pt x="156"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6"/>
            <p:cNvSpPr/>
            <p:nvPr/>
          </p:nvSpPr>
          <p:spPr>
            <a:xfrm rot="10800000">
              <a:off x="4344765" y="2562983"/>
              <a:ext cx="6525" cy="6625"/>
            </a:xfrm>
            <a:custGeom>
              <a:avLst/>
              <a:gdLst/>
              <a:ahLst/>
              <a:cxnLst/>
              <a:rect l="l" t="t" r="r" b="b"/>
              <a:pathLst>
                <a:path w="261" h="265" extrusionOk="0">
                  <a:moveTo>
                    <a:pt x="140" y="0"/>
                  </a:moveTo>
                  <a:cubicBezTo>
                    <a:pt x="125" y="0"/>
                    <a:pt x="112" y="4"/>
                    <a:pt x="103" y="13"/>
                  </a:cubicBezTo>
                  <a:cubicBezTo>
                    <a:pt x="37" y="29"/>
                    <a:pt x="0" y="116"/>
                    <a:pt x="17" y="182"/>
                  </a:cubicBezTo>
                  <a:cubicBezTo>
                    <a:pt x="17" y="202"/>
                    <a:pt x="54" y="235"/>
                    <a:pt x="70" y="252"/>
                  </a:cubicBezTo>
                  <a:cubicBezTo>
                    <a:pt x="87" y="260"/>
                    <a:pt x="99" y="264"/>
                    <a:pt x="112" y="264"/>
                  </a:cubicBezTo>
                  <a:cubicBezTo>
                    <a:pt x="125" y="264"/>
                    <a:pt x="138" y="260"/>
                    <a:pt x="157" y="252"/>
                  </a:cubicBezTo>
                  <a:cubicBezTo>
                    <a:pt x="223" y="219"/>
                    <a:pt x="260" y="149"/>
                    <a:pt x="244" y="79"/>
                  </a:cubicBezTo>
                  <a:cubicBezTo>
                    <a:pt x="223" y="62"/>
                    <a:pt x="223" y="46"/>
                    <a:pt x="206" y="29"/>
                  </a:cubicBezTo>
                  <a:lnTo>
                    <a:pt x="190" y="13"/>
                  </a:lnTo>
                  <a:cubicBezTo>
                    <a:pt x="173" y="4"/>
                    <a:pt x="156"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6"/>
            <p:cNvSpPr/>
            <p:nvPr/>
          </p:nvSpPr>
          <p:spPr>
            <a:xfrm rot="10800000">
              <a:off x="4358990" y="2565308"/>
              <a:ext cx="6025" cy="6325"/>
            </a:xfrm>
            <a:custGeom>
              <a:avLst/>
              <a:gdLst/>
              <a:ahLst/>
              <a:cxnLst/>
              <a:rect l="l" t="t" r="r" b="b"/>
              <a:pathLst>
                <a:path w="241" h="253" extrusionOk="0">
                  <a:moveTo>
                    <a:pt x="127" y="1"/>
                  </a:moveTo>
                  <a:cubicBezTo>
                    <a:pt x="97" y="1"/>
                    <a:pt x="63" y="13"/>
                    <a:pt x="34" y="40"/>
                  </a:cubicBezTo>
                  <a:cubicBezTo>
                    <a:pt x="1" y="110"/>
                    <a:pt x="1" y="180"/>
                    <a:pt x="34" y="230"/>
                  </a:cubicBezTo>
                  <a:cubicBezTo>
                    <a:pt x="58" y="244"/>
                    <a:pt x="85" y="253"/>
                    <a:pt x="111" y="253"/>
                  </a:cubicBezTo>
                  <a:cubicBezTo>
                    <a:pt x="144" y="253"/>
                    <a:pt x="178" y="240"/>
                    <a:pt x="207" y="213"/>
                  </a:cubicBezTo>
                  <a:cubicBezTo>
                    <a:pt x="240" y="143"/>
                    <a:pt x="240" y="77"/>
                    <a:pt x="191" y="23"/>
                  </a:cubicBezTo>
                  <a:cubicBezTo>
                    <a:pt x="174" y="9"/>
                    <a:pt x="151"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6"/>
            <p:cNvSpPr/>
            <p:nvPr/>
          </p:nvSpPr>
          <p:spPr>
            <a:xfrm rot="10800000">
              <a:off x="4358590" y="2610758"/>
              <a:ext cx="6000" cy="6400"/>
            </a:xfrm>
            <a:custGeom>
              <a:avLst/>
              <a:gdLst/>
              <a:ahLst/>
              <a:cxnLst/>
              <a:rect l="l" t="t" r="r" b="b"/>
              <a:pathLst>
                <a:path w="240" h="256" extrusionOk="0">
                  <a:moveTo>
                    <a:pt x="138" y="1"/>
                  </a:moveTo>
                  <a:cubicBezTo>
                    <a:pt x="103" y="1"/>
                    <a:pt x="65" y="18"/>
                    <a:pt x="33" y="59"/>
                  </a:cubicBezTo>
                  <a:cubicBezTo>
                    <a:pt x="0" y="109"/>
                    <a:pt x="0" y="179"/>
                    <a:pt x="33" y="228"/>
                  </a:cubicBezTo>
                  <a:cubicBezTo>
                    <a:pt x="54" y="249"/>
                    <a:pt x="71" y="249"/>
                    <a:pt x="87" y="249"/>
                  </a:cubicBezTo>
                  <a:cubicBezTo>
                    <a:pt x="96" y="253"/>
                    <a:pt x="106" y="255"/>
                    <a:pt x="117" y="255"/>
                  </a:cubicBezTo>
                  <a:cubicBezTo>
                    <a:pt x="147" y="255"/>
                    <a:pt x="182" y="239"/>
                    <a:pt x="207" y="212"/>
                  </a:cubicBezTo>
                  <a:cubicBezTo>
                    <a:pt x="240" y="162"/>
                    <a:pt x="240" y="109"/>
                    <a:pt x="223" y="76"/>
                  </a:cubicBezTo>
                  <a:cubicBezTo>
                    <a:pt x="223" y="59"/>
                    <a:pt x="207" y="43"/>
                    <a:pt x="207" y="22"/>
                  </a:cubicBezTo>
                  <a:cubicBezTo>
                    <a:pt x="186" y="9"/>
                    <a:pt x="163"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6"/>
            <p:cNvSpPr/>
            <p:nvPr/>
          </p:nvSpPr>
          <p:spPr>
            <a:xfrm rot="10800000">
              <a:off x="4379190" y="2584983"/>
              <a:ext cx="6025" cy="6400"/>
            </a:xfrm>
            <a:custGeom>
              <a:avLst/>
              <a:gdLst/>
              <a:ahLst/>
              <a:cxnLst/>
              <a:rect l="l" t="t" r="r" b="b"/>
              <a:pathLst>
                <a:path w="241" h="256" extrusionOk="0">
                  <a:moveTo>
                    <a:pt x="140" y="1"/>
                  </a:moveTo>
                  <a:cubicBezTo>
                    <a:pt x="107" y="1"/>
                    <a:pt x="74" y="17"/>
                    <a:pt x="54" y="59"/>
                  </a:cubicBezTo>
                  <a:cubicBezTo>
                    <a:pt x="1" y="108"/>
                    <a:pt x="1" y="179"/>
                    <a:pt x="54" y="228"/>
                  </a:cubicBezTo>
                  <a:cubicBezTo>
                    <a:pt x="71" y="249"/>
                    <a:pt x="71" y="249"/>
                    <a:pt x="87" y="249"/>
                  </a:cubicBezTo>
                  <a:cubicBezTo>
                    <a:pt x="100" y="253"/>
                    <a:pt x="113" y="255"/>
                    <a:pt x="124" y="255"/>
                  </a:cubicBezTo>
                  <a:cubicBezTo>
                    <a:pt x="156" y="255"/>
                    <a:pt x="183" y="239"/>
                    <a:pt x="207" y="212"/>
                  </a:cubicBezTo>
                  <a:cubicBezTo>
                    <a:pt x="240" y="179"/>
                    <a:pt x="240" y="125"/>
                    <a:pt x="240" y="75"/>
                  </a:cubicBezTo>
                  <a:cubicBezTo>
                    <a:pt x="224" y="59"/>
                    <a:pt x="224" y="43"/>
                    <a:pt x="207" y="22"/>
                  </a:cubicBezTo>
                  <a:cubicBezTo>
                    <a:pt x="187" y="8"/>
                    <a:pt x="163"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6"/>
            <p:cNvSpPr/>
            <p:nvPr/>
          </p:nvSpPr>
          <p:spPr>
            <a:xfrm rot="10800000">
              <a:off x="3996490" y="2472083"/>
              <a:ext cx="6525" cy="6550"/>
            </a:xfrm>
            <a:custGeom>
              <a:avLst/>
              <a:gdLst/>
              <a:ahLst/>
              <a:cxnLst/>
              <a:rect l="l" t="t" r="r" b="b"/>
              <a:pathLst>
                <a:path w="261" h="262" extrusionOk="0">
                  <a:moveTo>
                    <a:pt x="150" y="1"/>
                  </a:moveTo>
                  <a:cubicBezTo>
                    <a:pt x="119" y="1"/>
                    <a:pt x="83" y="18"/>
                    <a:pt x="54" y="47"/>
                  </a:cubicBezTo>
                  <a:cubicBezTo>
                    <a:pt x="1" y="101"/>
                    <a:pt x="1" y="187"/>
                    <a:pt x="54" y="237"/>
                  </a:cubicBezTo>
                  <a:cubicBezTo>
                    <a:pt x="75" y="252"/>
                    <a:pt x="100" y="261"/>
                    <a:pt x="123" y="261"/>
                  </a:cubicBezTo>
                  <a:cubicBezTo>
                    <a:pt x="156" y="261"/>
                    <a:pt x="188" y="244"/>
                    <a:pt x="207" y="204"/>
                  </a:cubicBezTo>
                  <a:cubicBezTo>
                    <a:pt x="260" y="150"/>
                    <a:pt x="260" y="68"/>
                    <a:pt x="207" y="31"/>
                  </a:cubicBezTo>
                  <a:cubicBezTo>
                    <a:pt x="193" y="10"/>
                    <a:pt x="173"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6"/>
            <p:cNvSpPr/>
            <p:nvPr/>
          </p:nvSpPr>
          <p:spPr>
            <a:xfrm rot="10800000">
              <a:off x="3993090" y="2518558"/>
              <a:ext cx="6000" cy="6300"/>
            </a:xfrm>
            <a:custGeom>
              <a:avLst/>
              <a:gdLst/>
              <a:ahLst/>
              <a:cxnLst/>
              <a:rect l="l" t="t" r="r" b="b"/>
              <a:pathLst>
                <a:path w="240" h="252" extrusionOk="0">
                  <a:moveTo>
                    <a:pt x="116" y="0"/>
                  </a:moveTo>
                  <a:cubicBezTo>
                    <a:pt x="100" y="0"/>
                    <a:pt x="81" y="8"/>
                    <a:pt x="70" y="8"/>
                  </a:cubicBezTo>
                  <a:cubicBezTo>
                    <a:pt x="33" y="24"/>
                    <a:pt x="17" y="61"/>
                    <a:pt x="0" y="111"/>
                  </a:cubicBezTo>
                  <a:cubicBezTo>
                    <a:pt x="0" y="144"/>
                    <a:pt x="0" y="181"/>
                    <a:pt x="17" y="197"/>
                  </a:cubicBezTo>
                  <a:cubicBezTo>
                    <a:pt x="33" y="230"/>
                    <a:pt x="50" y="247"/>
                    <a:pt x="87" y="247"/>
                  </a:cubicBezTo>
                  <a:cubicBezTo>
                    <a:pt x="94" y="250"/>
                    <a:pt x="102" y="251"/>
                    <a:pt x="110" y="251"/>
                  </a:cubicBezTo>
                  <a:cubicBezTo>
                    <a:pt x="156" y="251"/>
                    <a:pt x="209" y="206"/>
                    <a:pt x="223" y="164"/>
                  </a:cubicBezTo>
                  <a:lnTo>
                    <a:pt x="223" y="144"/>
                  </a:lnTo>
                  <a:cubicBezTo>
                    <a:pt x="239" y="94"/>
                    <a:pt x="223" y="61"/>
                    <a:pt x="190" y="24"/>
                  </a:cubicBezTo>
                  <a:cubicBezTo>
                    <a:pt x="173" y="8"/>
                    <a:pt x="153" y="8"/>
                    <a:pt x="136" y="8"/>
                  </a:cubicBezTo>
                  <a:cubicBezTo>
                    <a:pt x="131" y="2"/>
                    <a:pt x="124"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6"/>
            <p:cNvSpPr/>
            <p:nvPr/>
          </p:nvSpPr>
          <p:spPr>
            <a:xfrm rot="10800000">
              <a:off x="3993915" y="2533133"/>
              <a:ext cx="6000" cy="6600"/>
            </a:xfrm>
            <a:custGeom>
              <a:avLst/>
              <a:gdLst/>
              <a:ahLst/>
              <a:cxnLst/>
              <a:rect l="l" t="t" r="r" b="b"/>
              <a:pathLst>
                <a:path w="240" h="264" extrusionOk="0">
                  <a:moveTo>
                    <a:pt x="136" y="1"/>
                  </a:moveTo>
                  <a:cubicBezTo>
                    <a:pt x="120" y="1"/>
                    <a:pt x="83" y="17"/>
                    <a:pt x="50" y="38"/>
                  </a:cubicBezTo>
                  <a:cubicBezTo>
                    <a:pt x="33" y="54"/>
                    <a:pt x="17" y="87"/>
                    <a:pt x="0" y="120"/>
                  </a:cubicBezTo>
                  <a:cubicBezTo>
                    <a:pt x="0" y="158"/>
                    <a:pt x="0" y="191"/>
                    <a:pt x="17" y="207"/>
                  </a:cubicBezTo>
                  <a:cubicBezTo>
                    <a:pt x="33" y="244"/>
                    <a:pt x="50" y="261"/>
                    <a:pt x="83" y="261"/>
                  </a:cubicBezTo>
                  <a:cubicBezTo>
                    <a:pt x="91" y="263"/>
                    <a:pt x="100" y="264"/>
                    <a:pt x="108" y="264"/>
                  </a:cubicBezTo>
                  <a:cubicBezTo>
                    <a:pt x="166" y="264"/>
                    <a:pt x="208" y="215"/>
                    <a:pt x="223" y="158"/>
                  </a:cubicBezTo>
                  <a:cubicBezTo>
                    <a:pt x="239" y="120"/>
                    <a:pt x="223" y="87"/>
                    <a:pt x="206" y="54"/>
                  </a:cubicBezTo>
                  <a:cubicBezTo>
                    <a:pt x="206" y="54"/>
                    <a:pt x="206" y="38"/>
                    <a:pt x="186" y="38"/>
                  </a:cubicBezTo>
                  <a:cubicBezTo>
                    <a:pt x="186" y="17"/>
                    <a:pt x="169" y="17"/>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6"/>
            <p:cNvSpPr/>
            <p:nvPr/>
          </p:nvSpPr>
          <p:spPr>
            <a:xfrm rot="10800000">
              <a:off x="4000815" y="2548658"/>
              <a:ext cx="5600" cy="6525"/>
            </a:xfrm>
            <a:custGeom>
              <a:avLst/>
              <a:gdLst/>
              <a:ahLst/>
              <a:cxnLst/>
              <a:rect l="l" t="t" r="r" b="b"/>
              <a:pathLst>
                <a:path w="224" h="261" extrusionOk="0">
                  <a:moveTo>
                    <a:pt x="104" y="0"/>
                  </a:moveTo>
                  <a:cubicBezTo>
                    <a:pt x="87" y="17"/>
                    <a:pt x="71" y="38"/>
                    <a:pt x="54" y="54"/>
                  </a:cubicBezTo>
                  <a:cubicBezTo>
                    <a:pt x="1" y="103"/>
                    <a:pt x="1" y="190"/>
                    <a:pt x="54" y="223"/>
                  </a:cubicBezTo>
                  <a:cubicBezTo>
                    <a:pt x="54" y="244"/>
                    <a:pt x="71" y="244"/>
                    <a:pt x="87" y="260"/>
                  </a:cubicBezTo>
                  <a:cubicBezTo>
                    <a:pt x="137" y="260"/>
                    <a:pt x="174" y="244"/>
                    <a:pt x="207" y="207"/>
                  </a:cubicBezTo>
                  <a:cubicBezTo>
                    <a:pt x="207" y="207"/>
                    <a:pt x="207" y="190"/>
                    <a:pt x="223" y="190"/>
                  </a:cubicBezTo>
                  <a:cubicBezTo>
                    <a:pt x="174" y="141"/>
                    <a:pt x="137" y="71"/>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6"/>
            <p:cNvSpPr/>
            <p:nvPr/>
          </p:nvSpPr>
          <p:spPr>
            <a:xfrm rot="10800000">
              <a:off x="4005965" y="2520008"/>
              <a:ext cx="6425" cy="6425"/>
            </a:xfrm>
            <a:custGeom>
              <a:avLst/>
              <a:gdLst/>
              <a:ahLst/>
              <a:cxnLst/>
              <a:rect l="l" t="t" r="r" b="b"/>
              <a:pathLst>
                <a:path w="257" h="257" extrusionOk="0">
                  <a:moveTo>
                    <a:pt x="103" y="1"/>
                  </a:moveTo>
                  <a:cubicBezTo>
                    <a:pt x="50" y="38"/>
                    <a:pt x="0" y="104"/>
                    <a:pt x="17" y="174"/>
                  </a:cubicBezTo>
                  <a:cubicBezTo>
                    <a:pt x="33" y="207"/>
                    <a:pt x="50" y="227"/>
                    <a:pt x="87" y="244"/>
                  </a:cubicBezTo>
                  <a:cubicBezTo>
                    <a:pt x="95" y="252"/>
                    <a:pt x="108" y="256"/>
                    <a:pt x="122" y="256"/>
                  </a:cubicBezTo>
                  <a:cubicBezTo>
                    <a:pt x="136" y="256"/>
                    <a:pt x="153" y="252"/>
                    <a:pt x="169" y="244"/>
                  </a:cubicBezTo>
                  <a:cubicBezTo>
                    <a:pt x="190" y="227"/>
                    <a:pt x="223" y="207"/>
                    <a:pt x="240" y="174"/>
                  </a:cubicBezTo>
                  <a:cubicBezTo>
                    <a:pt x="240" y="141"/>
                    <a:pt x="256" y="104"/>
                    <a:pt x="240" y="87"/>
                  </a:cubicBezTo>
                  <a:cubicBezTo>
                    <a:pt x="240" y="54"/>
                    <a:pt x="223" y="38"/>
                    <a:pt x="207" y="21"/>
                  </a:cubicBezTo>
                  <a:lnTo>
                    <a:pt x="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6"/>
            <p:cNvSpPr/>
            <p:nvPr/>
          </p:nvSpPr>
          <p:spPr>
            <a:xfrm rot="10800000">
              <a:off x="3998665" y="2487758"/>
              <a:ext cx="5575" cy="6500"/>
            </a:xfrm>
            <a:custGeom>
              <a:avLst/>
              <a:gdLst/>
              <a:ahLst/>
              <a:cxnLst/>
              <a:rect l="l" t="t" r="r" b="b"/>
              <a:pathLst>
                <a:path w="223" h="260" extrusionOk="0">
                  <a:moveTo>
                    <a:pt x="116" y="1"/>
                  </a:moveTo>
                  <a:cubicBezTo>
                    <a:pt x="69" y="1"/>
                    <a:pt x="14" y="46"/>
                    <a:pt x="0" y="107"/>
                  </a:cubicBezTo>
                  <a:cubicBezTo>
                    <a:pt x="0" y="140"/>
                    <a:pt x="0" y="177"/>
                    <a:pt x="17" y="210"/>
                  </a:cubicBezTo>
                  <a:cubicBezTo>
                    <a:pt x="33" y="227"/>
                    <a:pt x="50" y="260"/>
                    <a:pt x="87" y="260"/>
                  </a:cubicBezTo>
                  <a:cubicBezTo>
                    <a:pt x="136" y="260"/>
                    <a:pt x="206" y="227"/>
                    <a:pt x="223" y="157"/>
                  </a:cubicBezTo>
                  <a:cubicBezTo>
                    <a:pt x="223" y="124"/>
                    <a:pt x="223" y="91"/>
                    <a:pt x="206" y="54"/>
                  </a:cubicBezTo>
                  <a:cubicBezTo>
                    <a:pt x="206" y="37"/>
                    <a:pt x="190" y="37"/>
                    <a:pt x="190" y="37"/>
                  </a:cubicBezTo>
                  <a:cubicBezTo>
                    <a:pt x="173" y="21"/>
                    <a:pt x="153" y="4"/>
                    <a:pt x="136" y="4"/>
                  </a:cubicBezTo>
                  <a:cubicBezTo>
                    <a:pt x="130" y="2"/>
                    <a:pt x="123"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6"/>
            <p:cNvSpPr/>
            <p:nvPr/>
          </p:nvSpPr>
          <p:spPr>
            <a:xfrm rot="10800000">
              <a:off x="4000815" y="2503258"/>
              <a:ext cx="6000" cy="6500"/>
            </a:xfrm>
            <a:custGeom>
              <a:avLst/>
              <a:gdLst/>
              <a:ahLst/>
              <a:cxnLst/>
              <a:rect l="l" t="t" r="r" b="b"/>
              <a:pathLst>
                <a:path w="240" h="260" extrusionOk="0">
                  <a:moveTo>
                    <a:pt x="136" y="1"/>
                  </a:moveTo>
                  <a:cubicBezTo>
                    <a:pt x="103" y="1"/>
                    <a:pt x="71" y="17"/>
                    <a:pt x="50" y="55"/>
                  </a:cubicBezTo>
                  <a:cubicBezTo>
                    <a:pt x="0" y="109"/>
                    <a:pt x="0" y="195"/>
                    <a:pt x="50" y="228"/>
                  </a:cubicBezTo>
                  <a:cubicBezTo>
                    <a:pt x="65" y="251"/>
                    <a:pt x="85" y="260"/>
                    <a:pt x="107" y="260"/>
                  </a:cubicBezTo>
                  <a:cubicBezTo>
                    <a:pt x="139" y="260"/>
                    <a:pt x="175" y="241"/>
                    <a:pt x="206" y="212"/>
                  </a:cubicBezTo>
                  <a:cubicBezTo>
                    <a:pt x="239" y="158"/>
                    <a:pt x="239" y="76"/>
                    <a:pt x="206" y="22"/>
                  </a:cubicBezTo>
                  <a:cubicBezTo>
                    <a:pt x="184" y="9"/>
                    <a:pt x="160"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6"/>
            <p:cNvSpPr/>
            <p:nvPr/>
          </p:nvSpPr>
          <p:spPr>
            <a:xfrm rot="10800000">
              <a:off x="4018865" y="2465808"/>
              <a:ext cx="1675" cy="25"/>
            </a:xfrm>
            <a:custGeom>
              <a:avLst/>
              <a:gdLst/>
              <a:ahLst/>
              <a:cxnLst/>
              <a:rect l="l" t="t" r="r" b="b"/>
              <a:pathLst>
                <a:path w="67" h="1" extrusionOk="0">
                  <a:moveTo>
                    <a:pt x="1" y="1"/>
                  </a:moveTo>
                  <a:lnTo>
                    <a:pt x="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6"/>
            <p:cNvSpPr/>
            <p:nvPr/>
          </p:nvSpPr>
          <p:spPr>
            <a:xfrm rot="10800000">
              <a:off x="4379190" y="2629258"/>
              <a:ext cx="2100" cy="650"/>
            </a:xfrm>
            <a:custGeom>
              <a:avLst/>
              <a:gdLst/>
              <a:ahLst/>
              <a:cxnLst/>
              <a:rect l="l" t="t" r="r" b="b"/>
              <a:pathLst>
                <a:path w="84" h="26" extrusionOk="0">
                  <a:moveTo>
                    <a:pt x="83" y="0"/>
                  </a:moveTo>
                  <a:cubicBezTo>
                    <a:pt x="50" y="0"/>
                    <a:pt x="34" y="17"/>
                    <a:pt x="1" y="17"/>
                  </a:cubicBezTo>
                  <a:lnTo>
                    <a:pt x="17" y="17"/>
                  </a:lnTo>
                  <a:cubicBezTo>
                    <a:pt x="22" y="23"/>
                    <a:pt x="28" y="25"/>
                    <a:pt x="35" y="25"/>
                  </a:cubicBezTo>
                  <a:cubicBezTo>
                    <a:pt x="52" y="25"/>
                    <a:pt x="71" y="12"/>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6"/>
            <p:cNvSpPr/>
            <p:nvPr/>
          </p:nvSpPr>
          <p:spPr>
            <a:xfrm rot="10800000">
              <a:off x="4401890" y="2619683"/>
              <a:ext cx="6100" cy="4675"/>
            </a:xfrm>
            <a:custGeom>
              <a:avLst/>
              <a:gdLst/>
              <a:ahLst/>
              <a:cxnLst/>
              <a:rect l="l" t="t" r="r" b="b"/>
              <a:pathLst>
                <a:path w="244" h="187" extrusionOk="0">
                  <a:moveTo>
                    <a:pt x="207" y="1"/>
                  </a:moveTo>
                  <a:cubicBezTo>
                    <a:pt x="120" y="38"/>
                    <a:pt x="54" y="71"/>
                    <a:pt x="1" y="88"/>
                  </a:cubicBezTo>
                  <a:lnTo>
                    <a:pt x="1" y="104"/>
                  </a:lnTo>
                  <a:cubicBezTo>
                    <a:pt x="1" y="141"/>
                    <a:pt x="17" y="158"/>
                    <a:pt x="54" y="174"/>
                  </a:cubicBezTo>
                  <a:cubicBezTo>
                    <a:pt x="71" y="182"/>
                    <a:pt x="83" y="186"/>
                    <a:pt x="96" y="186"/>
                  </a:cubicBezTo>
                  <a:cubicBezTo>
                    <a:pt x="109" y="186"/>
                    <a:pt x="122" y="182"/>
                    <a:pt x="141" y="174"/>
                  </a:cubicBezTo>
                  <a:cubicBezTo>
                    <a:pt x="190" y="158"/>
                    <a:pt x="244" y="88"/>
                    <a:pt x="223" y="22"/>
                  </a:cubicBezTo>
                  <a:lnTo>
                    <a:pt x="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6"/>
            <p:cNvSpPr/>
            <p:nvPr/>
          </p:nvSpPr>
          <p:spPr>
            <a:xfrm rot="10800000">
              <a:off x="4011140" y="2474358"/>
              <a:ext cx="6000" cy="6600"/>
            </a:xfrm>
            <a:custGeom>
              <a:avLst/>
              <a:gdLst/>
              <a:ahLst/>
              <a:cxnLst/>
              <a:rect l="l" t="t" r="r" b="b"/>
              <a:pathLst>
                <a:path w="240" h="264" extrusionOk="0">
                  <a:moveTo>
                    <a:pt x="127" y="1"/>
                  </a:moveTo>
                  <a:cubicBezTo>
                    <a:pt x="70" y="1"/>
                    <a:pt x="17" y="46"/>
                    <a:pt x="17" y="107"/>
                  </a:cubicBezTo>
                  <a:cubicBezTo>
                    <a:pt x="1" y="140"/>
                    <a:pt x="1" y="177"/>
                    <a:pt x="17" y="210"/>
                  </a:cubicBezTo>
                  <a:cubicBezTo>
                    <a:pt x="34" y="227"/>
                    <a:pt x="71" y="243"/>
                    <a:pt x="87" y="264"/>
                  </a:cubicBezTo>
                  <a:cubicBezTo>
                    <a:pt x="153" y="264"/>
                    <a:pt x="207" y="210"/>
                    <a:pt x="223" y="140"/>
                  </a:cubicBezTo>
                  <a:cubicBezTo>
                    <a:pt x="240" y="107"/>
                    <a:pt x="240" y="74"/>
                    <a:pt x="223" y="58"/>
                  </a:cubicBezTo>
                  <a:cubicBezTo>
                    <a:pt x="207" y="37"/>
                    <a:pt x="207" y="37"/>
                    <a:pt x="207" y="21"/>
                  </a:cubicBezTo>
                  <a:cubicBezTo>
                    <a:pt x="190" y="21"/>
                    <a:pt x="174" y="4"/>
                    <a:pt x="153" y="4"/>
                  </a:cubicBezTo>
                  <a:cubicBezTo>
                    <a:pt x="145" y="2"/>
                    <a:pt x="136" y="1"/>
                    <a:pt x="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6"/>
            <p:cNvSpPr/>
            <p:nvPr/>
          </p:nvSpPr>
          <p:spPr>
            <a:xfrm rot="10800000">
              <a:off x="3975465" y="2496308"/>
              <a:ext cx="2600" cy="5175"/>
            </a:xfrm>
            <a:custGeom>
              <a:avLst/>
              <a:gdLst/>
              <a:ahLst/>
              <a:cxnLst/>
              <a:rect l="l" t="t" r="r" b="b"/>
              <a:pathLst>
                <a:path w="104" h="207" extrusionOk="0">
                  <a:moveTo>
                    <a:pt x="33" y="0"/>
                  </a:moveTo>
                  <a:cubicBezTo>
                    <a:pt x="17" y="17"/>
                    <a:pt x="17" y="33"/>
                    <a:pt x="0" y="71"/>
                  </a:cubicBezTo>
                  <a:cubicBezTo>
                    <a:pt x="0" y="104"/>
                    <a:pt x="0" y="137"/>
                    <a:pt x="17" y="157"/>
                  </a:cubicBezTo>
                  <a:cubicBezTo>
                    <a:pt x="33" y="190"/>
                    <a:pt x="54" y="207"/>
                    <a:pt x="87" y="207"/>
                  </a:cubicBezTo>
                  <a:lnTo>
                    <a:pt x="103" y="207"/>
                  </a:lnTo>
                  <a:cubicBezTo>
                    <a:pt x="70" y="137"/>
                    <a:pt x="54" y="71"/>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6"/>
            <p:cNvSpPr/>
            <p:nvPr/>
          </p:nvSpPr>
          <p:spPr>
            <a:xfrm rot="10800000">
              <a:off x="4125340" y="2587308"/>
              <a:ext cx="6000" cy="6600"/>
            </a:xfrm>
            <a:custGeom>
              <a:avLst/>
              <a:gdLst/>
              <a:ahLst/>
              <a:cxnLst/>
              <a:rect l="l" t="t" r="r" b="b"/>
              <a:pathLst>
                <a:path w="240" h="264" extrusionOk="0">
                  <a:moveTo>
                    <a:pt x="127" y="0"/>
                  </a:moveTo>
                  <a:cubicBezTo>
                    <a:pt x="67" y="0"/>
                    <a:pt x="15" y="49"/>
                    <a:pt x="1" y="106"/>
                  </a:cubicBezTo>
                  <a:cubicBezTo>
                    <a:pt x="1" y="144"/>
                    <a:pt x="1" y="176"/>
                    <a:pt x="17" y="209"/>
                  </a:cubicBezTo>
                  <a:cubicBezTo>
                    <a:pt x="34" y="226"/>
                    <a:pt x="67" y="247"/>
                    <a:pt x="83" y="263"/>
                  </a:cubicBezTo>
                  <a:cubicBezTo>
                    <a:pt x="153" y="263"/>
                    <a:pt x="207" y="209"/>
                    <a:pt x="223" y="144"/>
                  </a:cubicBezTo>
                  <a:cubicBezTo>
                    <a:pt x="240" y="106"/>
                    <a:pt x="223" y="73"/>
                    <a:pt x="223" y="57"/>
                  </a:cubicBezTo>
                  <a:lnTo>
                    <a:pt x="186" y="20"/>
                  </a:lnTo>
                  <a:cubicBezTo>
                    <a:pt x="186" y="20"/>
                    <a:pt x="170" y="3"/>
                    <a:pt x="153" y="3"/>
                  </a:cubicBezTo>
                  <a:cubicBezTo>
                    <a:pt x="144" y="1"/>
                    <a:pt x="136"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6"/>
            <p:cNvSpPr/>
            <p:nvPr/>
          </p:nvSpPr>
          <p:spPr>
            <a:xfrm rot="10800000">
              <a:off x="3986590" y="2501158"/>
              <a:ext cx="6525" cy="6500"/>
            </a:xfrm>
            <a:custGeom>
              <a:avLst/>
              <a:gdLst/>
              <a:ahLst/>
              <a:cxnLst/>
              <a:rect l="l" t="t" r="r" b="b"/>
              <a:pathLst>
                <a:path w="261" h="260" extrusionOk="0">
                  <a:moveTo>
                    <a:pt x="135" y="1"/>
                  </a:moveTo>
                  <a:cubicBezTo>
                    <a:pt x="126" y="1"/>
                    <a:pt x="116" y="3"/>
                    <a:pt x="103" y="8"/>
                  </a:cubicBezTo>
                  <a:cubicBezTo>
                    <a:pt x="38" y="41"/>
                    <a:pt x="0" y="111"/>
                    <a:pt x="17" y="177"/>
                  </a:cubicBezTo>
                  <a:cubicBezTo>
                    <a:pt x="38" y="214"/>
                    <a:pt x="54" y="231"/>
                    <a:pt x="70" y="247"/>
                  </a:cubicBezTo>
                  <a:cubicBezTo>
                    <a:pt x="87" y="256"/>
                    <a:pt x="105" y="260"/>
                    <a:pt x="120" y="260"/>
                  </a:cubicBezTo>
                  <a:cubicBezTo>
                    <a:pt x="135" y="260"/>
                    <a:pt x="149" y="256"/>
                    <a:pt x="157" y="247"/>
                  </a:cubicBezTo>
                  <a:cubicBezTo>
                    <a:pt x="223" y="231"/>
                    <a:pt x="260" y="144"/>
                    <a:pt x="244" y="74"/>
                  </a:cubicBezTo>
                  <a:cubicBezTo>
                    <a:pt x="244" y="58"/>
                    <a:pt x="223" y="41"/>
                    <a:pt x="207" y="25"/>
                  </a:cubicBezTo>
                  <a:cubicBezTo>
                    <a:pt x="207" y="25"/>
                    <a:pt x="190" y="25"/>
                    <a:pt x="190" y="8"/>
                  </a:cubicBezTo>
                  <a:cubicBezTo>
                    <a:pt x="168" y="8"/>
                    <a:pt x="153"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6"/>
            <p:cNvSpPr/>
            <p:nvPr/>
          </p:nvSpPr>
          <p:spPr>
            <a:xfrm rot="10800000">
              <a:off x="3977215" y="2466558"/>
              <a:ext cx="6000" cy="6575"/>
            </a:xfrm>
            <a:custGeom>
              <a:avLst/>
              <a:gdLst/>
              <a:ahLst/>
              <a:cxnLst/>
              <a:rect l="l" t="t" r="r" b="b"/>
              <a:pathLst>
                <a:path w="240" h="263" extrusionOk="0">
                  <a:moveTo>
                    <a:pt x="157" y="0"/>
                  </a:moveTo>
                  <a:cubicBezTo>
                    <a:pt x="87" y="0"/>
                    <a:pt x="33" y="33"/>
                    <a:pt x="17" y="120"/>
                  </a:cubicBezTo>
                  <a:cubicBezTo>
                    <a:pt x="0" y="136"/>
                    <a:pt x="17" y="173"/>
                    <a:pt x="17" y="206"/>
                  </a:cubicBezTo>
                  <a:cubicBezTo>
                    <a:pt x="33" y="239"/>
                    <a:pt x="70" y="260"/>
                    <a:pt x="103" y="260"/>
                  </a:cubicBezTo>
                  <a:cubicBezTo>
                    <a:pt x="110" y="262"/>
                    <a:pt x="117" y="263"/>
                    <a:pt x="124" y="263"/>
                  </a:cubicBezTo>
                  <a:cubicBezTo>
                    <a:pt x="172" y="263"/>
                    <a:pt x="225" y="215"/>
                    <a:pt x="239" y="157"/>
                  </a:cubicBezTo>
                  <a:cubicBezTo>
                    <a:pt x="239" y="120"/>
                    <a:pt x="239" y="87"/>
                    <a:pt x="223" y="54"/>
                  </a:cubicBezTo>
                  <a:lnTo>
                    <a:pt x="206" y="33"/>
                  </a:lnTo>
                  <a:cubicBezTo>
                    <a:pt x="190" y="17"/>
                    <a:pt x="173"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6"/>
            <p:cNvSpPr/>
            <p:nvPr/>
          </p:nvSpPr>
          <p:spPr>
            <a:xfrm rot="10800000">
              <a:off x="4399815" y="2494133"/>
              <a:ext cx="6000" cy="6600"/>
            </a:xfrm>
            <a:custGeom>
              <a:avLst/>
              <a:gdLst/>
              <a:ahLst/>
              <a:cxnLst/>
              <a:rect l="l" t="t" r="r" b="b"/>
              <a:pathLst>
                <a:path w="240" h="264" extrusionOk="0">
                  <a:moveTo>
                    <a:pt x="132" y="0"/>
                  </a:moveTo>
                  <a:cubicBezTo>
                    <a:pt x="74" y="0"/>
                    <a:pt x="31" y="49"/>
                    <a:pt x="17" y="107"/>
                  </a:cubicBezTo>
                  <a:cubicBezTo>
                    <a:pt x="0" y="144"/>
                    <a:pt x="0" y="177"/>
                    <a:pt x="17" y="210"/>
                  </a:cubicBezTo>
                  <a:cubicBezTo>
                    <a:pt x="33" y="230"/>
                    <a:pt x="70" y="247"/>
                    <a:pt x="87" y="263"/>
                  </a:cubicBezTo>
                  <a:cubicBezTo>
                    <a:pt x="157" y="263"/>
                    <a:pt x="206" y="210"/>
                    <a:pt x="223" y="144"/>
                  </a:cubicBezTo>
                  <a:cubicBezTo>
                    <a:pt x="239" y="107"/>
                    <a:pt x="239" y="90"/>
                    <a:pt x="223" y="57"/>
                  </a:cubicBezTo>
                  <a:cubicBezTo>
                    <a:pt x="206" y="41"/>
                    <a:pt x="206" y="41"/>
                    <a:pt x="206" y="24"/>
                  </a:cubicBezTo>
                  <a:cubicBezTo>
                    <a:pt x="190" y="24"/>
                    <a:pt x="173" y="3"/>
                    <a:pt x="157" y="3"/>
                  </a:cubicBezTo>
                  <a:cubicBezTo>
                    <a:pt x="148"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6"/>
            <p:cNvSpPr/>
            <p:nvPr/>
          </p:nvSpPr>
          <p:spPr>
            <a:xfrm rot="10800000">
              <a:off x="4385190" y="2552508"/>
              <a:ext cx="6000" cy="6150"/>
            </a:xfrm>
            <a:custGeom>
              <a:avLst/>
              <a:gdLst/>
              <a:ahLst/>
              <a:cxnLst/>
              <a:rect l="l" t="t" r="r" b="b"/>
              <a:pathLst>
                <a:path w="240" h="246" extrusionOk="0">
                  <a:moveTo>
                    <a:pt x="116" y="0"/>
                  </a:moveTo>
                  <a:cubicBezTo>
                    <a:pt x="70" y="0"/>
                    <a:pt x="15" y="46"/>
                    <a:pt x="1" y="106"/>
                  </a:cubicBezTo>
                  <a:cubicBezTo>
                    <a:pt x="1" y="139"/>
                    <a:pt x="1" y="177"/>
                    <a:pt x="17" y="193"/>
                  </a:cubicBezTo>
                  <a:cubicBezTo>
                    <a:pt x="34" y="226"/>
                    <a:pt x="50" y="242"/>
                    <a:pt x="87" y="242"/>
                  </a:cubicBezTo>
                  <a:cubicBezTo>
                    <a:pt x="96" y="245"/>
                    <a:pt x="104" y="246"/>
                    <a:pt x="113" y="246"/>
                  </a:cubicBezTo>
                  <a:cubicBezTo>
                    <a:pt x="167" y="246"/>
                    <a:pt x="209" y="200"/>
                    <a:pt x="223" y="139"/>
                  </a:cubicBezTo>
                  <a:cubicBezTo>
                    <a:pt x="240" y="106"/>
                    <a:pt x="223" y="73"/>
                    <a:pt x="223" y="53"/>
                  </a:cubicBezTo>
                  <a:cubicBezTo>
                    <a:pt x="207" y="36"/>
                    <a:pt x="207" y="36"/>
                    <a:pt x="190" y="20"/>
                  </a:cubicBezTo>
                  <a:cubicBezTo>
                    <a:pt x="190" y="3"/>
                    <a:pt x="170" y="3"/>
                    <a:pt x="137" y="3"/>
                  </a:cubicBezTo>
                  <a:cubicBezTo>
                    <a:pt x="130" y="1"/>
                    <a:pt x="124"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6"/>
            <p:cNvSpPr/>
            <p:nvPr/>
          </p:nvSpPr>
          <p:spPr>
            <a:xfrm rot="10800000">
              <a:off x="4395490" y="2476108"/>
              <a:ext cx="6000" cy="6525"/>
            </a:xfrm>
            <a:custGeom>
              <a:avLst/>
              <a:gdLst/>
              <a:ahLst/>
              <a:cxnLst/>
              <a:rect l="l" t="t" r="r" b="b"/>
              <a:pathLst>
                <a:path w="240" h="261" extrusionOk="0">
                  <a:moveTo>
                    <a:pt x="120" y="1"/>
                  </a:moveTo>
                  <a:cubicBezTo>
                    <a:pt x="66" y="1"/>
                    <a:pt x="33" y="55"/>
                    <a:pt x="17" y="104"/>
                  </a:cubicBezTo>
                  <a:cubicBezTo>
                    <a:pt x="0" y="141"/>
                    <a:pt x="17" y="174"/>
                    <a:pt x="17" y="207"/>
                  </a:cubicBezTo>
                  <a:cubicBezTo>
                    <a:pt x="33" y="228"/>
                    <a:pt x="66" y="244"/>
                    <a:pt x="104" y="261"/>
                  </a:cubicBezTo>
                  <a:cubicBezTo>
                    <a:pt x="153" y="261"/>
                    <a:pt x="223" y="207"/>
                    <a:pt x="240" y="141"/>
                  </a:cubicBezTo>
                  <a:lnTo>
                    <a:pt x="240" y="104"/>
                  </a:lnTo>
                  <a:cubicBezTo>
                    <a:pt x="240" y="71"/>
                    <a:pt x="223" y="55"/>
                    <a:pt x="207" y="22"/>
                  </a:cubicBezTo>
                  <a:cubicBezTo>
                    <a:pt x="190" y="22"/>
                    <a:pt x="170"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6"/>
            <p:cNvSpPr/>
            <p:nvPr/>
          </p:nvSpPr>
          <p:spPr>
            <a:xfrm rot="10800000">
              <a:off x="4407040" y="2525883"/>
              <a:ext cx="2600" cy="6525"/>
            </a:xfrm>
            <a:custGeom>
              <a:avLst/>
              <a:gdLst/>
              <a:ahLst/>
              <a:cxnLst/>
              <a:rect l="l" t="t" r="r" b="b"/>
              <a:pathLst>
                <a:path w="104" h="261" extrusionOk="0">
                  <a:moveTo>
                    <a:pt x="1" y="1"/>
                  </a:moveTo>
                  <a:lnTo>
                    <a:pt x="1" y="260"/>
                  </a:lnTo>
                  <a:cubicBezTo>
                    <a:pt x="50" y="240"/>
                    <a:pt x="83" y="207"/>
                    <a:pt x="104" y="157"/>
                  </a:cubicBezTo>
                  <a:cubicBezTo>
                    <a:pt x="104" y="104"/>
                    <a:pt x="104" y="54"/>
                    <a:pt x="67" y="34"/>
                  </a:cubicBezTo>
                  <a:cubicBezTo>
                    <a:pt x="50" y="17"/>
                    <a:pt x="34" y="1"/>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6"/>
            <p:cNvSpPr/>
            <p:nvPr/>
          </p:nvSpPr>
          <p:spPr>
            <a:xfrm rot="10800000">
              <a:off x="4402390" y="2510558"/>
              <a:ext cx="6000" cy="6375"/>
            </a:xfrm>
            <a:custGeom>
              <a:avLst/>
              <a:gdLst/>
              <a:ahLst/>
              <a:cxnLst/>
              <a:rect l="l" t="t" r="r" b="b"/>
              <a:pathLst>
                <a:path w="240" h="255" extrusionOk="0">
                  <a:moveTo>
                    <a:pt x="87" y="0"/>
                  </a:moveTo>
                  <a:cubicBezTo>
                    <a:pt x="33" y="33"/>
                    <a:pt x="0" y="103"/>
                    <a:pt x="17" y="173"/>
                  </a:cubicBezTo>
                  <a:cubicBezTo>
                    <a:pt x="17" y="206"/>
                    <a:pt x="33" y="223"/>
                    <a:pt x="70" y="239"/>
                  </a:cubicBezTo>
                  <a:cubicBezTo>
                    <a:pt x="79" y="249"/>
                    <a:pt x="91" y="255"/>
                    <a:pt x="106" y="255"/>
                  </a:cubicBezTo>
                  <a:cubicBezTo>
                    <a:pt x="121" y="255"/>
                    <a:pt x="138" y="249"/>
                    <a:pt x="157" y="239"/>
                  </a:cubicBezTo>
                  <a:cubicBezTo>
                    <a:pt x="190" y="223"/>
                    <a:pt x="206" y="206"/>
                    <a:pt x="223" y="173"/>
                  </a:cubicBezTo>
                  <a:cubicBezTo>
                    <a:pt x="239" y="136"/>
                    <a:pt x="239" y="103"/>
                    <a:pt x="223" y="87"/>
                  </a:cubicBezTo>
                  <a:cubicBezTo>
                    <a:pt x="223" y="54"/>
                    <a:pt x="223" y="33"/>
                    <a:pt x="206" y="17"/>
                  </a:cubicBezTo>
                  <a:cubicBezTo>
                    <a:pt x="190" y="17"/>
                    <a:pt x="190" y="17"/>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6"/>
            <p:cNvSpPr/>
            <p:nvPr/>
          </p:nvSpPr>
          <p:spPr>
            <a:xfrm rot="10800000">
              <a:off x="4392490" y="2585083"/>
              <a:ext cx="6000" cy="6250"/>
            </a:xfrm>
            <a:custGeom>
              <a:avLst/>
              <a:gdLst/>
              <a:ahLst/>
              <a:cxnLst/>
              <a:rect l="l" t="t" r="r" b="b"/>
              <a:pathLst>
                <a:path w="240" h="250" extrusionOk="0">
                  <a:moveTo>
                    <a:pt x="117" y="0"/>
                  </a:moveTo>
                  <a:cubicBezTo>
                    <a:pt x="70" y="0"/>
                    <a:pt x="14" y="49"/>
                    <a:pt x="0" y="106"/>
                  </a:cubicBezTo>
                  <a:cubicBezTo>
                    <a:pt x="0" y="144"/>
                    <a:pt x="0" y="177"/>
                    <a:pt x="17" y="193"/>
                  </a:cubicBezTo>
                  <a:cubicBezTo>
                    <a:pt x="33" y="226"/>
                    <a:pt x="50" y="247"/>
                    <a:pt x="87" y="247"/>
                  </a:cubicBezTo>
                  <a:cubicBezTo>
                    <a:pt x="95" y="249"/>
                    <a:pt x="103" y="250"/>
                    <a:pt x="111" y="250"/>
                  </a:cubicBezTo>
                  <a:cubicBezTo>
                    <a:pt x="165" y="250"/>
                    <a:pt x="208" y="201"/>
                    <a:pt x="223" y="144"/>
                  </a:cubicBezTo>
                  <a:cubicBezTo>
                    <a:pt x="239" y="106"/>
                    <a:pt x="223" y="73"/>
                    <a:pt x="206" y="41"/>
                  </a:cubicBezTo>
                  <a:cubicBezTo>
                    <a:pt x="206" y="41"/>
                    <a:pt x="206" y="20"/>
                    <a:pt x="190" y="20"/>
                  </a:cubicBezTo>
                  <a:cubicBezTo>
                    <a:pt x="190" y="3"/>
                    <a:pt x="173" y="3"/>
                    <a:pt x="136"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6"/>
            <p:cNvSpPr/>
            <p:nvPr/>
          </p:nvSpPr>
          <p:spPr>
            <a:xfrm rot="10800000">
              <a:off x="4386940" y="2569158"/>
              <a:ext cx="6000" cy="6500"/>
            </a:xfrm>
            <a:custGeom>
              <a:avLst/>
              <a:gdLst/>
              <a:ahLst/>
              <a:cxnLst/>
              <a:rect l="l" t="t" r="r" b="b"/>
              <a:pathLst>
                <a:path w="240" h="260" extrusionOk="0">
                  <a:moveTo>
                    <a:pt x="144" y="1"/>
                  </a:moveTo>
                  <a:cubicBezTo>
                    <a:pt x="131" y="1"/>
                    <a:pt x="117" y="5"/>
                    <a:pt x="104" y="11"/>
                  </a:cubicBezTo>
                  <a:cubicBezTo>
                    <a:pt x="71" y="11"/>
                    <a:pt x="54" y="32"/>
                    <a:pt x="34" y="48"/>
                  </a:cubicBezTo>
                  <a:cubicBezTo>
                    <a:pt x="17" y="65"/>
                    <a:pt x="1" y="98"/>
                    <a:pt x="1" y="135"/>
                  </a:cubicBezTo>
                  <a:cubicBezTo>
                    <a:pt x="1" y="168"/>
                    <a:pt x="17" y="201"/>
                    <a:pt x="34" y="238"/>
                  </a:cubicBezTo>
                  <a:cubicBezTo>
                    <a:pt x="55" y="252"/>
                    <a:pt x="80" y="259"/>
                    <a:pt x="104" y="259"/>
                  </a:cubicBezTo>
                  <a:cubicBezTo>
                    <a:pt x="138" y="259"/>
                    <a:pt x="171" y="243"/>
                    <a:pt x="190" y="201"/>
                  </a:cubicBezTo>
                  <a:cubicBezTo>
                    <a:pt x="240" y="152"/>
                    <a:pt x="240" y="65"/>
                    <a:pt x="190" y="32"/>
                  </a:cubicBezTo>
                  <a:cubicBezTo>
                    <a:pt x="180" y="10"/>
                    <a:pt x="163"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6"/>
            <p:cNvSpPr/>
            <p:nvPr/>
          </p:nvSpPr>
          <p:spPr>
            <a:xfrm rot="10800000">
              <a:off x="4387765" y="2614758"/>
              <a:ext cx="6000" cy="6075"/>
            </a:xfrm>
            <a:custGeom>
              <a:avLst/>
              <a:gdLst/>
              <a:ahLst/>
              <a:cxnLst/>
              <a:rect l="l" t="t" r="r" b="b"/>
              <a:pathLst>
                <a:path w="240" h="243" extrusionOk="0">
                  <a:moveTo>
                    <a:pt x="120" y="0"/>
                  </a:moveTo>
                  <a:cubicBezTo>
                    <a:pt x="67" y="0"/>
                    <a:pt x="34" y="33"/>
                    <a:pt x="17" y="103"/>
                  </a:cubicBezTo>
                  <a:cubicBezTo>
                    <a:pt x="1" y="136"/>
                    <a:pt x="17" y="169"/>
                    <a:pt x="34" y="190"/>
                  </a:cubicBezTo>
                  <a:cubicBezTo>
                    <a:pt x="34" y="223"/>
                    <a:pt x="67" y="239"/>
                    <a:pt x="104" y="239"/>
                  </a:cubicBezTo>
                  <a:cubicBezTo>
                    <a:pt x="110" y="241"/>
                    <a:pt x="117" y="242"/>
                    <a:pt x="124" y="242"/>
                  </a:cubicBezTo>
                  <a:cubicBezTo>
                    <a:pt x="171" y="242"/>
                    <a:pt x="225" y="197"/>
                    <a:pt x="240" y="136"/>
                  </a:cubicBezTo>
                  <a:lnTo>
                    <a:pt x="240" y="103"/>
                  </a:lnTo>
                  <a:cubicBezTo>
                    <a:pt x="240" y="66"/>
                    <a:pt x="223" y="33"/>
                    <a:pt x="207" y="17"/>
                  </a:cubicBezTo>
                  <a:cubicBezTo>
                    <a:pt x="190" y="0"/>
                    <a:pt x="17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6"/>
            <p:cNvSpPr/>
            <p:nvPr/>
          </p:nvSpPr>
          <p:spPr>
            <a:xfrm rot="10800000">
              <a:off x="4389515" y="2465808"/>
              <a:ext cx="4650" cy="1775"/>
            </a:xfrm>
            <a:custGeom>
              <a:avLst/>
              <a:gdLst/>
              <a:ahLst/>
              <a:cxnLst/>
              <a:rect l="l" t="t" r="r" b="b"/>
              <a:pathLst>
                <a:path w="186" h="71" extrusionOk="0">
                  <a:moveTo>
                    <a:pt x="120" y="1"/>
                  </a:moveTo>
                  <a:cubicBezTo>
                    <a:pt x="83" y="1"/>
                    <a:pt x="50" y="1"/>
                    <a:pt x="33" y="17"/>
                  </a:cubicBezTo>
                  <a:cubicBezTo>
                    <a:pt x="17" y="38"/>
                    <a:pt x="0" y="54"/>
                    <a:pt x="0" y="71"/>
                  </a:cubicBezTo>
                  <a:lnTo>
                    <a:pt x="186" y="71"/>
                  </a:lnTo>
                  <a:lnTo>
                    <a:pt x="186" y="54"/>
                  </a:lnTo>
                  <a:cubicBezTo>
                    <a:pt x="186" y="38"/>
                    <a:pt x="169" y="38"/>
                    <a:pt x="169" y="17"/>
                  </a:cubicBezTo>
                  <a:cubicBezTo>
                    <a:pt x="153" y="17"/>
                    <a:pt x="136"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6"/>
            <p:cNvSpPr/>
            <p:nvPr/>
          </p:nvSpPr>
          <p:spPr>
            <a:xfrm rot="10800000">
              <a:off x="4032990" y="2465808"/>
              <a:ext cx="4750" cy="1350"/>
            </a:xfrm>
            <a:custGeom>
              <a:avLst/>
              <a:gdLst/>
              <a:ahLst/>
              <a:cxnLst/>
              <a:rect l="l" t="t" r="r" b="b"/>
              <a:pathLst>
                <a:path w="190" h="54" extrusionOk="0">
                  <a:moveTo>
                    <a:pt x="120" y="0"/>
                  </a:moveTo>
                  <a:cubicBezTo>
                    <a:pt x="70" y="0"/>
                    <a:pt x="33" y="21"/>
                    <a:pt x="0" y="54"/>
                  </a:cubicBezTo>
                  <a:lnTo>
                    <a:pt x="190" y="54"/>
                  </a:lnTo>
                  <a:cubicBezTo>
                    <a:pt x="173" y="54"/>
                    <a:pt x="173" y="37"/>
                    <a:pt x="173" y="37"/>
                  </a:cubicBezTo>
                  <a:cubicBezTo>
                    <a:pt x="153" y="21"/>
                    <a:pt x="136" y="21"/>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6"/>
            <p:cNvSpPr/>
            <p:nvPr/>
          </p:nvSpPr>
          <p:spPr>
            <a:xfrm rot="10800000">
              <a:off x="4015365" y="2507533"/>
              <a:ext cx="6100" cy="6550"/>
            </a:xfrm>
            <a:custGeom>
              <a:avLst/>
              <a:gdLst/>
              <a:ahLst/>
              <a:cxnLst/>
              <a:rect l="l" t="t" r="r" b="b"/>
              <a:pathLst>
                <a:path w="244" h="262" extrusionOk="0">
                  <a:moveTo>
                    <a:pt x="139" y="1"/>
                  </a:moveTo>
                  <a:cubicBezTo>
                    <a:pt x="104" y="1"/>
                    <a:pt x="67" y="18"/>
                    <a:pt x="38" y="59"/>
                  </a:cubicBezTo>
                  <a:cubicBezTo>
                    <a:pt x="1" y="109"/>
                    <a:pt x="1" y="179"/>
                    <a:pt x="38" y="228"/>
                  </a:cubicBezTo>
                  <a:cubicBezTo>
                    <a:pt x="59" y="251"/>
                    <a:pt x="83" y="261"/>
                    <a:pt x="109" y="261"/>
                  </a:cubicBezTo>
                  <a:cubicBezTo>
                    <a:pt x="143" y="261"/>
                    <a:pt x="178" y="243"/>
                    <a:pt x="207" y="212"/>
                  </a:cubicBezTo>
                  <a:cubicBezTo>
                    <a:pt x="244" y="162"/>
                    <a:pt x="244" y="76"/>
                    <a:pt x="207" y="22"/>
                  </a:cubicBezTo>
                  <a:cubicBezTo>
                    <a:pt x="187" y="9"/>
                    <a:pt x="163"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6"/>
            <p:cNvSpPr/>
            <p:nvPr/>
          </p:nvSpPr>
          <p:spPr>
            <a:xfrm rot="10800000">
              <a:off x="4012790" y="2491233"/>
              <a:ext cx="6500" cy="6300"/>
            </a:xfrm>
            <a:custGeom>
              <a:avLst/>
              <a:gdLst/>
              <a:ahLst/>
              <a:cxnLst/>
              <a:rect l="l" t="t" r="r" b="b"/>
              <a:pathLst>
                <a:path w="260" h="252" extrusionOk="0">
                  <a:moveTo>
                    <a:pt x="138" y="0"/>
                  </a:moveTo>
                  <a:cubicBezTo>
                    <a:pt x="105" y="0"/>
                    <a:pt x="73" y="20"/>
                    <a:pt x="54" y="49"/>
                  </a:cubicBezTo>
                  <a:cubicBezTo>
                    <a:pt x="0" y="102"/>
                    <a:pt x="0" y="185"/>
                    <a:pt x="54" y="222"/>
                  </a:cubicBezTo>
                  <a:cubicBezTo>
                    <a:pt x="68" y="242"/>
                    <a:pt x="91" y="252"/>
                    <a:pt x="116" y="252"/>
                  </a:cubicBezTo>
                  <a:cubicBezTo>
                    <a:pt x="150" y="252"/>
                    <a:pt x="187" y="234"/>
                    <a:pt x="206" y="205"/>
                  </a:cubicBezTo>
                  <a:cubicBezTo>
                    <a:pt x="260" y="152"/>
                    <a:pt x="260" y="65"/>
                    <a:pt x="206" y="32"/>
                  </a:cubicBezTo>
                  <a:cubicBezTo>
                    <a:pt x="186" y="10"/>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6"/>
            <p:cNvSpPr/>
            <p:nvPr/>
          </p:nvSpPr>
          <p:spPr>
            <a:xfrm rot="10800000">
              <a:off x="4407965" y="2465808"/>
              <a:ext cx="1675" cy="2175"/>
            </a:xfrm>
            <a:custGeom>
              <a:avLst/>
              <a:gdLst/>
              <a:ahLst/>
              <a:cxnLst/>
              <a:rect l="l" t="t" r="r" b="b"/>
              <a:pathLst>
                <a:path w="67" h="87" extrusionOk="0">
                  <a:moveTo>
                    <a:pt x="1" y="0"/>
                  </a:moveTo>
                  <a:lnTo>
                    <a:pt x="1" y="87"/>
                  </a:lnTo>
                  <a:lnTo>
                    <a:pt x="67" y="87"/>
                  </a:lnTo>
                  <a:cubicBezTo>
                    <a:pt x="67" y="70"/>
                    <a:pt x="50" y="33"/>
                    <a:pt x="34" y="17"/>
                  </a:cubicBezTo>
                  <a:cubicBezTo>
                    <a:pt x="34" y="17"/>
                    <a:pt x="1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6"/>
            <p:cNvSpPr/>
            <p:nvPr/>
          </p:nvSpPr>
          <p:spPr>
            <a:xfrm rot="10800000">
              <a:off x="4399290" y="2556408"/>
              <a:ext cx="6125" cy="6500"/>
            </a:xfrm>
            <a:custGeom>
              <a:avLst/>
              <a:gdLst/>
              <a:ahLst/>
              <a:cxnLst/>
              <a:rect l="l" t="t" r="r" b="b"/>
              <a:pathLst>
                <a:path w="245" h="260" extrusionOk="0">
                  <a:moveTo>
                    <a:pt x="141" y="0"/>
                  </a:moveTo>
                  <a:cubicBezTo>
                    <a:pt x="87" y="0"/>
                    <a:pt x="17" y="54"/>
                    <a:pt x="1" y="120"/>
                  </a:cubicBezTo>
                  <a:cubicBezTo>
                    <a:pt x="1" y="157"/>
                    <a:pt x="1" y="190"/>
                    <a:pt x="17" y="223"/>
                  </a:cubicBezTo>
                  <a:cubicBezTo>
                    <a:pt x="38" y="243"/>
                    <a:pt x="71" y="260"/>
                    <a:pt x="87" y="260"/>
                  </a:cubicBezTo>
                  <a:cubicBezTo>
                    <a:pt x="120" y="260"/>
                    <a:pt x="157" y="260"/>
                    <a:pt x="174" y="243"/>
                  </a:cubicBezTo>
                  <a:cubicBezTo>
                    <a:pt x="207" y="223"/>
                    <a:pt x="223" y="190"/>
                    <a:pt x="223" y="157"/>
                  </a:cubicBezTo>
                  <a:cubicBezTo>
                    <a:pt x="244" y="120"/>
                    <a:pt x="223" y="87"/>
                    <a:pt x="207" y="54"/>
                  </a:cubicBezTo>
                  <a:cubicBezTo>
                    <a:pt x="207" y="54"/>
                    <a:pt x="207" y="37"/>
                    <a:pt x="190" y="37"/>
                  </a:cubicBezTo>
                  <a:cubicBezTo>
                    <a:pt x="190" y="37"/>
                    <a:pt x="190" y="17"/>
                    <a:pt x="174" y="17"/>
                  </a:cubicBezTo>
                  <a:cubicBezTo>
                    <a:pt x="174" y="17"/>
                    <a:pt x="157" y="17"/>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6"/>
            <p:cNvSpPr/>
            <p:nvPr/>
          </p:nvSpPr>
          <p:spPr>
            <a:xfrm rot="10800000">
              <a:off x="4398465" y="2538908"/>
              <a:ext cx="6025" cy="6375"/>
            </a:xfrm>
            <a:custGeom>
              <a:avLst/>
              <a:gdLst/>
              <a:ahLst/>
              <a:cxnLst/>
              <a:rect l="l" t="t" r="r" b="b"/>
              <a:pathLst>
                <a:path w="241" h="255" extrusionOk="0">
                  <a:moveTo>
                    <a:pt x="83" y="0"/>
                  </a:moveTo>
                  <a:cubicBezTo>
                    <a:pt x="50" y="17"/>
                    <a:pt x="34" y="54"/>
                    <a:pt x="17" y="70"/>
                  </a:cubicBezTo>
                  <a:cubicBezTo>
                    <a:pt x="1" y="103"/>
                    <a:pt x="1" y="136"/>
                    <a:pt x="1" y="173"/>
                  </a:cubicBezTo>
                  <a:cubicBezTo>
                    <a:pt x="17" y="206"/>
                    <a:pt x="34" y="223"/>
                    <a:pt x="50" y="239"/>
                  </a:cubicBezTo>
                  <a:cubicBezTo>
                    <a:pt x="67" y="250"/>
                    <a:pt x="84" y="255"/>
                    <a:pt x="100" y="255"/>
                  </a:cubicBezTo>
                  <a:cubicBezTo>
                    <a:pt x="115" y="255"/>
                    <a:pt x="129" y="250"/>
                    <a:pt x="137" y="239"/>
                  </a:cubicBezTo>
                  <a:cubicBezTo>
                    <a:pt x="207" y="223"/>
                    <a:pt x="240" y="136"/>
                    <a:pt x="224" y="87"/>
                  </a:cubicBezTo>
                  <a:cubicBezTo>
                    <a:pt x="224" y="54"/>
                    <a:pt x="207" y="33"/>
                    <a:pt x="186" y="17"/>
                  </a:cubicBezTo>
                  <a:cubicBezTo>
                    <a:pt x="186" y="17"/>
                    <a:pt x="170" y="17"/>
                    <a:pt x="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6"/>
            <p:cNvSpPr/>
            <p:nvPr/>
          </p:nvSpPr>
          <p:spPr>
            <a:xfrm rot="10800000">
              <a:off x="4399815" y="2600083"/>
              <a:ext cx="6000" cy="6525"/>
            </a:xfrm>
            <a:custGeom>
              <a:avLst/>
              <a:gdLst/>
              <a:ahLst/>
              <a:cxnLst/>
              <a:rect l="l" t="t" r="r" b="b"/>
              <a:pathLst>
                <a:path w="240" h="261" extrusionOk="0">
                  <a:moveTo>
                    <a:pt x="132" y="0"/>
                  </a:moveTo>
                  <a:cubicBezTo>
                    <a:pt x="100" y="0"/>
                    <a:pt x="64" y="19"/>
                    <a:pt x="33" y="50"/>
                  </a:cubicBezTo>
                  <a:cubicBezTo>
                    <a:pt x="0" y="99"/>
                    <a:pt x="0" y="186"/>
                    <a:pt x="33" y="239"/>
                  </a:cubicBezTo>
                  <a:cubicBezTo>
                    <a:pt x="55" y="253"/>
                    <a:pt x="80" y="261"/>
                    <a:pt x="104" y="261"/>
                  </a:cubicBezTo>
                  <a:cubicBezTo>
                    <a:pt x="141" y="261"/>
                    <a:pt x="177" y="244"/>
                    <a:pt x="206" y="202"/>
                  </a:cubicBezTo>
                  <a:cubicBezTo>
                    <a:pt x="239" y="153"/>
                    <a:pt x="239" y="8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6"/>
            <p:cNvSpPr/>
            <p:nvPr/>
          </p:nvSpPr>
          <p:spPr>
            <a:xfrm rot="10800000">
              <a:off x="3984440" y="2481783"/>
              <a:ext cx="6100" cy="6300"/>
            </a:xfrm>
            <a:custGeom>
              <a:avLst/>
              <a:gdLst/>
              <a:ahLst/>
              <a:cxnLst/>
              <a:rect l="l" t="t" r="r" b="b"/>
              <a:pathLst>
                <a:path w="244" h="252" extrusionOk="0">
                  <a:moveTo>
                    <a:pt x="137" y="1"/>
                  </a:moveTo>
                  <a:cubicBezTo>
                    <a:pt x="104" y="1"/>
                    <a:pt x="73" y="19"/>
                    <a:pt x="54" y="50"/>
                  </a:cubicBezTo>
                  <a:cubicBezTo>
                    <a:pt x="0" y="99"/>
                    <a:pt x="0" y="186"/>
                    <a:pt x="54" y="219"/>
                  </a:cubicBezTo>
                  <a:cubicBezTo>
                    <a:pt x="68" y="242"/>
                    <a:pt x="89" y="252"/>
                    <a:pt x="112" y="252"/>
                  </a:cubicBezTo>
                  <a:cubicBezTo>
                    <a:pt x="143" y="252"/>
                    <a:pt x="178" y="233"/>
                    <a:pt x="207" y="202"/>
                  </a:cubicBezTo>
                  <a:cubicBezTo>
                    <a:pt x="244" y="153"/>
                    <a:pt x="244" y="66"/>
                    <a:pt x="207" y="33"/>
                  </a:cubicBezTo>
                  <a:cubicBezTo>
                    <a:pt x="186" y="11"/>
                    <a:pt x="161"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6"/>
            <p:cNvSpPr/>
            <p:nvPr/>
          </p:nvSpPr>
          <p:spPr>
            <a:xfrm rot="10800000">
              <a:off x="4262315" y="2561958"/>
              <a:ext cx="6100" cy="6525"/>
            </a:xfrm>
            <a:custGeom>
              <a:avLst/>
              <a:gdLst/>
              <a:ahLst/>
              <a:cxnLst/>
              <a:rect l="l" t="t" r="r" b="b"/>
              <a:pathLst>
                <a:path w="244" h="261" extrusionOk="0">
                  <a:moveTo>
                    <a:pt x="103" y="1"/>
                  </a:moveTo>
                  <a:cubicBezTo>
                    <a:pt x="70" y="17"/>
                    <a:pt x="37" y="71"/>
                    <a:pt x="21" y="120"/>
                  </a:cubicBezTo>
                  <a:cubicBezTo>
                    <a:pt x="0" y="190"/>
                    <a:pt x="37" y="240"/>
                    <a:pt x="103" y="260"/>
                  </a:cubicBezTo>
                  <a:cubicBezTo>
                    <a:pt x="140" y="260"/>
                    <a:pt x="157" y="260"/>
                    <a:pt x="190" y="240"/>
                  </a:cubicBezTo>
                  <a:cubicBezTo>
                    <a:pt x="206" y="207"/>
                    <a:pt x="227" y="190"/>
                    <a:pt x="243" y="157"/>
                  </a:cubicBezTo>
                  <a:cubicBezTo>
                    <a:pt x="243" y="120"/>
                    <a:pt x="243" y="87"/>
                    <a:pt x="227" y="54"/>
                  </a:cubicBezTo>
                  <a:cubicBezTo>
                    <a:pt x="227" y="54"/>
                    <a:pt x="227" y="34"/>
                    <a:pt x="206" y="34"/>
                  </a:cubicBezTo>
                  <a:cubicBezTo>
                    <a:pt x="206" y="34"/>
                    <a:pt x="206" y="17"/>
                    <a:pt x="190" y="17"/>
                  </a:cubicBezTo>
                  <a:cubicBezTo>
                    <a:pt x="173" y="17"/>
                    <a:pt x="140" y="17"/>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6"/>
            <p:cNvSpPr/>
            <p:nvPr/>
          </p:nvSpPr>
          <p:spPr>
            <a:xfrm rot="10800000">
              <a:off x="4297565" y="2477683"/>
              <a:ext cx="6425" cy="6500"/>
            </a:xfrm>
            <a:custGeom>
              <a:avLst/>
              <a:gdLst/>
              <a:ahLst/>
              <a:cxnLst/>
              <a:rect l="l" t="t" r="r" b="b"/>
              <a:pathLst>
                <a:path w="257" h="260" extrusionOk="0">
                  <a:moveTo>
                    <a:pt x="135" y="0"/>
                  </a:moveTo>
                  <a:cubicBezTo>
                    <a:pt x="101" y="0"/>
                    <a:pt x="69" y="18"/>
                    <a:pt x="50" y="46"/>
                  </a:cubicBezTo>
                  <a:cubicBezTo>
                    <a:pt x="1" y="100"/>
                    <a:pt x="1" y="187"/>
                    <a:pt x="50" y="236"/>
                  </a:cubicBezTo>
                  <a:cubicBezTo>
                    <a:pt x="65" y="251"/>
                    <a:pt x="91" y="259"/>
                    <a:pt x="118" y="259"/>
                  </a:cubicBezTo>
                  <a:cubicBezTo>
                    <a:pt x="151" y="259"/>
                    <a:pt x="186" y="247"/>
                    <a:pt x="207" y="220"/>
                  </a:cubicBezTo>
                  <a:cubicBezTo>
                    <a:pt x="256" y="150"/>
                    <a:pt x="256" y="84"/>
                    <a:pt x="207" y="30"/>
                  </a:cubicBezTo>
                  <a:cubicBezTo>
                    <a:pt x="184" y="9"/>
                    <a:pt x="159"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6"/>
            <p:cNvSpPr/>
            <p:nvPr/>
          </p:nvSpPr>
          <p:spPr>
            <a:xfrm rot="10800000">
              <a:off x="4301890" y="2508858"/>
              <a:ext cx="6000" cy="6250"/>
            </a:xfrm>
            <a:custGeom>
              <a:avLst/>
              <a:gdLst/>
              <a:ahLst/>
              <a:cxnLst/>
              <a:rect l="l" t="t" r="r" b="b"/>
              <a:pathLst>
                <a:path w="240" h="250" extrusionOk="0">
                  <a:moveTo>
                    <a:pt x="133" y="0"/>
                  </a:moveTo>
                  <a:cubicBezTo>
                    <a:pt x="101" y="0"/>
                    <a:pt x="64" y="18"/>
                    <a:pt x="33" y="47"/>
                  </a:cubicBezTo>
                  <a:cubicBezTo>
                    <a:pt x="0" y="100"/>
                    <a:pt x="0" y="187"/>
                    <a:pt x="33" y="220"/>
                  </a:cubicBezTo>
                  <a:cubicBezTo>
                    <a:pt x="55" y="240"/>
                    <a:pt x="81" y="250"/>
                    <a:pt x="106" y="250"/>
                  </a:cubicBezTo>
                  <a:cubicBezTo>
                    <a:pt x="142" y="250"/>
                    <a:pt x="177" y="232"/>
                    <a:pt x="206" y="203"/>
                  </a:cubicBezTo>
                  <a:cubicBezTo>
                    <a:pt x="239" y="150"/>
                    <a:pt x="239" y="63"/>
                    <a:pt x="190" y="30"/>
                  </a:cubicBezTo>
                  <a:cubicBezTo>
                    <a:pt x="176" y="9"/>
                    <a:pt x="156"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6"/>
            <p:cNvSpPr/>
            <p:nvPr/>
          </p:nvSpPr>
          <p:spPr>
            <a:xfrm rot="10800000">
              <a:off x="4301390" y="2554233"/>
              <a:ext cx="6100" cy="6425"/>
            </a:xfrm>
            <a:custGeom>
              <a:avLst/>
              <a:gdLst/>
              <a:ahLst/>
              <a:cxnLst/>
              <a:rect l="l" t="t" r="r" b="b"/>
              <a:pathLst>
                <a:path w="244" h="257" extrusionOk="0">
                  <a:moveTo>
                    <a:pt x="138" y="0"/>
                  </a:moveTo>
                  <a:cubicBezTo>
                    <a:pt x="103" y="0"/>
                    <a:pt x="67" y="19"/>
                    <a:pt x="38" y="50"/>
                  </a:cubicBezTo>
                  <a:cubicBezTo>
                    <a:pt x="1" y="100"/>
                    <a:pt x="1" y="186"/>
                    <a:pt x="38" y="219"/>
                  </a:cubicBezTo>
                  <a:cubicBezTo>
                    <a:pt x="54" y="236"/>
                    <a:pt x="71" y="257"/>
                    <a:pt x="87" y="257"/>
                  </a:cubicBezTo>
                  <a:cubicBezTo>
                    <a:pt x="120" y="257"/>
                    <a:pt x="174" y="257"/>
                    <a:pt x="207" y="203"/>
                  </a:cubicBezTo>
                  <a:cubicBezTo>
                    <a:pt x="244" y="170"/>
                    <a:pt x="244" y="116"/>
                    <a:pt x="223" y="67"/>
                  </a:cubicBezTo>
                  <a:cubicBezTo>
                    <a:pt x="223" y="50"/>
                    <a:pt x="207" y="30"/>
                    <a:pt x="207" y="30"/>
                  </a:cubicBezTo>
                  <a:cubicBezTo>
                    <a:pt x="186" y="9"/>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6"/>
            <p:cNvSpPr/>
            <p:nvPr/>
          </p:nvSpPr>
          <p:spPr>
            <a:xfrm rot="10800000">
              <a:off x="4316440" y="2513108"/>
              <a:ext cx="6500" cy="6325"/>
            </a:xfrm>
            <a:custGeom>
              <a:avLst/>
              <a:gdLst/>
              <a:ahLst/>
              <a:cxnLst/>
              <a:rect l="l" t="t" r="r" b="b"/>
              <a:pathLst>
                <a:path w="260" h="253" extrusionOk="0">
                  <a:moveTo>
                    <a:pt x="151" y="0"/>
                  </a:moveTo>
                  <a:cubicBezTo>
                    <a:pt x="119" y="0"/>
                    <a:pt x="83" y="19"/>
                    <a:pt x="54" y="51"/>
                  </a:cubicBezTo>
                  <a:cubicBezTo>
                    <a:pt x="0" y="100"/>
                    <a:pt x="0" y="187"/>
                    <a:pt x="54" y="220"/>
                  </a:cubicBezTo>
                  <a:cubicBezTo>
                    <a:pt x="75" y="242"/>
                    <a:pt x="99" y="252"/>
                    <a:pt x="124" y="252"/>
                  </a:cubicBezTo>
                  <a:cubicBezTo>
                    <a:pt x="156" y="252"/>
                    <a:pt x="187" y="234"/>
                    <a:pt x="206" y="203"/>
                  </a:cubicBezTo>
                  <a:cubicBezTo>
                    <a:pt x="260" y="154"/>
                    <a:pt x="260" y="67"/>
                    <a:pt x="206" y="30"/>
                  </a:cubicBezTo>
                  <a:cubicBezTo>
                    <a:pt x="193" y="10"/>
                    <a:pt x="173" y="0"/>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6"/>
            <p:cNvSpPr/>
            <p:nvPr/>
          </p:nvSpPr>
          <p:spPr>
            <a:xfrm rot="10800000">
              <a:off x="4320340" y="2572783"/>
              <a:ext cx="6000" cy="6425"/>
            </a:xfrm>
            <a:custGeom>
              <a:avLst/>
              <a:gdLst/>
              <a:ahLst/>
              <a:cxnLst/>
              <a:rect l="l" t="t" r="r" b="b"/>
              <a:pathLst>
                <a:path w="240" h="257" extrusionOk="0">
                  <a:moveTo>
                    <a:pt x="153" y="1"/>
                  </a:moveTo>
                  <a:cubicBezTo>
                    <a:pt x="120" y="1"/>
                    <a:pt x="87" y="1"/>
                    <a:pt x="70" y="17"/>
                  </a:cubicBezTo>
                  <a:cubicBezTo>
                    <a:pt x="33" y="50"/>
                    <a:pt x="17" y="71"/>
                    <a:pt x="17" y="104"/>
                  </a:cubicBezTo>
                  <a:cubicBezTo>
                    <a:pt x="0" y="137"/>
                    <a:pt x="17" y="174"/>
                    <a:pt x="33" y="207"/>
                  </a:cubicBezTo>
                  <a:cubicBezTo>
                    <a:pt x="50" y="223"/>
                    <a:pt x="70" y="240"/>
                    <a:pt x="103" y="256"/>
                  </a:cubicBezTo>
                  <a:cubicBezTo>
                    <a:pt x="153" y="256"/>
                    <a:pt x="223" y="223"/>
                    <a:pt x="239" y="137"/>
                  </a:cubicBezTo>
                  <a:cubicBezTo>
                    <a:pt x="239" y="120"/>
                    <a:pt x="239" y="87"/>
                    <a:pt x="223" y="50"/>
                  </a:cubicBezTo>
                  <a:cubicBezTo>
                    <a:pt x="223" y="34"/>
                    <a:pt x="206" y="34"/>
                    <a:pt x="206" y="34"/>
                  </a:cubicBezTo>
                  <a:cubicBezTo>
                    <a:pt x="190" y="17"/>
                    <a:pt x="173"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6"/>
            <p:cNvSpPr/>
            <p:nvPr/>
          </p:nvSpPr>
          <p:spPr>
            <a:xfrm rot="10800000">
              <a:off x="4321990" y="2528458"/>
              <a:ext cx="6125" cy="6450"/>
            </a:xfrm>
            <a:custGeom>
              <a:avLst/>
              <a:gdLst/>
              <a:ahLst/>
              <a:cxnLst/>
              <a:rect l="l" t="t" r="r" b="b"/>
              <a:pathLst>
                <a:path w="245" h="258" extrusionOk="0">
                  <a:moveTo>
                    <a:pt x="139" y="1"/>
                  </a:moveTo>
                  <a:cubicBezTo>
                    <a:pt x="106" y="1"/>
                    <a:pt x="74" y="20"/>
                    <a:pt x="55" y="51"/>
                  </a:cubicBezTo>
                  <a:cubicBezTo>
                    <a:pt x="1" y="101"/>
                    <a:pt x="1" y="187"/>
                    <a:pt x="55" y="220"/>
                  </a:cubicBezTo>
                  <a:cubicBezTo>
                    <a:pt x="71" y="237"/>
                    <a:pt x="71" y="257"/>
                    <a:pt x="88" y="257"/>
                  </a:cubicBezTo>
                  <a:cubicBezTo>
                    <a:pt x="141" y="257"/>
                    <a:pt x="174" y="257"/>
                    <a:pt x="207" y="204"/>
                  </a:cubicBezTo>
                  <a:cubicBezTo>
                    <a:pt x="244" y="171"/>
                    <a:pt x="244" y="117"/>
                    <a:pt x="244" y="68"/>
                  </a:cubicBezTo>
                  <a:cubicBezTo>
                    <a:pt x="224" y="51"/>
                    <a:pt x="224" y="51"/>
                    <a:pt x="207" y="30"/>
                  </a:cubicBezTo>
                  <a:cubicBezTo>
                    <a:pt x="187" y="10"/>
                    <a:pt x="163"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6"/>
            <p:cNvSpPr/>
            <p:nvPr/>
          </p:nvSpPr>
          <p:spPr>
            <a:xfrm rot="10800000">
              <a:off x="4327140" y="2480033"/>
              <a:ext cx="6125" cy="6475"/>
            </a:xfrm>
            <a:custGeom>
              <a:avLst/>
              <a:gdLst/>
              <a:ahLst/>
              <a:cxnLst/>
              <a:rect l="l" t="t" r="r" b="b"/>
              <a:pathLst>
                <a:path w="245" h="259" extrusionOk="0">
                  <a:moveTo>
                    <a:pt x="136" y="0"/>
                  </a:moveTo>
                  <a:cubicBezTo>
                    <a:pt x="87" y="0"/>
                    <a:pt x="35" y="46"/>
                    <a:pt x="17" y="106"/>
                  </a:cubicBezTo>
                  <a:cubicBezTo>
                    <a:pt x="1" y="177"/>
                    <a:pt x="38" y="243"/>
                    <a:pt x="104" y="259"/>
                  </a:cubicBezTo>
                  <a:cubicBezTo>
                    <a:pt x="120" y="259"/>
                    <a:pt x="157" y="259"/>
                    <a:pt x="190" y="226"/>
                  </a:cubicBezTo>
                  <a:cubicBezTo>
                    <a:pt x="207" y="210"/>
                    <a:pt x="223" y="193"/>
                    <a:pt x="244" y="156"/>
                  </a:cubicBezTo>
                  <a:cubicBezTo>
                    <a:pt x="244" y="123"/>
                    <a:pt x="244" y="90"/>
                    <a:pt x="223" y="53"/>
                  </a:cubicBezTo>
                  <a:cubicBezTo>
                    <a:pt x="223" y="36"/>
                    <a:pt x="207" y="36"/>
                    <a:pt x="207" y="36"/>
                  </a:cubicBezTo>
                  <a:cubicBezTo>
                    <a:pt x="190" y="20"/>
                    <a:pt x="174" y="3"/>
                    <a:pt x="157" y="3"/>
                  </a:cubicBezTo>
                  <a:cubicBezTo>
                    <a:pt x="150" y="1"/>
                    <a:pt x="14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6"/>
            <p:cNvSpPr/>
            <p:nvPr/>
          </p:nvSpPr>
          <p:spPr>
            <a:xfrm rot="10800000">
              <a:off x="4299740" y="2493233"/>
              <a:ext cx="6000" cy="6500"/>
            </a:xfrm>
            <a:custGeom>
              <a:avLst/>
              <a:gdLst/>
              <a:ahLst/>
              <a:cxnLst/>
              <a:rect l="l" t="t" r="r" b="b"/>
              <a:pathLst>
                <a:path w="240" h="260" extrusionOk="0">
                  <a:moveTo>
                    <a:pt x="153" y="1"/>
                  </a:moveTo>
                  <a:cubicBezTo>
                    <a:pt x="87" y="1"/>
                    <a:pt x="34" y="34"/>
                    <a:pt x="17" y="120"/>
                  </a:cubicBezTo>
                  <a:cubicBezTo>
                    <a:pt x="1" y="137"/>
                    <a:pt x="1" y="170"/>
                    <a:pt x="17" y="207"/>
                  </a:cubicBezTo>
                  <a:cubicBezTo>
                    <a:pt x="34" y="240"/>
                    <a:pt x="71" y="256"/>
                    <a:pt x="87" y="256"/>
                  </a:cubicBezTo>
                  <a:cubicBezTo>
                    <a:pt x="96" y="258"/>
                    <a:pt x="104" y="259"/>
                    <a:pt x="112" y="259"/>
                  </a:cubicBezTo>
                  <a:cubicBezTo>
                    <a:pt x="167" y="259"/>
                    <a:pt x="209" y="214"/>
                    <a:pt x="223" y="153"/>
                  </a:cubicBezTo>
                  <a:cubicBezTo>
                    <a:pt x="240" y="120"/>
                    <a:pt x="240" y="87"/>
                    <a:pt x="223" y="50"/>
                  </a:cubicBezTo>
                  <a:cubicBezTo>
                    <a:pt x="207" y="50"/>
                    <a:pt x="207" y="34"/>
                    <a:pt x="207" y="34"/>
                  </a:cubicBezTo>
                  <a:cubicBezTo>
                    <a:pt x="190" y="17"/>
                    <a:pt x="174"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6"/>
            <p:cNvSpPr/>
            <p:nvPr/>
          </p:nvSpPr>
          <p:spPr>
            <a:xfrm rot="10800000">
              <a:off x="4314265" y="2496608"/>
              <a:ext cx="6100" cy="6525"/>
            </a:xfrm>
            <a:custGeom>
              <a:avLst/>
              <a:gdLst/>
              <a:ahLst/>
              <a:cxnLst/>
              <a:rect l="l" t="t" r="r" b="b"/>
              <a:pathLst>
                <a:path w="244" h="261" extrusionOk="0">
                  <a:moveTo>
                    <a:pt x="135" y="1"/>
                  </a:moveTo>
                  <a:cubicBezTo>
                    <a:pt x="101" y="1"/>
                    <a:pt x="66" y="19"/>
                    <a:pt x="37" y="50"/>
                  </a:cubicBezTo>
                  <a:cubicBezTo>
                    <a:pt x="0" y="99"/>
                    <a:pt x="0" y="186"/>
                    <a:pt x="37" y="240"/>
                  </a:cubicBezTo>
                  <a:cubicBezTo>
                    <a:pt x="57" y="253"/>
                    <a:pt x="81" y="261"/>
                    <a:pt x="105" y="261"/>
                  </a:cubicBezTo>
                  <a:cubicBezTo>
                    <a:pt x="140" y="261"/>
                    <a:pt x="177" y="244"/>
                    <a:pt x="206" y="203"/>
                  </a:cubicBezTo>
                  <a:cubicBezTo>
                    <a:pt x="243" y="153"/>
                    <a:pt x="243" y="83"/>
                    <a:pt x="206" y="33"/>
                  </a:cubicBezTo>
                  <a:cubicBezTo>
                    <a:pt x="185" y="11"/>
                    <a:pt x="161"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6"/>
            <p:cNvSpPr/>
            <p:nvPr/>
          </p:nvSpPr>
          <p:spPr>
            <a:xfrm rot="10800000">
              <a:off x="4314265" y="2557433"/>
              <a:ext cx="6100" cy="6625"/>
            </a:xfrm>
            <a:custGeom>
              <a:avLst/>
              <a:gdLst/>
              <a:ahLst/>
              <a:cxnLst/>
              <a:rect l="l" t="t" r="r" b="b"/>
              <a:pathLst>
                <a:path w="244" h="265" extrusionOk="0">
                  <a:moveTo>
                    <a:pt x="136" y="1"/>
                  </a:moveTo>
                  <a:cubicBezTo>
                    <a:pt x="121" y="1"/>
                    <a:pt x="103" y="5"/>
                    <a:pt x="87" y="13"/>
                  </a:cubicBezTo>
                  <a:cubicBezTo>
                    <a:pt x="37" y="46"/>
                    <a:pt x="0" y="116"/>
                    <a:pt x="17" y="186"/>
                  </a:cubicBezTo>
                  <a:cubicBezTo>
                    <a:pt x="17" y="219"/>
                    <a:pt x="37" y="236"/>
                    <a:pt x="70" y="252"/>
                  </a:cubicBezTo>
                  <a:cubicBezTo>
                    <a:pt x="79" y="261"/>
                    <a:pt x="91" y="265"/>
                    <a:pt x="106" y="265"/>
                  </a:cubicBezTo>
                  <a:cubicBezTo>
                    <a:pt x="121" y="265"/>
                    <a:pt x="138" y="261"/>
                    <a:pt x="157" y="252"/>
                  </a:cubicBezTo>
                  <a:cubicBezTo>
                    <a:pt x="190" y="236"/>
                    <a:pt x="206" y="219"/>
                    <a:pt x="223" y="186"/>
                  </a:cubicBezTo>
                  <a:cubicBezTo>
                    <a:pt x="243" y="149"/>
                    <a:pt x="243" y="116"/>
                    <a:pt x="223" y="83"/>
                  </a:cubicBezTo>
                  <a:cubicBezTo>
                    <a:pt x="223" y="63"/>
                    <a:pt x="223" y="46"/>
                    <a:pt x="206" y="30"/>
                  </a:cubicBezTo>
                  <a:cubicBezTo>
                    <a:pt x="190" y="30"/>
                    <a:pt x="190" y="30"/>
                    <a:pt x="173" y="13"/>
                  </a:cubicBezTo>
                  <a:cubicBezTo>
                    <a:pt x="165" y="5"/>
                    <a:pt x="15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6"/>
            <p:cNvSpPr/>
            <p:nvPr/>
          </p:nvSpPr>
          <p:spPr>
            <a:xfrm rot="10800000">
              <a:off x="4312615" y="2480033"/>
              <a:ext cx="5600" cy="6475"/>
            </a:xfrm>
            <a:custGeom>
              <a:avLst/>
              <a:gdLst/>
              <a:ahLst/>
              <a:cxnLst/>
              <a:rect l="l" t="t" r="r" b="b"/>
              <a:pathLst>
                <a:path w="224" h="259" extrusionOk="0">
                  <a:moveTo>
                    <a:pt x="117" y="0"/>
                  </a:moveTo>
                  <a:cubicBezTo>
                    <a:pt x="70" y="0"/>
                    <a:pt x="15" y="46"/>
                    <a:pt x="1" y="106"/>
                  </a:cubicBezTo>
                  <a:cubicBezTo>
                    <a:pt x="1" y="139"/>
                    <a:pt x="1" y="177"/>
                    <a:pt x="17" y="210"/>
                  </a:cubicBezTo>
                  <a:cubicBezTo>
                    <a:pt x="34" y="226"/>
                    <a:pt x="54" y="243"/>
                    <a:pt x="87" y="259"/>
                  </a:cubicBezTo>
                  <a:cubicBezTo>
                    <a:pt x="137" y="259"/>
                    <a:pt x="207" y="226"/>
                    <a:pt x="223" y="139"/>
                  </a:cubicBezTo>
                  <a:cubicBezTo>
                    <a:pt x="223" y="123"/>
                    <a:pt x="223" y="90"/>
                    <a:pt x="207" y="53"/>
                  </a:cubicBezTo>
                  <a:cubicBezTo>
                    <a:pt x="207" y="36"/>
                    <a:pt x="207" y="36"/>
                    <a:pt x="190" y="36"/>
                  </a:cubicBezTo>
                  <a:cubicBezTo>
                    <a:pt x="174" y="20"/>
                    <a:pt x="157" y="3"/>
                    <a:pt x="137"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6"/>
            <p:cNvSpPr/>
            <p:nvPr/>
          </p:nvSpPr>
          <p:spPr>
            <a:xfrm rot="10800000">
              <a:off x="4309115" y="2542408"/>
              <a:ext cx="6100" cy="6425"/>
            </a:xfrm>
            <a:custGeom>
              <a:avLst/>
              <a:gdLst/>
              <a:ahLst/>
              <a:cxnLst/>
              <a:rect l="l" t="t" r="r" b="b"/>
              <a:pathLst>
                <a:path w="244" h="257" extrusionOk="0">
                  <a:moveTo>
                    <a:pt x="134" y="1"/>
                  </a:moveTo>
                  <a:cubicBezTo>
                    <a:pt x="102" y="1"/>
                    <a:pt x="66" y="17"/>
                    <a:pt x="37" y="56"/>
                  </a:cubicBezTo>
                  <a:cubicBezTo>
                    <a:pt x="17" y="72"/>
                    <a:pt x="17" y="93"/>
                    <a:pt x="17" y="109"/>
                  </a:cubicBezTo>
                  <a:cubicBezTo>
                    <a:pt x="0" y="142"/>
                    <a:pt x="0" y="196"/>
                    <a:pt x="37" y="229"/>
                  </a:cubicBezTo>
                  <a:cubicBezTo>
                    <a:pt x="57" y="248"/>
                    <a:pt x="82" y="256"/>
                    <a:pt x="107" y="256"/>
                  </a:cubicBezTo>
                  <a:cubicBezTo>
                    <a:pt x="124" y="256"/>
                    <a:pt x="142" y="252"/>
                    <a:pt x="157" y="245"/>
                  </a:cubicBezTo>
                  <a:cubicBezTo>
                    <a:pt x="173" y="245"/>
                    <a:pt x="190" y="229"/>
                    <a:pt x="190" y="212"/>
                  </a:cubicBezTo>
                  <a:cubicBezTo>
                    <a:pt x="244" y="159"/>
                    <a:pt x="244" y="72"/>
                    <a:pt x="190" y="23"/>
                  </a:cubicBezTo>
                  <a:cubicBezTo>
                    <a:pt x="176" y="9"/>
                    <a:pt x="156"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6"/>
            <p:cNvSpPr/>
            <p:nvPr/>
          </p:nvSpPr>
          <p:spPr>
            <a:xfrm rot="10800000">
              <a:off x="4295415" y="2538708"/>
              <a:ext cx="5575" cy="6350"/>
            </a:xfrm>
            <a:custGeom>
              <a:avLst/>
              <a:gdLst/>
              <a:ahLst/>
              <a:cxnLst/>
              <a:rect l="l" t="t" r="r" b="b"/>
              <a:pathLst>
                <a:path w="223" h="254" extrusionOk="0">
                  <a:moveTo>
                    <a:pt x="111" y="1"/>
                  </a:moveTo>
                  <a:cubicBezTo>
                    <a:pt x="92" y="1"/>
                    <a:pt x="76" y="13"/>
                    <a:pt x="50" y="24"/>
                  </a:cubicBezTo>
                  <a:cubicBezTo>
                    <a:pt x="33" y="45"/>
                    <a:pt x="17" y="78"/>
                    <a:pt x="0" y="111"/>
                  </a:cubicBezTo>
                  <a:cubicBezTo>
                    <a:pt x="0" y="148"/>
                    <a:pt x="0" y="181"/>
                    <a:pt x="17" y="197"/>
                  </a:cubicBezTo>
                  <a:cubicBezTo>
                    <a:pt x="33" y="230"/>
                    <a:pt x="50" y="251"/>
                    <a:pt x="87" y="251"/>
                  </a:cubicBezTo>
                  <a:cubicBezTo>
                    <a:pt x="93" y="253"/>
                    <a:pt x="99" y="254"/>
                    <a:pt x="106" y="254"/>
                  </a:cubicBezTo>
                  <a:cubicBezTo>
                    <a:pt x="153" y="254"/>
                    <a:pt x="208" y="206"/>
                    <a:pt x="223" y="148"/>
                  </a:cubicBezTo>
                  <a:cubicBezTo>
                    <a:pt x="223" y="111"/>
                    <a:pt x="223" y="78"/>
                    <a:pt x="206" y="45"/>
                  </a:cubicBezTo>
                  <a:lnTo>
                    <a:pt x="190" y="24"/>
                  </a:lnTo>
                  <a:cubicBezTo>
                    <a:pt x="169" y="8"/>
                    <a:pt x="153" y="8"/>
                    <a:pt x="136" y="8"/>
                  </a:cubicBezTo>
                  <a:cubicBezTo>
                    <a:pt x="127" y="3"/>
                    <a:pt x="118" y="1"/>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6"/>
            <p:cNvSpPr/>
            <p:nvPr/>
          </p:nvSpPr>
          <p:spPr>
            <a:xfrm rot="10800000">
              <a:off x="4302715" y="2569283"/>
              <a:ext cx="6000" cy="6525"/>
            </a:xfrm>
            <a:custGeom>
              <a:avLst/>
              <a:gdLst/>
              <a:ahLst/>
              <a:cxnLst/>
              <a:rect l="l" t="t" r="r" b="b"/>
              <a:pathLst>
                <a:path w="240" h="261" extrusionOk="0">
                  <a:moveTo>
                    <a:pt x="153" y="1"/>
                  </a:moveTo>
                  <a:cubicBezTo>
                    <a:pt x="87" y="1"/>
                    <a:pt x="33" y="54"/>
                    <a:pt x="17" y="120"/>
                  </a:cubicBezTo>
                  <a:cubicBezTo>
                    <a:pt x="0" y="158"/>
                    <a:pt x="0" y="190"/>
                    <a:pt x="17" y="207"/>
                  </a:cubicBezTo>
                  <a:cubicBezTo>
                    <a:pt x="33" y="244"/>
                    <a:pt x="66" y="261"/>
                    <a:pt x="87" y="261"/>
                  </a:cubicBezTo>
                  <a:cubicBezTo>
                    <a:pt x="120" y="261"/>
                    <a:pt x="153" y="261"/>
                    <a:pt x="169" y="244"/>
                  </a:cubicBezTo>
                  <a:cubicBezTo>
                    <a:pt x="206" y="207"/>
                    <a:pt x="223" y="190"/>
                    <a:pt x="223" y="158"/>
                  </a:cubicBezTo>
                  <a:cubicBezTo>
                    <a:pt x="239" y="120"/>
                    <a:pt x="239" y="87"/>
                    <a:pt x="223" y="54"/>
                  </a:cubicBezTo>
                  <a:cubicBezTo>
                    <a:pt x="206" y="54"/>
                    <a:pt x="206" y="38"/>
                    <a:pt x="206" y="38"/>
                  </a:cubicBezTo>
                  <a:cubicBezTo>
                    <a:pt x="190" y="17"/>
                    <a:pt x="169" y="1"/>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6"/>
            <p:cNvSpPr/>
            <p:nvPr/>
          </p:nvSpPr>
          <p:spPr>
            <a:xfrm rot="10800000">
              <a:off x="4307465" y="2525583"/>
              <a:ext cx="6000" cy="6300"/>
            </a:xfrm>
            <a:custGeom>
              <a:avLst/>
              <a:gdLst/>
              <a:ahLst/>
              <a:cxnLst/>
              <a:rect l="l" t="t" r="r" b="b"/>
              <a:pathLst>
                <a:path w="240" h="252" extrusionOk="0">
                  <a:moveTo>
                    <a:pt x="139" y="0"/>
                  </a:moveTo>
                  <a:cubicBezTo>
                    <a:pt x="124" y="0"/>
                    <a:pt x="112" y="4"/>
                    <a:pt x="103" y="13"/>
                  </a:cubicBezTo>
                  <a:cubicBezTo>
                    <a:pt x="33" y="33"/>
                    <a:pt x="0" y="99"/>
                    <a:pt x="17" y="169"/>
                  </a:cubicBezTo>
                  <a:cubicBezTo>
                    <a:pt x="33" y="202"/>
                    <a:pt x="50" y="239"/>
                    <a:pt x="71" y="239"/>
                  </a:cubicBezTo>
                  <a:cubicBezTo>
                    <a:pt x="87" y="248"/>
                    <a:pt x="103" y="252"/>
                    <a:pt x="118" y="252"/>
                  </a:cubicBezTo>
                  <a:cubicBezTo>
                    <a:pt x="132" y="252"/>
                    <a:pt x="145" y="248"/>
                    <a:pt x="153" y="239"/>
                  </a:cubicBezTo>
                  <a:cubicBezTo>
                    <a:pt x="190" y="239"/>
                    <a:pt x="207" y="202"/>
                    <a:pt x="223" y="169"/>
                  </a:cubicBezTo>
                  <a:cubicBezTo>
                    <a:pt x="240" y="153"/>
                    <a:pt x="240" y="116"/>
                    <a:pt x="240" y="83"/>
                  </a:cubicBezTo>
                  <a:cubicBezTo>
                    <a:pt x="223" y="66"/>
                    <a:pt x="223" y="33"/>
                    <a:pt x="207" y="33"/>
                  </a:cubicBezTo>
                  <a:cubicBezTo>
                    <a:pt x="207" y="13"/>
                    <a:pt x="190" y="13"/>
                    <a:pt x="190" y="13"/>
                  </a:cubicBezTo>
                  <a:cubicBezTo>
                    <a:pt x="172" y="4"/>
                    <a:pt x="15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6"/>
            <p:cNvSpPr/>
            <p:nvPr/>
          </p:nvSpPr>
          <p:spPr>
            <a:xfrm rot="10800000">
              <a:off x="4202215" y="2568458"/>
              <a:ext cx="5600" cy="6000"/>
            </a:xfrm>
            <a:custGeom>
              <a:avLst/>
              <a:gdLst/>
              <a:ahLst/>
              <a:cxnLst/>
              <a:rect l="l" t="t" r="r" b="b"/>
              <a:pathLst>
                <a:path w="224" h="240" extrusionOk="0">
                  <a:moveTo>
                    <a:pt x="190" y="0"/>
                  </a:moveTo>
                  <a:cubicBezTo>
                    <a:pt x="174" y="0"/>
                    <a:pt x="153" y="17"/>
                    <a:pt x="136" y="17"/>
                  </a:cubicBezTo>
                  <a:cubicBezTo>
                    <a:pt x="87" y="33"/>
                    <a:pt x="50" y="50"/>
                    <a:pt x="17" y="50"/>
                  </a:cubicBezTo>
                  <a:cubicBezTo>
                    <a:pt x="0" y="66"/>
                    <a:pt x="0" y="66"/>
                    <a:pt x="0" y="87"/>
                  </a:cubicBezTo>
                  <a:cubicBezTo>
                    <a:pt x="0" y="120"/>
                    <a:pt x="0" y="153"/>
                    <a:pt x="17" y="190"/>
                  </a:cubicBezTo>
                  <a:cubicBezTo>
                    <a:pt x="33" y="207"/>
                    <a:pt x="50" y="223"/>
                    <a:pt x="87" y="240"/>
                  </a:cubicBezTo>
                  <a:cubicBezTo>
                    <a:pt x="136" y="240"/>
                    <a:pt x="207" y="190"/>
                    <a:pt x="223" y="120"/>
                  </a:cubicBezTo>
                  <a:cubicBezTo>
                    <a:pt x="223" y="87"/>
                    <a:pt x="223" y="50"/>
                    <a:pt x="207" y="33"/>
                  </a:cubicBezTo>
                  <a:cubicBezTo>
                    <a:pt x="207" y="17"/>
                    <a:pt x="207" y="17"/>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6"/>
            <p:cNvSpPr/>
            <p:nvPr/>
          </p:nvSpPr>
          <p:spPr>
            <a:xfrm rot="10800000">
              <a:off x="4040290" y="2476933"/>
              <a:ext cx="6025" cy="6400"/>
            </a:xfrm>
            <a:custGeom>
              <a:avLst/>
              <a:gdLst/>
              <a:ahLst/>
              <a:cxnLst/>
              <a:rect l="l" t="t" r="r" b="b"/>
              <a:pathLst>
                <a:path w="241" h="256" extrusionOk="0">
                  <a:moveTo>
                    <a:pt x="134" y="0"/>
                  </a:moveTo>
                  <a:cubicBezTo>
                    <a:pt x="120" y="0"/>
                    <a:pt x="102" y="4"/>
                    <a:pt x="83" y="12"/>
                  </a:cubicBezTo>
                  <a:cubicBezTo>
                    <a:pt x="67" y="12"/>
                    <a:pt x="34" y="50"/>
                    <a:pt x="17" y="83"/>
                  </a:cubicBezTo>
                  <a:cubicBezTo>
                    <a:pt x="17" y="99"/>
                    <a:pt x="1" y="132"/>
                    <a:pt x="17" y="169"/>
                  </a:cubicBezTo>
                  <a:cubicBezTo>
                    <a:pt x="17" y="202"/>
                    <a:pt x="34" y="235"/>
                    <a:pt x="67" y="235"/>
                  </a:cubicBezTo>
                  <a:cubicBezTo>
                    <a:pt x="83" y="256"/>
                    <a:pt x="121" y="256"/>
                    <a:pt x="154" y="256"/>
                  </a:cubicBezTo>
                  <a:cubicBezTo>
                    <a:pt x="207" y="219"/>
                    <a:pt x="240" y="153"/>
                    <a:pt x="224" y="83"/>
                  </a:cubicBezTo>
                  <a:cubicBezTo>
                    <a:pt x="224" y="66"/>
                    <a:pt x="224" y="50"/>
                    <a:pt x="207" y="29"/>
                  </a:cubicBezTo>
                  <a:cubicBezTo>
                    <a:pt x="187" y="12"/>
                    <a:pt x="187" y="12"/>
                    <a:pt x="170" y="12"/>
                  </a:cubicBezTo>
                  <a:cubicBezTo>
                    <a:pt x="162" y="4"/>
                    <a:pt x="14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6"/>
            <p:cNvSpPr/>
            <p:nvPr/>
          </p:nvSpPr>
          <p:spPr>
            <a:xfrm rot="10800000">
              <a:off x="4137390" y="2482183"/>
              <a:ext cx="6000" cy="6325"/>
            </a:xfrm>
            <a:custGeom>
              <a:avLst/>
              <a:gdLst/>
              <a:ahLst/>
              <a:cxnLst/>
              <a:rect l="l" t="t" r="r" b="b"/>
              <a:pathLst>
                <a:path w="240" h="253" extrusionOk="0">
                  <a:moveTo>
                    <a:pt x="132" y="0"/>
                  </a:moveTo>
                  <a:cubicBezTo>
                    <a:pt x="100" y="0"/>
                    <a:pt x="65" y="19"/>
                    <a:pt x="33" y="50"/>
                  </a:cubicBezTo>
                  <a:cubicBezTo>
                    <a:pt x="0" y="100"/>
                    <a:pt x="0" y="186"/>
                    <a:pt x="33" y="219"/>
                  </a:cubicBezTo>
                  <a:cubicBezTo>
                    <a:pt x="56" y="242"/>
                    <a:pt x="81" y="252"/>
                    <a:pt x="106" y="252"/>
                  </a:cubicBezTo>
                  <a:cubicBezTo>
                    <a:pt x="141" y="252"/>
                    <a:pt x="176" y="234"/>
                    <a:pt x="206" y="203"/>
                  </a:cubicBezTo>
                  <a:cubicBezTo>
                    <a:pt x="239" y="153"/>
                    <a:pt x="239" y="67"/>
                    <a:pt x="190" y="30"/>
                  </a:cubicBezTo>
                  <a:cubicBezTo>
                    <a:pt x="175" y="9"/>
                    <a:pt x="154"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6"/>
            <p:cNvSpPr/>
            <p:nvPr/>
          </p:nvSpPr>
          <p:spPr>
            <a:xfrm rot="10800000">
              <a:off x="4142540" y="2497383"/>
              <a:ext cx="6425" cy="6600"/>
            </a:xfrm>
            <a:custGeom>
              <a:avLst/>
              <a:gdLst/>
              <a:ahLst/>
              <a:cxnLst/>
              <a:rect l="l" t="t" r="r" b="b"/>
              <a:pathLst>
                <a:path w="257" h="264" extrusionOk="0">
                  <a:moveTo>
                    <a:pt x="144" y="1"/>
                  </a:moveTo>
                  <a:cubicBezTo>
                    <a:pt x="109" y="1"/>
                    <a:pt x="72" y="19"/>
                    <a:pt x="50" y="51"/>
                  </a:cubicBezTo>
                  <a:cubicBezTo>
                    <a:pt x="1" y="100"/>
                    <a:pt x="1" y="187"/>
                    <a:pt x="50" y="237"/>
                  </a:cubicBezTo>
                  <a:cubicBezTo>
                    <a:pt x="67" y="237"/>
                    <a:pt x="87" y="257"/>
                    <a:pt x="104" y="257"/>
                  </a:cubicBezTo>
                  <a:cubicBezTo>
                    <a:pt x="112" y="261"/>
                    <a:pt x="121" y="263"/>
                    <a:pt x="131" y="263"/>
                  </a:cubicBezTo>
                  <a:cubicBezTo>
                    <a:pt x="161" y="263"/>
                    <a:pt x="194" y="244"/>
                    <a:pt x="207" y="204"/>
                  </a:cubicBezTo>
                  <a:cubicBezTo>
                    <a:pt x="240" y="171"/>
                    <a:pt x="256" y="117"/>
                    <a:pt x="240" y="84"/>
                  </a:cubicBezTo>
                  <a:cubicBezTo>
                    <a:pt x="223" y="67"/>
                    <a:pt x="223" y="51"/>
                    <a:pt x="207" y="30"/>
                  </a:cubicBezTo>
                  <a:cubicBezTo>
                    <a:pt x="191" y="10"/>
                    <a:pt x="168"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6"/>
            <p:cNvSpPr/>
            <p:nvPr/>
          </p:nvSpPr>
          <p:spPr>
            <a:xfrm rot="10800000">
              <a:off x="4127090" y="2604058"/>
              <a:ext cx="6400" cy="6400"/>
            </a:xfrm>
            <a:custGeom>
              <a:avLst/>
              <a:gdLst/>
              <a:ahLst/>
              <a:cxnLst/>
              <a:rect l="l" t="t" r="r" b="b"/>
              <a:pathLst>
                <a:path w="256" h="256" extrusionOk="0">
                  <a:moveTo>
                    <a:pt x="135" y="1"/>
                  </a:moveTo>
                  <a:cubicBezTo>
                    <a:pt x="102" y="1"/>
                    <a:pt x="71" y="18"/>
                    <a:pt x="49" y="47"/>
                  </a:cubicBezTo>
                  <a:cubicBezTo>
                    <a:pt x="0" y="100"/>
                    <a:pt x="0" y="187"/>
                    <a:pt x="49" y="220"/>
                  </a:cubicBezTo>
                  <a:cubicBezTo>
                    <a:pt x="67" y="243"/>
                    <a:pt x="94" y="255"/>
                    <a:pt x="121" y="255"/>
                  </a:cubicBezTo>
                  <a:cubicBezTo>
                    <a:pt x="153" y="255"/>
                    <a:pt x="186" y="239"/>
                    <a:pt x="206" y="204"/>
                  </a:cubicBezTo>
                  <a:cubicBezTo>
                    <a:pt x="256" y="150"/>
                    <a:pt x="256" y="63"/>
                    <a:pt x="206" y="30"/>
                  </a:cubicBezTo>
                  <a:cubicBezTo>
                    <a:pt x="184" y="10"/>
                    <a:pt x="159"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6"/>
            <p:cNvSpPr/>
            <p:nvPr/>
          </p:nvSpPr>
          <p:spPr>
            <a:xfrm rot="10800000">
              <a:off x="4140390" y="2587308"/>
              <a:ext cx="6000" cy="6600"/>
            </a:xfrm>
            <a:custGeom>
              <a:avLst/>
              <a:gdLst/>
              <a:ahLst/>
              <a:cxnLst/>
              <a:rect l="l" t="t" r="r" b="b"/>
              <a:pathLst>
                <a:path w="240" h="264" extrusionOk="0">
                  <a:moveTo>
                    <a:pt x="134" y="0"/>
                  </a:moveTo>
                  <a:cubicBezTo>
                    <a:pt x="87" y="0"/>
                    <a:pt x="32" y="49"/>
                    <a:pt x="17" y="106"/>
                  </a:cubicBezTo>
                  <a:cubicBezTo>
                    <a:pt x="1" y="176"/>
                    <a:pt x="34" y="247"/>
                    <a:pt x="104" y="263"/>
                  </a:cubicBezTo>
                  <a:cubicBezTo>
                    <a:pt x="137" y="263"/>
                    <a:pt x="153" y="247"/>
                    <a:pt x="190" y="226"/>
                  </a:cubicBezTo>
                  <a:cubicBezTo>
                    <a:pt x="223" y="209"/>
                    <a:pt x="240" y="176"/>
                    <a:pt x="240" y="144"/>
                  </a:cubicBezTo>
                  <a:cubicBezTo>
                    <a:pt x="240" y="106"/>
                    <a:pt x="240" y="73"/>
                    <a:pt x="223" y="57"/>
                  </a:cubicBezTo>
                  <a:cubicBezTo>
                    <a:pt x="223" y="40"/>
                    <a:pt x="223" y="40"/>
                    <a:pt x="207" y="20"/>
                  </a:cubicBezTo>
                  <a:cubicBezTo>
                    <a:pt x="190" y="20"/>
                    <a:pt x="170" y="3"/>
                    <a:pt x="153" y="3"/>
                  </a:cubicBezTo>
                  <a:cubicBezTo>
                    <a:pt x="147" y="1"/>
                    <a:pt x="141"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6"/>
            <p:cNvSpPr/>
            <p:nvPr/>
          </p:nvSpPr>
          <p:spPr>
            <a:xfrm rot="10800000">
              <a:off x="4130890" y="2572408"/>
              <a:ext cx="6525" cy="6375"/>
            </a:xfrm>
            <a:custGeom>
              <a:avLst/>
              <a:gdLst/>
              <a:ahLst/>
              <a:cxnLst/>
              <a:rect l="l" t="t" r="r" b="b"/>
              <a:pathLst>
                <a:path w="261" h="255" extrusionOk="0">
                  <a:moveTo>
                    <a:pt x="103" y="0"/>
                  </a:moveTo>
                  <a:cubicBezTo>
                    <a:pt x="37" y="33"/>
                    <a:pt x="0" y="103"/>
                    <a:pt x="17" y="173"/>
                  </a:cubicBezTo>
                  <a:cubicBezTo>
                    <a:pt x="17" y="206"/>
                    <a:pt x="37" y="223"/>
                    <a:pt x="70" y="239"/>
                  </a:cubicBezTo>
                  <a:cubicBezTo>
                    <a:pt x="87" y="250"/>
                    <a:pt x="99" y="255"/>
                    <a:pt x="112" y="255"/>
                  </a:cubicBezTo>
                  <a:cubicBezTo>
                    <a:pt x="125" y="255"/>
                    <a:pt x="138" y="250"/>
                    <a:pt x="157" y="239"/>
                  </a:cubicBezTo>
                  <a:cubicBezTo>
                    <a:pt x="223" y="223"/>
                    <a:pt x="260" y="136"/>
                    <a:pt x="244" y="87"/>
                  </a:cubicBezTo>
                  <a:cubicBezTo>
                    <a:pt x="223" y="54"/>
                    <a:pt x="223" y="33"/>
                    <a:pt x="206" y="33"/>
                  </a:cubicBezTo>
                  <a:lnTo>
                    <a:pt x="190" y="17"/>
                  </a:lnTo>
                  <a:cubicBezTo>
                    <a:pt x="157" y="0"/>
                    <a:pt x="120"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6"/>
            <p:cNvSpPr/>
            <p:nvPr/>
          </p:nvSpPr>
          <p:spPr>
            <a:xfrm rot="10800000">
              <a:off x="4135240" y="2526508"/>
              <a:ext cx="6000" cy="6300"/>
            </a:xfrm>
            <a:custGeom>
              <a:avLst/>
              <a:gdLst/>
              <a:ahLst/>
              <a:cxnLst/>
              <a:rect l="l" t="t" r="r" b="b"/>
              <a:pathLst>
                <a:path w="240" h="252" extrusionOk="0">
                  <a:moveTo>
                    <a:pt x="104" y="0"/>
                  </a:moveTo>
                  <a:cubicBezTo>
                    <a:pt x="34" y="33"/>
                    <a:pt x="1" y="103"/>
                    <a:pt x="17" y="173"/>
                  </a:cubicBezTo>
                  <a:cubicBezTo>
                    <a:pt x="17" y="206"/>
                    <a:pt x="50" y="223"/>
                    <a:pt x="67" y="239"/>
                  </a:cubicBezTo>
                  <a:cubicBezTo>
                    <a:pt x="85" y="247"/>
                    <a:pt x="99" y="252"/>
                    <a:pt x="112" y="252"/>
                  </a:cubicBezTo>
                  <a:cubicBezTo>
                    <a:pt x="124" y="252"/>
                    <a:pt x="137" y="247"/>
                    <a:pt x="153" y="239"/>
                  </a:cubicBezTo>
                  <a:cubicBezTo>
                    <a:pt x="190" y="223"/>
                    <a:pt x="207" y="206"/>
                    <a:pt x="223" y="173"/>
                  </a:cubicBezTo>
                  <a:cubicBezTo>
                    <a:pt x="240" y="136"/>
                    <a:pt x="240" y="103"/>
                    <a:pt x="240" y="70"/>
                  </a:cubicBezTo>
                  <a:cubicBezTo>
                    <a:pt x="223" y="50"/>
                    <a:pt x="223" y="33"/>
                    <a:pt x="207" y="17"/>
                  </a:cubicBezTo>
                  <a:cubicBezTo>
                    <a:pt x="207" y="17"/>
                    <a:pt x="190" y="17"/>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6"/>
            <p:cNvSpPr/>
            <p:nvPr/>
          </p:nvSpPr>
          <p:spPr>
            <a:xfrm rot="10800000">
              <a:off x="4179440" y="2579583"/>
              <a:ext cx="5600" cy="6100"/>
            </a:xfrm>
            <a:custGeom>
              <a:avLst/>
              <a:gdLst/>
              <a:ahLst/>
              <a:cxnLst/>
              <a:rect l="l" t="t" r="r" b="b"/>
              <a:pathLst>
                <a:path w="224" h="244" extrusionOk="0">
                  <a:moveTo>
                    <a:pt x="190" y="0"/>
                  </a:moveTo>
                  <a:cubicBezTo>
                    <a:pt x="120" y="54"/>
                    <a:pt x="50" y="87"/>
                    <a:pt x="1" y="124"/>
                  </a:cubicBezTo>
                  <a:cubicBezTo>
                    <a:pt x="1" y="157"/>
                    <a:pt x="1" y="190"/>
                    <a:pt x="34" y="206"/>
                  </a:cubicBezTo>
                  <a:cubicBezTo>
                    <a:pt x="34" y="227"/>
                    <a:pt x="50" y="227"/>
                    <a:pt x="67" y="243"/>
                  </a:cubicBezTo>
                  <a:cubicBezTo>
                    <a:pt x="104" y="243"/>
                    <a:pt x="153" y="227"/>
                    <a:pt x="190" y="190"/>
                  </a:cubicBezTo>
                  <a:cubicBezTo>
                    <a:pt x="223" y="157"/>
                    <a:pt x="223" y="103"/>
                    <a:pt x="207" y="54"/>
                  </a:cubicBezTo>
                  <a:cubicBezTo>
                    <a:pt x="207" y="37"/>
                    <a:pt x="207" y="21"/>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6"/>
            <p:cNvSpPr/>
            <p:nvPr/>
          </p:nvSpPr>
          <p:spPr>
            <a:xfrm rot="10800000">
              <a:off x="4122340" y="2523158"/>
              <a:ext cx="6000" cy="6575"/>
            </a:xfrm>
            <a:custGeom>
              <a:avLst/>
              <a:gdLst/>
              <a:ahLst/>
              <a:cxnLst/>
              <a:rect l="l" t="t" r="r" b="b"/>
              <a:pathLst>
                <a:path w="240" h="263" extrusionOk="0">
                  <a:moveTo>
                    <a:pt x="137" y="0"/>
                  </a:moveTo>
                  <a:cubicBezTo>
                    <a:pt x="103" y="0"/>
                    <a:pt x="71" y="19"/>
                    <a:pt x="50" y="50"/>
                  </a:cubicBezTo>
                  <a:cubicBezTo>
                    <a:pt x="0" y="100"/>
                    <a:pt x="0" y="186"/>
                    <a:pt x="50" y="236"/>
                  </a:cubicBezTo>
                  <a:cubicBezTo>
                    <a:pt x="50" y="236"/>
                    <a:pt x="66" y="256"/>
                    <a:pt x="87" y="256"/>
                  </a:cubicBezTo>
                  <a:cubicBezTo>
                    <a:pt x="95" y="260"/>
                    <a:pt x="104" y="263"/>
                    <a:pt x="114" y="263"/>
                  </a:cubicBezTo>
                  <a:cubicBezTo>
                    <a:pt x="143" y="263"/>
                    <a:pt x="178" y="243"/>
                    <a:pt x="206" y="203"/>
                  </a:cubicBezTo>
                  <a:cubicBezTo>
                    <a:pt x="239" y="170"/>
                    <a:pt x="239" y="116"/>
                    <a:pt x="223" y="83"/>
                  </a:cubicBezTo>
                  <a:cubicBezTo>
                    <a:pt x="223" y="67"/>
                    <a:pt x="223" y="50"/>
                    <a:pt x="206" y="30"/>
                  </a:cubicBezTo>
                  <a:cubicBezTo>
                    <a:pt x="184" y="9"/>
                    <a:pt x="160"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6"/>
            <p:cNvSpPr/>
            <p:nvPr/>
          </p:nvSpPr>
          <p:spPr>
            <a:xfrm rot="10800000">
              <a:off x="4141215" y="2603183"/>
              <a:ext cx="5575" cy="5700"/>
            </a:xfrm>
            <a:custGeom>
              <a:avLst/>
              <a:gdLst/>
              <a:ahLst/>
              <a:cxnLst/>
              <a:rect l="l" t="t" r="r" b="b"/>
              <a:pathLst>
                <a:path w="223" h="228" extrusionOk="0">
                  <a:moveTo>
                    <a:pt x="186" y="0"/>
                  </a:moveTo>
                  <a:cubicBezTo>
                    <a:pt x="120" y="37"/>
                    <a:pt x="50" y="70"/>
                    <a:pt x="0" y="103"/>
                  </a:cubicBezTo>
                  <a:lnTo>
                    <a:pt x="0" y="174"/>
                  </a:lnTo>
                  <a:cubicBezTo>
                    <a:pt x="17" y="190"/>
                    <a:pt x="50" y="207"/>
                    <a:pt x="66" y="227"/>
                  </a:cubicBezTo>
                  <a:cubicBezTo>
                    <a:pt x="136" y="227"/>
                    <a:pt x="206" y="190"/>
                    <a:pt x="223" y="103"/>
                  </a:cubicBezTo>
                  <a:cubicBezTo>
                    <a:pt x="223" y="87"/>
                    <a:pt x="223" y="54"/>
                    <a:pt x="206" y="21"/>
                  </a:cubicBez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6"/>
            <p:cNvSpPr/>
            <p:nvPr/>
          </p:nvSpPr>
          <p:spPr>
            <a:xfrm rot="10800000">
              <a:off x="4143365" y="2558983"/>
              <a:ext cx="5600" cy="6500"/>
            </a:xfrm>
            <a:custGeom>
              <a:avLst/>
              <a:gdLst/>
              <a:ahLst/>
              <a:cxnLst/>
              <a:rect l="l" t="t" r="r" b="b"/>
              <a:pathLst>
                <a:path w="224" h="260" extrusionOk="0">
                  <a:moveTo>
                    <a:pt x="137" y="0"/>
                  </a:moveTo>
                  <a:cubicBezTo>
                    <a:pt x="87" y="0"/>
                    <a:pt x="17" y="37"/>
                    <a:pt x="1" y="120"/>
                  </a:cubicBezTo>
                  <a:cubicBezTo>
                    <a:pt x="1" y="157"/>
                    <a:pt x="1" y="173"/>
                    <a:pt x="17" y="206"/>
                  </a:cubicBezTo>
                  <a:cubicBezTo>
                    <a:pt x="34" y="243"/>
                    <a:pt x="50" y="260"/>
                    <a:pt x="87" y="260"/>
                  </a:cubicBezTo>
                  <a:cubicBezTo>
                    <a:pt x="120" y="260"/>
                    <a:pt x="153" y="260"/>
                    <a:pt x="170" y="243"/>
                  </a:cubicBezTo>
                  <a:cubicBezTo>
                    <a:pt x="207" y="206"/>
                    <a:pt x="223" y="190"/>
                    <a:pt x="223" y="157"/>
                  </a:cubicBezTo>
                  <a:cubicBezTo>
                    <a:pt x="223" y="120"/>
                    <a:pt x="223" y="87"/>
                    <a:pt x="207" y="54"/>
                  </a:cubicBezTo>
                  <a:cubicBezTo>
                    <a:pt x="207" y="54"/>
                    <a:pt x="207" y="37"/>
                    <a:pt x="190" y="37"/>
                  </a:cubicBezTo>
                  <a:cubicBezTo>
                    <a:pt x="170" y="17"/>
                    <a:pt x="15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6"/>
            <p:cNvSpPr/>
            <p:nvPr/>
          </p:nvSpPr>
          <p:spPr>
            <a:xfrm rot="10800000">
              <a:off x="4304890" y="2465808"/>
              <a:ext cx="6000" cy="4000"/>
            </a:xfrm>
            <a:custGeom>
              <a:avLst/>
              <a:gdLst/>
              <a:ahLst/>
              <a:cxnLst/>
              <a:rect l="l" t="t" r="r" b="b"/>
              <a:pathLst>
                <a:path w="240" h="160" extrusionOk="0">
                  <a:moveTo>
                    <a:pt x="117" y="0"/>
                  </a:moveTo>
                  <a:cubicBezTo>
                    <a:pt x="71" y="0"/>
                    <a:pt x="15" y="49"/>
                    <a:pt x="0" y="106"/>
                  </a:cubicBezTo>
                  <a:lnTo>
                    <a:pt x="0" y="160"/>
                  </a:lnTo>
                  <a:lnTo>
                    <a:pt x="223" y="160"/>
                  </a:lnTo>
                  <a:cubicBezTo>
                    <a:pt x="240" y="127"/>
                    <a:pt x="223" y="90"/>
                    <a:pt x="223" y="57"/>
                  </a:cubicBezTo>
                  <a:cubicBezTo>
                    <a:pt x="207" y="40"/>
                    <a:pt x="207" y="40"/>
                    <a:pt x="190" y="40"/>
                  </a:cubicBezTo>
                  <a:cubicBezTo>
                    <a:pt x="190" y="24"/>
                    <a:pt x="174" y="3"/>
                    <a:pt x="137"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6"/>
            <p:cNvSpPr/>
            <p:nvPr/>
          </p:nvSpPr>
          <p:spPr>
            <a:xfrm rot="10800000">
              <a:off x="4145115" y="2512108"/>
              <a:ext cx="5600" cy="6600"/>
            </a:xfrm>
            <a:custGeom>
              <a:avLst/>
              <a:gdLst/>
              <a:ahLst/>
              <a:cxnLst/>
              <a:rect l="l" t="t" r="r" b="b"/>
              <a:pathLst>
                <a:path w="224" h="264" extrusionOk="0">
                  <a:moveTo>
                    <a:pt x="137" y="1"/>
                  </a:moveTo>
                  <a:cubicBezTo>
                    <a:pt x="104" y="1"/>
                    <a:pt x="87" y="1"/>
                    <a:pt x="54" y="38"/>
                  </a:cubicBezTo>
                  <a:cubicBezTo>
                    <a:pt x="33" y="55"/>
                    <a:pt x="17" y="88"/>
                    <a:pt x="0" y="125"/>
                  </a:cubicBezTo>
                  <a:cubicBezTo>
                    <a:pt x="0" y="141"/>
                    <a:pt x="0" y="174"/>
                    <a:pt x="17" y="207"/>
                  </a:cubicBezTo>
                  <a:cubicBezTo>
                    <a:pt x="33" y="244"/>
                    <a:pt x="54" y="261"/>
                    <a:pt x="87" y="261"/>
                  </a:cubicBezTo>
                  <a:cubicBezTo>
                    <a:pt x="94" y="263"/>
                    <a:pt x="100" y="264"/>
                    <a:pt x="107" y="264"/>
                  </a:cubicBezTo>
                  <a:cubicBezTo>
                    <a:pt x="154" y="264"/>
                    <a:pt x="209" y="219"/>
                    <a:pt x="223" y="158"/>
                  </a:cubicBezTo>
                  <a:cubicBezTo>
                    <a:pt x="223" y="125"/>
                    <a:pt x="223" y="88"/>
                    <a:pt x="207" y="55"/>
                  </a:cubicBezTo>
                  <a:cubicBezTo>
                    <a:pt x="207" y="55"/>
                    <a:pt x="207" y="38"/>
                    <a:pt x="190" y="38"/>
                  </a:cubicBezTo>
                  <a:cubicBezTo>
                    <a:pt x="174" y="22"/>
                    <a:pt x="157"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6"/>
            <p:cNvSpPr/>
            <p:nvPr/>
          </p:nvSpPr>
          <p:spPr>
            <a:xfrm rot="10800000">
              <a:off x="4134815" y="2465808"/>
              <a:ext cx="6425" cy="6225"/>
            </a:xfrm>
            <a:custGeom>
              <a:avLst/>
              <a:gdLst/>
              <a:ahLst/>
              <a:cxnLst/>
              <a:rect l="l" t="t" r="r" b="b"/>
              <a:pathLst>
                <a:path w="257" h="249" extrusionOk="0">
                  <a:moveTo>
                    <a:pt x="130" y="0"/>
                  </a:moveTo>
                  <a:cubicBezTo>
                    <a:pt x="99" y="0"/>
                    <a:pt x="71" y="14"/>
                    <a:pt x="50" y="43"/>
                  </a:cubicBezTo>
                  <a:cubicBezTo>
                    <a:pt x="1" y="92"/>
                    <a:pt x="1" y="179"/>
                    <a:pt x="50" y="232"/>
                  </a:cubicBezTo>
                  <a:cubicBezTo>
                    <a:pt x="50" y="249"/>
                    <a:pt x="67" y="249"/>
                    <a:pt x="87" y="249"/>
                  </a:cubicBezTo>
                  <a:lnTo>
                    <a:pt x="137" y="249"/>
                  </a:lnTo>
                  <a:cubicBezTo>
                    <a:pt x="153" y="249"/>
                    <a:pt x="190" y="232"/>
                    <a:pt x="207" y="216"/>
                  </a:cubicBezTo>
                  <a:cubicBezTo>
                    <a:pt x="256" y="146"/>
                    <a:pt x="256" y="76"/>
                    <a:pt x="207" y="26"/>
                  </a:cubicBezTo>
                  <a:cubicBezTo>
                    <a:pt x="183" y="9"/>
                    <a:pt x="15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6"/>
            <p:cNvSpPr/>
            <p:nvPr/>
          </p:nvSpPr>
          <p:spPr>
            <a:xfrm rot="10800000">
              <a:off x="4122765" y="2477933"/>
              <a:ext cx="6000" cy="6250"/>
            </a:xfrm>
            <a:custGeom>
              <a:avLst/>
              <a:gdLst/>
              <a:ahLst/>
              <a:cxnLst/>
              <a:rect l="l" t="t" r="r" b="b"/>
              <a:pathLst>
                <a:path w="240" h="250" extrusionOk="0">
                  <a:moveTo>
                    <a:pt x="134" y="0"/>
                  </a:moveTo>
                  <a:cubicBezTo>
                    <a:pt x="98" y="0"/>
                    <a:pt x="62" y="18"/>
                    <a:pt x="34" y="46"/>
                  </a:cubicBezTo>
                  <a:cubicBezTo>
                    <a:pt x="1" y="100"/>
                    <a:pt x="1" y="187"/>
                    <a:pt x="34" y="220"/>
                  </a:cubicBezTo>
                  <a:cubicBezTo>
                    <a:pt x="54" y="240"/>
                    <a:pt x="79" y="249"/>
                    <a:pt x="104" y="249"/>
                  </a:cubicBezTo>
                  <a:cubicBezTo>
                    <a:pt x="139" y="249"/>
                    <a:pt x="176" y="232"/>
                    <a:pt x="207" y="203"/>
                  </a:cubicBezTo>
                  <a:cubicBezTo>
                    <a:pt x="240" y="150"/>
                    <a:pt x="240" y="63"/>
                    <a:pt x="207" y="30"/>
                  </a:cubicBezTo>
                  <a:cubicBezTo>
                    <a:pt x="184" y="9"/>
                    <a:pt x="159"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6"/>
            <p:cNvSpPr/>
            <p:nvPr/>
          </p:nvSpPr>
          <p:spPr>
            <a:xfrm rot="10800000">
              <a:off x="4141215" y="2541758"/>
              <a:ext cx="5575" cy="6525"/>
            </a:xfrm>
            <a:custGeom>
              <a:avLst/>
              <a:gdLst/>
              <a:ahLst/>
              <a:cxnLst/>
              <a:rect l="l" t="t" r="r" b="b"/>
              <a:pathLst>
                <a:path w="223" h="261" extrusionOk="0">
                  <a:moveTo>
                    <a:pt x="136" y="1"/>
                  </a:moveTo>
                  <a:cubicBezTo>
                    <a:pt x="103" y="1"/>
                    <a:pt x="83" y="1"/>
                    <a:pt x="50" y="34"/>
                  </a:cubicBezTo>
                  <a:cubicBezTo>
                    <a:pt x="33" y="50"/>
                    <a:pt x="17" y="71"/>
                    <a:pt x="0" y="104"/>
                  </a:cubicBezTo>
                  <a:cubicBezTo>
                    <a:pt x="0" y="137"/>
                    <a:pt x="0" y="174"/>
                    <a:pt x="17" y="207"/>
                  </a:cubicBezTo>
                  <a:cubicBezTo>
                    <a:pt x="33" y="240"/>
                    <a:pt x="50" y="256"/>
                    <a:pt x="83" y="256"/>
                  </a:cubicBezTo>
                  <a:cubicBezTo>
                    <a:pt x="91" y="259"/>
                    <a:pt x="99" y="261"/>
                    <a:pt x="107" y="261"/>
                  </a:cubicBezTo>
                  <a:cubicBezTo>
                    <a:pt x="156" y="261"/>
                    <a:pt x="209" y="213"/>
                    <a:pt x="223" y="153"/>
                  </a:cubicBezTo>
                  <a:cubicBezTo>
                    <a:pt x="223" y="120"/>
                    <a:pt x="223" y="87"/>
                    <a:pt x="206" y="50"/>
                  </a:cubicBezTo>
                  <a:cubicBezTo>
                    <a:pt x="206" y="50"/>
                    <a:pt x="206" y="34"/>
                    <a:pt x="186" y="34"/>
                  </a:cubicBezTo>
                  <a:cubicBezTo>
                    <a:pt x="169" y="17"/>
                    <a:pt x="15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6"/>
            <p:cNvSpPr/>
            <p:nvPr/>
          </p:nvSpPr>
          <p:spPr>
            <a:xfrm rot="10800000">
              <a:off x="4335390" y="2528458"/>
              <a:ext cx="6000" cy="6600"/>
            </a:xfrm>
            <a:custGeom>
              <a:avLst/>
              <a:gdLst/>
              <a:ahLst/>
              <a:cxnLst/>
              <a:rect l="l" t="t" r="r" b="b"/>
              <a:pathLst>
                <a:path w="240" h="264" extrusionOk="0">
                  <a:moveTo>
                    <a:pt x="116" y="0"/>
                  </a:moveTo>
                  <a:cubicBezTo>
                    <a:pt x="69" y="0"/>
                    <a:pt x="14" y="46"/>
                    <a:pt x="0" y="107"/>
                  </a:cubicBezTo>
                  <a:cubicBezTo>
                    <a:pt x="0" y="140"/>
                    <a:pt x="0" y="177"/>
                    <a:pt x="17" y="210"/>
                  </a:cubicBezTo>
                  <a:cubicBezTo>
                    <a:pt x="33" y="226"/>
                    <a:pt x="54" y="243"/>
                    <a:pt x="87" y="263"/>
                  </a:cubicBezTo>
                  <a:cubicBezTo>
                    <a:pt x="157" y="263"/>
                    <a:pt x="206" y="226"/>
                    <a:pt x="223" y="140"/>
                  </a:cubicBezTo>
                  <a:cubicBezTo>
                    <a:pt x="239" y="107"/>
                    <a:pt x="223" y="90"/>
                    <a:pt x="206" y="57"/>
                  </a:cubicBezTo>
                  <a:cubicBezTo>
                    <a:pt x="206" y="36"/>
                    <a:pt x="206" y="36"/>
                    <a:pt x="190" y="36"/>
                  </a:cubicBezTo>
                  <a:cubicBezTo>
                    <a:pt x="190" y="20"/>
                    <a:pt x="173" y="4"/>
                    <a:pt x="136" y="4"/>
                  </a:cubicBezTo>
                  <a:cubicBezTo>
                    <a:pt x="130" y="1"/>
                    <a:pt x="123"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6"/>
            <p:cNvSpPr/>
            <p:nvPr/>
          </p:nvSpPr>
          <p:spPr>
            <a:xfrm rot="10800000">
              <a:off x="4333640" y="2466033"/>
              <a:ext cx="6000" cy="6350"/>
            </a:xfrm>
            <a:custGeom>
              <a:avLst/>
              <a:gdLst/>
              <a:ahLst/>
              <a:cxnLst/>
              <a:rect l="l" t="t" r="r" b="b"/>
              <a:pathLst>
                <a:path w="240" h="254" extrusionOk="0">
                  <a:moveTo>
                    <a:pt x="117" y="0"/>
                  </a:moveTo>
                  <a:cubicBezTo>
                    <a:pt x="70" y="0"/>
                    <a:pt x="15" y="49"/>
                    <a:pt x="0" y="106"/>
                  </a:cubicBezTo>
                  <a:cubicBezTo>
                    <a:pt x="0" y="143"/>
                    <a:pt x="0" y="176"/>
                    <a:pt x="17" y="193"/>
                  </a:cubicBezTo>
                  <a:cubicBezTo>
                    <a:pt x="33" y="230"/>
                    <a:pt x="50" y="246"/>
                    <a:pt x="87" y="246"/>
                  </a:cubicBezTo>
                  <a:cubicBezTo>
                    <a:pt x="96" y="251"/>
                    <a:pt x="106" y="253"/>
                    <a:pt x="115" y="253"/>
                  </a:cubicBezTo>
                  <a:cubicBezTo>
                    <a:pt x="138" y="253"/>
                    <a:pt x="158" y="242"/>
                    <a:pt x="169" y="230"/>
                  </a:cubicBezTo>
                  <a:cubicBezTo>
                    <a:pt x="206" y="209"/>
                    <a:pt x="223" y="176"/>
                    <a:pt x="223" y="143"/>
                  </a:cubicBezTo>
                  <a:cubicBezTo>
                    <a:pt x="239" y="106"/>
                    <a:pt x="223" y="73"/>
                    <a:pt x="206" y="57"/>
                  </a:cubicBezTo>
                  <a:cubicBezTo>
                    <a:pt x="206" y="40"/>
                    <a:pt x="206" y="40"/>
                    <a:pt x="190" y="24"/>
                  </a:cubicBezTo>
                  <a:cubicBezTo>
                    <a:pt x="190" y="3"/>
                    <a:pt x="153" y="3"/>
                    <a:pt x="136" y="3"/>
                  </a:cubicBezTo>
                  <a:cubicBezTo>
                    <a:pt x="130"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6"/>
            <p:cNvSpPr/>
            <p:nvPr/>
          </p:nvSpPr>
          <p:spPr>
            <a:xfrm rot="10800000">
              <a:off x="4318190" y="2465808"/>
              <a:ext cx="6000" cy="5475"/>
            </a:xfrm>
            <a:custGeom>
              <a:avLst/>
              <a:gdLst/>
              <a:ahLst/>
              <a:cxnLst/>
              <a:rect l="l" t="t" r="r" b="b"/>
              <a:pathLst>
                <a:path w="240" h="219" extrusionOk="0">
                  <a:moveTo>
                    <a:pt x="135" y="0"/>
                  </a:moveTo>
                  <a:cubicBezTo>
                    <a:pt x="120" y="0"/>
                    <a:pt x="104" y="5"/>
                    <a:pt x="87" y="13"/>
                  </a:cubicBezTo>
                  <a:cubicBezTo>
                    <a:pt x="34" y="29"/>
                    <a:pt x="1" y="99"/>
                    <a:pt x="17" y="165"/>
                  </a:cubicBezTo>
                  <a:cubicBezTo>
                    <a:pt x="17" y="186"/>
                    <a:pt x="34" y="202"/>
                    <a:pt x="34" y="219"/>
                  </a:cubicBezTo>
                  <a:lnTo>
                    <a:pt x="190" y="219"/>
                  </a:lnTo>
                  <a:cubicBezTo>
                    <a:pt x="223" y="186"/>
                    <a:pt x="240" y="132"/>
                    <a:pt x="223" y="83"/>
                  </a:cubicBezTo>
                  <a:cubicBezTo>
                    <a:pt x="223" y="46"/>
                    <a:pt x="207" y="29"/>
                    <a:pt x="207" y="29"/>
                  </a:cubicBezTo>
                  <a:cubicBezTo>
                    <a:pt x="190" y="13"/>
                    <a:pt x="190" y="13"/>
                    <a:pt x="170" y="13"/>
                  </a:cubicBezTo>
                  <a:cubicBezTo>
                    <a:pt x="161" y="5"/>
                    <a:pt x="149"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6"/>
            <p:cNvSpPr/>
            <p:nvPr/>
          </p:nvSpPr>
          <p:spPr>
            <a:xfrm rot="10800000">
              <a:off x="4294590" y="2523833"/>
              <a:ext cx="6000" cy="6400"/>
            </a:xfrm>
            <a:custGeom>
              <a:avLst/>
              <a:gdLst/>
              <a:ahLst/>
              <a:cxnLst/>
              <a:rect l="l" t="t" r="r" b="b"/>
              <a:pathLst>
                <a:path w="240" h="256" extrusionOk="0">
                  <a:moveTo>
                    <a:pt x="153" y="0"/>
                  </a:moveTo>
                  <a:cubicBezTo>
                    <a:pt x="120" y="0"/>
                    <a:pt x="104" y="0"/>
                    <a:pt x="87" y="17"/>
                  </a:cubicBezTo>
                  <a:cubicBezTo>
                    <a:pt x="50" y="33"/>
                    <a:pt x="17" y="70"/>
                    <a:pt x="17" y="103"/>
                  </a:cubicBezTo>
                  <a:cubicBezTo>
                    <a:pt x="1" y="136"/>
                    <a:pt x="17" y="173"/>
                    <a:pt x="34" y="206"/>
                  </a:cubicBezTo>
                  <a:cubicBezTo>
                    <a:pt x="34" y="223"/>
                    <a:pt x="71" y="239"/>
                    <a:pt x="104" y="256"/>
                  </a:cubicBezTo>
                  <a:cubicBezTo>
                    <a:pt x="153" y="256"/>
                    <a:pt x="207" y="223"/>
                    <a:pt x="223" y="153"/>
                  </a:cubicBezTo>
                  <a:cubicBezTo>
                    <a:pt x="223" y="153"/>
                    <a:pt x="240" y="153"/>
                    <a:pt x="240" y="136"/>
                  </a:cubicBezTo>
                  <a:cubicBezTo>
                    <a:pt x="240" y="103"/>
                    <a:pt x="223" y="50"/>
                    <a:pt x="207" y="17"/>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6"/>
            <p:cNvSpPr/>
            <p:nvPr/>
          </p:nvSpPr>
          <p:spPr>
            <a:xfrm rot="10800000">
              <a:off x="4290240" y="2465808"/>
              <a:ext cx="5200" cy="2175"/>
            </a:xfrm>
            <a:custGeom>
              <a:avLst/>
              <a:gdLst/>
              <a:ahLst/>
              <a:cxnLst/>
              <a:rect l="l" t="t" r="r" b="b"/>
              <a:pathLst>
                <a:path w="208" h="87" extrusionOk="0">
                  <a:moveTo>
                    <a:pt x="71" y="0"/>
                  </a:moveTo>
                  <a:cubicBezTo>
                    <a:pt x="34" y="17"/>
                    <a:pt x="17" y="54"/>
                    <a:pt x="1" y="87"/>
                  </a:cubicBezTo>
                  <a:lnTo>
                    <a:pt x="207" y="87"/>
                  </a:lnTo>
                  <a:cubicBezTo>
                    <a:pt x="207" y="54"/>
                    <a:pt x="207" y="33"/>
                    <a:pt x="191" y="17"/>
                  </a:cubicBezTo>
                  <a:cubicBezTo>
                    <a:pt x="174" y="17"/>
                    <a:pt x="174" y="17"/>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6"/>
            <p:cNvSpPr/>
            <p:nvPr/>
          </p:nvSpPr>
          <p:spPr>
            <a:xfrm rot="10800000">
              <a:off x="4329715" y="2512708"/>
              <a:ext cx="6125" cy="6575"/>
            </a:xfrm>
            <a:custGeom>
              <a:avLst/>
              <a:gdLst/>
              <a:ahLst/>
              <a:cxnLst/>
              <a:rect l="l" t="t" r="r" b="b"/>
              <a:pathLst>
                <a:path w="245" h="263" extrusionOk="0">
                  <a:moveTo>
                    <a:pt x="135" y="1"/>
                  </a:moveTo>
                  <a:cubicBezTo>
                    <a:pt x="125" y="1"/>
                    <a:pt x="115" y="3"/>
                    <a:pt x="104" y="7"/>
                  </a:cubicBezTo>
                  <a:cubicBezTo>
                    <a:pt x="71" y="7"/>
                    <a:pt x="54" y="24"/>
                    <a:pt x="38" y="61"/>
                  </a:cubicBezTo>
                  <a:cubicBezTo>
                    <a:pt x="17" y="78"/>
                    <a:pt x="1" y="111"/>
                    <a:pt x="1" y="127"/>
                  </a:cubicBezTo>
                  <a:cubicBezTo>
                    <a:pt x="1" y="164"/>
                    <a:pt x="17" y="214"/>
                    <a:pt x="38" y="230"/>
                  </a:cubicBezTo>
                  <a:cubicBezTo>
                    <a:pt x="59" y="253"/>
                    <a:pt x="84" y="263"/>
                    <a:pt x="108" y="263"/>
                  </a:cubicBezTo>
                  <a:cubicBezTo>
                    <a:pt x="140" y="263"/>
                    <a:pt x="171" y="244"/>
                    <a:pt x="190" y="214"/>
                  </a:cubicBezTo>
                  <a:cubicBezTo>
                    <a:pt x="244" y="164"/>
                    <a:pt x="244" y="78"/>
                    <a:pt x="190" y="24"/>
                  </a:cubicBezTo>
                  <a:cubicBezTo>
                    <a:pt x="179" y="12"/>
                    <a:pt x="159"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6"/>
            <p:cNvSpPr/>
            <p:nvPr/>
          </p:nvSpPr>
          <p:spPr>
            <a:xfrm rot="10800000">
              <a:off x="4328090" y="2495883"/>
              <a:ext cx="6000" cy="6425"/>
            </a:xfrm>
            <a:custGeom>
              <a:avLst/>
              <a:gdLst/>
              <a:ahLst/>
              <a:cxnLst/>
              <a:rect l="l" t="t" r="r" b="b"/>
              <a:pathLst>
                <a:path w="240" h="257" extrusionOk="0">
                  <a:moveTo>
                    <a:pt x="153" y="0"/>
                  </a:moveTo>
                  <a:cubicBezTo>
                    <a:pt x="87" y="0"/>
                    <a:pt x="17" y="33"/>
                    <a:pt x="17" y="104"/>
                  </a:cubicBezTo>
                  <a:cubicBezTo>
                    <a:pt x="1" y="137"/>
                    <a:pt x="1" y="170"/>
                    <a:pt x="17" y="207"/>
                  </a:cubicBezTo>
                  <a:cubicBezTo>
                    <a:pt x="34" y="240"/>
                    <a:pt x="71" y="256"/>
                    <a:pt x="87" y="256"/>
                  </a:cubicBezTo>
                  <a:cubicBezTo>
                    <a:pt x="153" y="256"/>
                    <a:pt x="207" y="223"/>
                    <a:pt x="223" y="153"/>
                  </a:cubicBezTo>
                  <a:cubicBezTo>
                    <a:pt x="240" y="120"/>
                    <a:pt x="223" y="87"/>
                    <a:pt x="223" y="50"/>
                  </a:cubicBezTo>
                  <a:cubicBezTo>
                    <a:pt x="207" y="50"/>
                    <a:pt x="207" y="33"/>
                    <a:pt x="207" y="33"/>
                  </a:cubicBezTo>
                  <a:cubicBezTo>
                    <a:pt x="190" y="17"/>
                    <a:pt x="174"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6"/>
            <p:cNvSpPr/>
            <p:nvPr/>
          </p:nvSpPr>
          <p:spPr>
            <a:xfrm rot="10800000">
              <a:off x="4322515" y="2589908"/>
              <a:ext cx="5600" cy="6500"/>
            </a:xfrm>
            <a:custGeom>
              <a:avLst/>
              <a:gdLst/>
              <a:ahLst/>
              <a:cxnLst/>
              <a:rect l="l" t="t" r="r" b="b"/>
              <a:pathLst>
                <a:path w="224" h="260" extrusionOk="0">
                  <a:moveTo>
                    <a:pt x="141" y="0"/>
                  </a:moveTo>
                  <a:cubicBezTo>
                    <a:pt x="88" y="0"/>
                    <a:pt x="17" y="37"/>
                    <a:pt x="1" y="103"/>
                  </a:cubicBezTo>
                  <a:cubicBezTo>
                    <a:pt x="1" y="140"/>
                    <a:pt x="1" y="173"/>
                    <a:pt x="17" y="206"/>
                  </a:cubicBezTo>
                  <a:cubicBezTo>
                    <a:pt x="38" y="244"/>
                    <a:pt x="55" y="260"/>
                    <a:pt x="88" y="260"/>
                  </a:cubicBezTo>
                  <a:cubicBezTo>
                    <a:pt x="121" y="260"/>
                    <a:pt x="141" y="260"/>
                    <a:pt x="174" y="244"/>
                  </a:cubicBezTo>
                  <a:cubicBezTo>
                    <a:pt x="191" y="206"/>
                    <a:pt x="207" y="190"/>
                    <a:pt x="224" y="157"/>
                  </a:cubicBezTo>
                  <a:cubicBezTo>
                    <a:pt x="224" y="120"/>
                    <a:pt x="224" y="87"/>
                    <a:pt x="207" y="54"/>
                  </a:cubicBezTo>
                  <a:cubicBezTo>
                    <a:pt x="207" y="54"/>
                    <a:pt x="207" y="37"/>
                    <a:pt x="191" y="37"/>
                  </a:cubicBezTo>
                  <a:cubicBezTo>
                    <a:pt x="174" y="17"/>
                    <a:pt x="158"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6"/>
            <p:cNvSpPr/>
            <p:nvPr/>
          </p:nvSpPr>
          <p:spPr>
            <a:xfrm rot="10800000">
              <a:off x="4220665" y="2465808"/>
              <a:ext cx="5600" cy="4000"/>
            </a:xfrm>
            <a:custGeom>
              <a:avLst/>
              <a:gdLst/>
              <a:ahLst/>
              <a:cxnLst/>
              <a:rect l="l" t="t" r="r" b="b"/>
              <a:pathLst>
                <a:path w="224" h="160" extrusionOk="0">
                  <a:moveTo>
                    <a:pt x="111" y="0"/>
                  </a:moveTo>
                  <a:cubicBezTo>
                    <a:pt x="55" y="0"/>
                    <a:pt x="15" y="49"/>
                    <a:pt x="0" y="106"/>
                  </a:cubicBezTo>
                  <a:lnTo>
                    <a:pt x="0" y="160"/>
                  </a:lnTo>
                  <a:lnTo>
                    <a:pt x="223" y="160"/>
                  </a:lnTo>
                  <a:cubicBezTo>
                    <a:pt x="223" y="127"/>
                    <a:pt x="223" y="90"/>
                    <a:pt x="207" y="57"/>
                  </a:cubicBezTo>
                  <a:cubicBezTo>
                    <a:pt x="207" y="40"/>
                    <a:pt x="190" y="40"/>
                    <a:pt x="190" y="40"/>
                  </a:cubicBezTo>
                  <a:cubicBezTo>
                    <a:pt x="169" y="24"/>
                    <a:pt x="153" y="3"/>
                    <a:pt x="136" y="3"/>
                  </a:cubicBezTo>
                  <a:cubicBezTo>
                    <a:pt x="128" y="1"/>
                    <a:pt x="119"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6"/>
            <p:cNvSpPr/>
            <p:nvPr/>
          </p:nvSpPr>
          <p:spPr>
            <a:xfrm rot="10800000">
              <a:off x="4041115" y="2494383"/>
              <a:ext cx="6125" cy="6350"/>
            </a:xfrm>
            <a:custGeom>
              <a:avLst/>
              <a:gdLst/>
              <a:ahLst/>
              <a:cxnLst/>
              <a:rect l="l" t="t" r="r" b="b"/>
              <a:pathLst>
                <a:path w="245" h="254" extrusionOk="0">
                  <a:moveTo>
                    <a:pt x="132" y="0"/>
                  </a:moveTo>
                  <a:cubicBezTo>
                    <a:pt x="76" y="0"/>
                    <a:pt x="35" y="49"/>
                    <a:pt x="17" y="107"/>
                  </a:cubicBezTo>
                  <a:cubicBezTo>
                    <a:pt x="1" y="144"/>
                    <a:pt x="17" y="177"/>
                    <a:pt x="38" y="210"/>
                  </a:cubicBezTo>
                  <a:cubicBezTo>
                    <a:pt x="54" y="230"/>
                    <a:pt x="71" y="247"/>
                    <a:pt x="87" y="247"/>
                  </a:cubicBezTo>
                  <a:cubicBezTo>
                    <a:pt x="97" y="252"/>
                    <a:pt x="107" y="254"/>
                    <a:pt x="117" y="254"/>
                  </a:cubicBezTo>
                  <a:cubicBezTo>
                    <a:pt x="140" y="254"/>
                    <a:pt x="162" y="242"/>
                    <a:pt x="174" y="230"/>
                  </a:cubicBezTo>
                  <a:cubicBezTo>
                    <a:pt x="207" y="210"/>
                    <a:pt x="224" y="177"/>
                    <a:pt x="224" y="144"/>
                  </a:cubicBezTo>
                  <a:cubicBezTo>
                    <a:pt x="244" y="107"/>
                    <a:pt x="244" y="74"/>
                    <a:pt x="224" y="57"/>
                  </a:cubicBezTo>
                  <a:cubicBezTo>
                    <a:pt x="207" y="41"/>
                    <a:pt x="207" y="41"/>
                    <a:pt x="207" y="24"/>
                  </a:cubicBezTo>
                  <a:lnTo>
                    <a:pt x="191" y="24"/>
                  </a:lnTo>
                  <a:cubicBezTo>
                    <a:pt x="174" y="3"/>
                    <a:pt x="174" y="3"/>
                    <a:pt x="158" y="3"/>
                  </a:cubicBezTo>
                  <a:cubicBezTo>
                    <a:pt x="149" y="1"/>
                    <a:pt x="140"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6"/>
            <p:cNvSpPr/>
            <p:nvPr/>
          </p:nvSpPr>
          <p:spPr>
            <a:xfrm rot="10800000">
              <a:off x="4050615" y="2574858"/>
              <a:ext cx="5575" cy="6500"/>
            </a:xfrm>
            <a:custGeom>
              <a:avLst/>
              <a:gdLst/>
              <a:ahLst/>
              <a:cxnLst/>
              <a:rect l="l" t="t" r="r" b="b"/>
              <a:pathLst>
                <a:path w="223" h="260" extrusionOk="0">
                  <a:moveTo>
                    <a:pt x="136" y="0"/>
                  </a:moveTo>
                  <a:cubicBezTo>
                    <a:pt x="120" y="0"/>
                    <a:pt x="87" y="0"/>
                    <a:pt x="66" y="17"/>
                  </a:cubicBezTo>
                  <a:cubicBezTo>
                    <a:pt x="33" y="33"/>
                    <a:pt x="17" y="70"/>
                    <a:pt x="0" y="103"/>
                  </a:cubicBezTo>
                  <a:cubicBezTo>
                    <a:pt x="0" y="136"/>
                    <a:pt x="0" y="173"/>
                    <a:pt x="17" y="206"/>
                  </a:cubicBezTo>
                  <a:cubicBezTo>
                    <a:pt x="33" y="239"/>
                    <a:pt x="50" y="260"/>
                    <a:pt x="87" y="260"/>
                  </a:cubicBezTo>
                  <a:cubicBezTo>
                    <a:pt x="136" y="260"/>
                    <a:pt x="190" y="223"/>
                    <a:pt x="223" y="157"/>
                  </a:cubicBezTo>
                  <a:cubicBezTo>
                    <a:pt x="223" y="103"/>
                    <a:pt x="223" y="54"/>
                    <a:pt x="190" y="33"/>
                  </a:cubicBezTo>
                  <a:cubicBezTo>
                    <a:pt x="169" y="17"/>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6"/>
            <p:cNvSpPr/>
            <p:nvPr/>
          </p:nvSpPr>
          <p:spPr>
            <a:xfrm rot="10800000">
              <a:off x="4045465" y="2512483"/>
              <a:ext cx="6500" cy="6525"/>
            </a:xfrm>
            <a:custGeom>
              <a:avLst/>
              <a:gdLst/>
              <a:ahLst/>
              <a:cxnLst/>
              <a:rect l="l" t="t" r="r" b="b"/>
              <a:pathLst>
                <a:path w="260" h="261" extrusionOk="0">
                  <a:moveTo>
                    <a:pt x="142" y="1"/>
                  </a:moveTo>
                  <a:cubicBezTo>
                    <a:pt x="127" y="1"/>
                    <a:pt x="114" y="5"/>
                    <a:pt x="103" y="13"/>
                  </a:cubicBezTo>
                  <a:cubicBezTo>
                    <a:pt x="37" y="34"/>
                    <a:pt x="0" y="116"/>
                    <a:pt x="21" y="170"/>
                  </a:cubicBezTo>
                  <a:cubicBezTo>
                    <a:pt x="35" y="228"/>
                    <a:pt x="82" y="260"/>
                    <a:pt x="129" y="260"/>
                  </a:cubicBezTo>
                  <a:cubicBezTo>
                    <a:pt x="138" y="260"/>
                    <a:pt x="148" y="259"/>
                    <a:pt x="157" y="256"/>
                  </a:cubicBezTo>
                  <a:cubicBezTo>
                    <a:pt x="227" y="219"/>
                    <a:pt x="260" y="153"/>
                    <a:pt x="243" y="83"/>
                  </a:cubicBezTo>
                  <a:cubicBezTo>
                    <a:pt x="227" y="67"/>
                    <a:pt x="227" y="50"/>
                    <a:pt x="206" y="34"/>
                  </a:cubicBezTo>
                  <a:cubicBezTo>
                    <a:pt x="206" y="13"/>
                    <a:pt x="190" y="13"/>
                    <a:pt x="190" y="13"/>
                  </a:cubicBezTo>
                  <a:cubicBezTo>
                    <a:pt x="173" y="5"/>
                    <a:pt x="157" y="1"/>
                    <a:pt x="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6"/>
            <p:cNvSpPr/>
            <p:nvPr/>
          </p:nvSpPr>
          <p:spPr>
            <a:xfrm rot="10800000">
              <a:off x="4053590" y="2481258"/>
              <a:ext cx="6100" cy="6400"/>
            </a:xfrm>
            <a:custGeom>
              <a:avLst/>
              <a:gdLst/>
              <a:ahLst/>
              <a:cxnLst/>
              <a:rect l="l" t="t" r="r" b="b"/>
              <a:pathLst>
                <a:path w="244" h="256" extrusionOk="0">
                  <a:moveTo>
                    <a:pt x="132" y="0"/>
                  </a:moveTo>
                  <a:cubicBezTo>
                    <a:pt x="101" y="0"/>
                    <a:pt x="66" y="19"/>
                    <a:pt x="37" y="49"/>
                  </a:cubicBezTo>
                  <a:cubicBezTo>
                    <a:pt x="0" y="99"/>
                    <a:pt x="0" y="185"/>
                    <a:pt x="37" y="223"/>
                  </a:cubicBezTo>
                  <a:cubicBezTo>
                    <a:pt x="54" y="239"/>
                    <a:pt x="70" y="256"/>
                    <a:pt x="87" y="256"/>
                  </a:cubicBezTo>
                  <a:cubicBezTo>
                    <a:pt x="124" y="256"/>
                    <a:pt x="173" y="239"/>
                    <a:pt x="190" y="202"/>
                  </a:cubicBezTo>
                  <a:cubicBezTo>
                    <a:pt x="227" y="169"/>
                    <a:pt x="243" y="119"/>
                    <a:pt x="227" y="66"/>
                  </a:cubicBezTo>
                  <a:cubicBezTo>
                    <a:pt x="227" y="49"/>
                    <a:pt x="206" y="33"/>
                    <a:pt x="190" y="33"/>
                  </a:cubicBezTo>
                  <a:cubicBezTo>
                    <a:pt x="176" y="10"/>
                    <a:pt x="155"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6"/>
            <p:cNvSpPr/>
            <p:nvPr/>
          </p:nvSpPr>
          <p:spPr>
            <a:xfrm rot="10800000">
              <a:off x="4148940" y="2465808"/>
              <a:ext cx="6100" cy="5575"/>
            </a:xfrm>
            <a:custGeom>
              <a:avLst/>
              <a:gdLst/>
              <a:ahLst/>
              <a:cxnLst/>
              <a:rect l="l" t="t" r="r" b="b"/>
              <a:pathLst>
                <a:path w="244" h="223" extrusionOk="0">
                  <a:moveTo>
                    <a:pt x="157" y="0"/>
                  </a:moveTo>
                  <a:cubicBezTo>
                    <a:pt x="87" y="0"/>
                    <a:pt x="37" y="33"/>
                    <a:pt x="21" y="120"/>
                  </a:cubicBezTo>
                  <a:cubicBezTo>
                    <a:pt x="0" y="136"/>
                    <a:pt x="21" y="169"/>
                    <a:pt x="21" y="206"/>
                  </a:cubicBezTo>
                  <a:cubicBezTo>
                    <a:pt x="37" y="206"/>
                    <a:pt x="37" y="223"/>
                    <a:pt x="37" y="223"/>
                  </a:cubicBezTo>
                  <a:lnTo>
                    <a:pt x="190" y="223"/>
                  </a:lnTo>
                  <a:cubicBezTo>
                    <a:pt x="206" y="206"/>
                    <a:pt x="227" y="190"/>
                    <a:pt x="227" y="153"/>
                  </a:cubicBezTo>
                  <a:cubicBezTo>
                    <a:pt x="244" y="120"/>
                    <a:pt x="244" y="87"/>
                    <a:pt x="227" y="50"/>
                  </a:cubicBezTo>
                  <a:cubicBezTo>
                    <a:pt x="206" y="50"/>
                    <a:pt x="206" y="33"/>
                    <a:pt x="206" y="33"/>
                  </a:cubicBezTo>
                  <a:cubicBezTo>
                    <a:pt x="190" y="17"/>
                    <a:pt x="173"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6"/>
            <p:cNvSpPr/>
            <p:nvPr/>
          </p:nvSpPr>
          <p:spPr>
            <a:xfrm rot="10800000">
              <a:off x="4120590" y="2465808"/>
              <a:ext cx="5600" cy="3000"/>
            </a:xfrm>
            <a:custGeom>
              <a:avLst/>
              <a:gdLst/>
              <a:ahLst/>
              <a:cxnLst/>
              <a:rect l="l" t="t" r="r" b="b"/>
              <a:pathLst>
                <a:path w="224" h="120" extrusionOk="0">
                  <a:moveTo>
                    <a:pt x="137" y="0"/>
                  </a:moveTo>
                  <a:cubicBezTo>
                    <a:pt x="67" y="0"/>
                    <a:pt x="17" y="50"/>
                    <a:pt x="1" y="120"/>
                  </a:cubicBezTo>
                  <a:lnTo>
                    <a:pt x="223" y="120"/>
                  </a:lnTo>
                  <a:cubicBezTo>
                    <a:pt x="223" y="103"/>
                    <a:pt x="223" y="66"/>
                    <a:pt x="207" y="50"/>
                  </a:cubicBezTo>
                  <a:lnTo>
                    <a:pt x="186" y="33"/>
                  </a:lnTo>
                  <a:cubicBezTo>
                    <a:pt x="170" y="17"/>
                    <a:pt x="153" y="17"/>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6"/>
            <p:cNvSpPr/>
            <p:nvPr/>
          </p:nvSpPr>
          <p:spPr>
            <a:xfrm rot="10800000">
              <a:off x="4324165" y="2543108"/>
              <a:ext cx="5575" cy="6500"/>
            </a:xfrm>
            <a:custGeom>
              <a:avLst/>
              <a:gdLst/>
              <a:ahLst/>
              <a:cxnLst/>
              <a:rect l="l" t="t" r="r" b="b"/>
              <a:pathLst>
                <a:path w="223" h="260" extrusionOk="0">
                  <a:moveTo>
                    <a:pt x="136" y="0"/>
                  </a:moveTo>
                  <a:cubicBezTo>
                    <a:pt x="103" y="0"/>
                    <a:pt x="82" y="0"/>
                    <a:pt x="49" y="21"/>
                  </a:cubicBezTo>
                  <a:cubicBezTo>
                    <a:pt x="16" y="54"/>
                    <a:pt x="0" y="70"/>
                    <a:pt x="0" y="103"/>
                  </a:cubicBezTo>
                  <a:cubicBezTo>
                    <a:pt x="0" y="140"/>
                    <a:pt x="0" y="173"/>
                    <a:pt x="16" y="206"/>
                  </a:cubicBezTo>
                  <a:cubicBezTo>
                    <a:pt x="33" y="243"/>
                    <a:pt x="49" y="260"/>
                    <a:pt x="82" y="260"/>
                  </a:cubicBezTo>
                  <a:cubicBezTo>
                    <a:pt x="136" y="260"/>
                    <a:pt x="206" y="227"/>
                    <a:pt x="223" y="157"/>
                  </a:cubicBezTo>
                  <a:cubicBezTo>
                    <a:pt x="223" y="124"/>
                    <a:pt x="223" y="87"/>
                    <a:pt x="206" y="54"/>
                  </a:cubicBezTo>
                  <a:lnTo>
                    <a:pt x="186" y="37"/>
                  </a:lnTo>
                  <a:cubicBezTo>
                    <a:pt x="169" y="21"/>
                    <a:pt x="15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6"/>
            <p:cNvSpPr/>
            <p:nvPr/>
          </p:nvSpPr>
          <p:spPr>
            <a:xfrm rot="10800000">
              <a:off x="4280365" y="2535883"/>
              <a:ext cx="6100" cy="6725"/>
            </a:xfrm>
            <a:custGeom>
              <a:avLst/>
              <a:gdLst/>
              <a:ahLst/>
              <a:cxnLst/>
              <a:rect l="l" t="t" r="r" b="b"/>
              <a:pathLst>
                <a:path w="244" h="269" extrusionOk="0">
                  <a:moveTo>
                    <a:pt x="138" y="0"/>
                  </a:moveTo>
                  <a:cubicBezTo>
                    <a:pt x="123" y="0"/>
                    <a:pt x="106" y="5"/>
                    <a:pt x="87" y="13"/>
                  </a:cubicBezTo>
                  <a:cubicBezTo>
                    <a:pt x="38" y="29"/>
                    <a:pt x="1" y="116"/>
                    <a:pt x="21" y="186"/>
                  </a:cubicBezTo>
                  <a:cubicBezTo>
                    <a:pt x="21" y="202"/>
                    <a:pt x="38" y="235"/>
                    <a:pt x="71" y="256"/>
                  </a:cubicBezTo>
                  <a:cubicBezTo>
                    <a:pt x="87" y="264"/>
                    <a:pt x="101" y="268"/>
                    <a:pt x="114" y="268"/>
                  </a:cubicBezTo>
                  <a:cubicBezTo>
                    <a:pt x="127" y="268"/>
                    <a:pt x="141" y="264"/>
                    <a:pt x="157" y="256"/>
                  </a:cubicBezTo>
                  <a:cubicBezTo>
                    <a:pt x="190" y="235"/>
                    <a:pt x="207" y="219"/>
                    <a:pt x="227" y="186"/>
                  </a:cubicBezTo>
                  <a:cubicBezTo>
                    <a:pt x="244" y="153"/>
                    <a:pt x="244" y="116"/>
                    <a:pt x="244" y="83"/>
                  </a:cubicBezTo>
                  <a:cubicBezTo>
                    <a:pt x="227" y="66"/>
                    <a:pt x="227" y="50"/>
                    <a:pt x="207" y="29"/>
                  </a:cubicBezTo>
                  <a:cubicBezTo>
                    <a:pt x="190" y="29"/>
                    <a:pt x="190" y="13"/>
                    <a:pt x="174" y="13"/>
                  </a:cubicBezTo>
                  <a:cubicBezTo>
                    <a:pt x="166" y="5"/>
                    <a:pt x="153"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6"/>
            <p:cNvSpPr/>
            <p:nvPr/>
          </p:nvSpPr>
          <p:spPr>
            <a:xfrm rot="10800000">
              <a:off x="4277790" y="2519833"/>
              <a:ext cx="6100" cy="6200"/>
            </a:xfrm>
            <a:custGeom>
              <a:avLst/>
              <a:gdLst/>
              <a:ahLst/>
              <a:cxnLst/>
              <a:rect l="l" t="t" r="r" b="b"/>
              <a:pathLst>
                <a:path w="244" h="248" extrusionOk="0">
                  <a:moveTo>
                    <a:pt x="128" y="1"/>
                  </a:moveTo>
                  <a:cubicBezTo>
                    <a:pt x="73" y="1"/>
                    <a:pt x="35" y="49"/>
                    <a:pt x="21" y="108"/>
                  </a:cubicBezTo>
                  <a:cubicBezTo>
                    <a:pt x="1" y="141"/>
                    <a:pt x="21" y="174"/>
                    <a:pt x="21" y="191"/>
                  </a:cubicBezTo>
                  <a:cubicBezTo>
                    <a:pt x="38" y="228"/>
                    <a:pt x="71" y="244"/>
                    <a:pt x="87" y="244"/>
                  </a:cubicBezTo>
                  <a:cubicBezTo>
                    <a:pt x="96" y="247"/>
                    <a:pt x="106" y="248"/>
                    <a:pt x="115" y="248"/>
                  </a:cubicBezTo>
                  <a:cubicBezTo>
                    <a:pt x="175" y="248"/>
                    <a:pt x="227" y="202"/>
                    <a:pt x="227" y="141"/>
                  </a:cubicBezTo>
                  <a:cubicBezTo>
                    <a:pt x="244" y="108"/>
                    <a:pt x="244" y="71"/>
                    <a:pt x="227" y="55"/>
                  </a:cubicBezTo>
                  <a:cubicBezTo>
                    <a:pt x="207" y="38"/>
                    <a:pt x="207" y="38"/>
                    <a:pt x="207" y="22"/>
                  </a:cubicBezTo>
                  <a:cubicBezTo>
                    <a:pt x="190" y="5"/>
                    <a:pt x="174" y="5"/>
                    <a:pt x="157" y="5"/>
                  </a:cubicBezTo>
                  <a:cubicBezTo>
                    <a:pt x="147" y="2"/>
                    <a:pt x="137" y="1"/>
                    <a:pt x="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6"/>
            <p:cNvSpPr/>
            <p:nvPr/>
          </p:nvSpPr>
          <p:spPr>
            <a:xfrm rot="10800000">
              <a:off x="4276540" y="2564233"/>
              <a:ext cx="6000" cy="6725"/>
            </a:xfrm>
            <a:custGeom>
              <a:avLst/>
              <a:gdLst/>
              <a:ahLst/>
              <a:cxnLst/>
              <a:rect l="l" t="t" r="r" b="b"/>
              <a:pathLst>
                <a:path w="240" h="269" extrusionOk="0">
                  <a:moveTo>
                    <a:pt x="135" y="1"/>
                  </a:moveTo>
                  <a:cubicBezTo>
                    <a:pt x="120" y="1"/>
                    <a:pt x="103" y="5"/>
                    <a:pt x="87" y="13"/>
                  </a:cubicBezTo>
                  <a:cubicBezTo>
                    <a:pt x="50" y="29"/>
                    <a:pt x="33" y="50"/>
                    <a:pt x="17" y="83"/>
                  </a:cubicBezTo>
                  <a:cubicBezTo>
                    <a:pt x="0" y="116"/>
                    <a:pt x="0" y="153"/>
                    <a:pt x="17" y="186"/>
                  </a:cubicBezTo>
                  <a:cubicBezTo>
                    <a:pt x="17" y="219"/>
                    <a:pt x="33" y="236"/>
                    <a:pt x="70" y="256"/>
                  </a:cubicBezTo>
                  <a:cubicBezTo>
                    <a:pt x="79" y="264"/>
                    <a:pt x="91" y="269"/>
                    <a:pt x="105" y="269"/>
                  </a:cubicBezTo>
                  <a:cubicBezTo>
                    <a:pt x="120" y="269"/>
                    <a:pt x="136" y="264"/>
                    <a:pt x="153" y="256"/>
                  </a:cubicBezTo>
                  <a:cubicBezTo>
                    <a:pt x="206" y="219"/>
                    <a:pt x="239" y="153"/>
                    <a:pt x="223" y="83"/>
                  </a:cubicBezTo>
                  <a:cubicBezTo>
                    <a:pt x="223" y="67"/>
                    <a:pt x="206" y="50"/>
                    <a:pt x="206" y="29"/>
                  </a:cubicBezTo>
                  <a:cubicBezTo>
                    <a:pt x="190" y="29"/>
                    <a:pt x="190" y="13"/>
                    <a:pt x="173" y="13"/>
                  </a:cubicBezTo>
                  <a:cubicBezTo>
                    <a:pt x="163" y="5"/>
                    <a:pt x="150"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6"/>
            <p:cNvSpPr/>
            <p:nvPr/>
          </p:nvSpPr>
          <p:spPr>
            <a:xfrm rot="10800000">
              <a:off x="4285515" y="2487133"/>
              <a:ext cx="6100" cy="6525"/>
            </a:xfrm>
            <a:custGeom>
              <a:avLst/>
              <a:gdLst/>
              <a:ahLst/>
              <a:cxnLst/>
              <a:rect l="l" t="t" r="r" b="b"/>
              <a:pathLst>
                <a:path w="244" h="261" extrusionOk="0">
                  <a:moveTo>
                    <a:pt x="138" y="0"/>
                  </a:moveTo>
                  <a:cubicBezTo>
                    <a:pt x="103" y="0"/>
                    <a:pt x="67" y="19"/>
                    <a:pt x="38" y="50"/>
                  </a:cubicBezTo>
                  <a:cubicBezTo>
                    <a:pt x="0" y="100"/>
                    <a:pt x="0" y="186"/>
                    <a:pt x="38" y="236"/>
                  </a:cubicBezTo>
                  <a:cubicBezTo>
                    <a:pt x="58" y="251"/>
                    <a:pt x="83" y="260"/>
                    <a:pt x="108" y="260"/>
                  </a:cubicBezTo>
                  <a:cubicBezTo>
                    <a:pt x="142" y="260"/>
                    <a:pt x="178" y="243"/>
                    <a:pt x="207" y="203"/>
                  </a:cubicBezTo>
                  <a:cubicBezTo>
                    <a:pt x="244" y="153"/>
                    <a:pt x="244" y="67"/>
                    <a:pt x="207" y="30"/>
                  </a:cubicBezTo>
                  <a:cubicBezTo>
                    <a:pt x="186" y="9"/>
                    <a:pt x="16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6"/>
            <p:cNvSpPr/>
            <p:nvPr/>
          </p:nvSpPr>
          <p:spPr>
            <a:xfrm rot="10800000">
              <a:off x="4287665" y="2506708"/>
              <a:ext cx="6525" cy="6325"/>
            </a:xfrm>
            <a:custGeom>
              <a:avLst/>
              <a:gdLst/>
              <a:ahLst/>
              <a:cxnLst/>
              <a:rect l="l" t="t" r="r" b="b"/>
              <a:pathLst>
                <a:path w="261" h="253" extrusionOk="0">
                  <a:moveTo>
                    <a:pt x="103" y="1"/>
                  </a:moveTo>
                  <a:cubicBezTo>
                    <a:pt x="38" y="34"/>
                    <a:pt x="0" y="104"/>
                    <a:pt x="21" y="170"/>
                  </a:cubicBezTo>
                  <a:cubicBezTo>
                    <a:pt x="21" y="207"/>
                    <a:pt x="54" y="223"/>
                    <a:pt x="70" y="240"/>
                  </a:cubicBezTo>
                  <a:cubicBezTo>
                    <a:pt x="87" y="248"/>
                    <a:pt x="100" y="252"/>
                    <a:pt x="114" y="252"/>
                  </a:cubicBezTo>
                  <a:cubicBezTo>
                    <a:pt x="127" y="252"/>
                    <a:pt x="141" y="248"/>
                    <a:pt x="157" y="240"/>
                  </a:cubicBezTo>
                  <a:cubicBezTo>
                    <a:pt x="227" y="223"/>
                    <a:pt x="260" y="137"/>
                    <a:pt x="244" y="83"/>
                  </a:cubicBezTo>
                  <a:cubicBezTo>
                    <a:pt x="227" y="50"/>
                    <a:pt x="227" y="34"/>
                    <a:pt x="207" y="34"/>
                  </a:cubicBezTo>
                  <a:cubicBezTo>
                    <a:pt x="207" y="17"/>
                    <a:pt x="190" y="17"/>
                    <a:pt x="190" y="17"/>
                  </a:cubicBezTo>
                  <a:cubicBezTo>
                    <a:pt x="157" y="1"/>
                    <a:pt x="124"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6"/>
            <p:cNvSpPr/>
            <p:nvPr/>
          </p:nvSpPr>
          <p:spPr>
            <a:xfrm rot="10800000">
              <a:off x="4290240" y="2568708"/>
              <a:ext cx="6025" cy="6400"/>
            </a:xfrm>
            <a:custGeom>
              <a:avLst/>
              <a:gdLst/>
              <a:ahLst/>
              <a:cxnLst/>
              <a:rect l="l" t="t" r="r" b="b"/>
              <a:pathLst>
                <a:path w="241" h="256" extrusionOk="0">
                  <a:moveTo>
                    <a:pt x="136" y="0"/>
                  </a:moveTo>
                  <a:cubicBezTo>
                    <a:pt x="102" y="0"/>
                    <a:pt x="68" y="14"/>
                    <a:pt x="50" y="43"/>
                  </a:cubicBezTo>
                  <a:cubicBezTo>
                    <a:pt x="1" y="113"/>
                    <a:pt x="1" y="179"/>
                    <a:pt x="50" y="233"/>
                  </a:cubicBezTo>
                  <a:cubicBezTo>
                    <a:pt x="67" y="249"/>
                    <a:pt x="83" y="249"/>
                    <a:pt x="104" y="249"/>
                  </a:cubicBezTo>
                  <a:cubicBezTo>
                    <a:pt x="113" y="253"/>
                    <a:pt x="122" y="256"/>
                    <a:pt x="131" y="256"/>
                  </a:cubicBezTo>
                  <a:cubicBezTo>
                    <a:pt x="155" y="256"/>
                    <a:pt x="180" y="240"/>
                    <a:pt x="207" y="216"/>
                  </a:cubicBezTo>
                  <a:cubicBezTo>
                    <a:pt x="240" y="162"/>
                    <a:pt x="240" y="113"/>
                    <a:pt x="240" y="76"/>
                  </a:cubicBezTo>
                  <a:cubicBezTo>
                    <a:pt x="224" y="59"/>
                    <a:pt x="224" y="43"/>
                    <a:pt x="207" y="26"/>
                  </a:cubicBezTo>
                  <a:cubicBezTo>
                    <a:pt x="190" y="10"/>
                    <a:pt x="163"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6"/>
            <p:cNvSpPr/>
            <p:nvPr/>
          </p:nvSpPr>
          <p:spPr>
            <a:xfrm rot="10800000">
              <a:off x="4284690" y="2551233"/>
              <a:ext cx="6000" cy="6600"/>
            </a:xfrm>
            <a:custGeom>
              <a:avLst/>
              <a:gdLst/>
              <a:ahLst/>
              <a:cxnLst/>
              <a:rect l="l" t="t" r="r" b="b"/>
              <a:pathLst>
                <a:path w="240" h="264" extrusionOk="0">
                  <a:moveTo>
                    <a:pt x="117" y="0"/>
                  </a:moveTo>
                  <a:cubicBezTo>
                    <a:pt x="71" y="0"/>
                    <a:pt x="15" y="49"/>
                    <a:pt x="1" y="106"/>
                  </a:cubicBezTo>
                  <a:cubicBezTo>
                    <a:pt x="1" y="144"/>
                    <a:pt x="1" y="177"/>
                    <a:pt x="17" y="209"/>
                  </a:cubicBezTo>
                  <a:cubicBezTo>
                    <a:pt x="34" y="226"/>
                    <a:pt x="50" y="247"/>
                    <a:pt x="87" y="263"/>
                  </a:cubicBezTo>
                  <a:cubicBezTo>
                    <a:pt x="153" y="263"/>
                    <a:pt x="207" y="209"/>
                    <a:pt x="223" y="144"/>
                  </a:cubicBezTo>
                  <a:cubicBezTo>
                    <a:pt x="240" y="106"/>
                    <a:pt x="223" y="57"/>
                    <a:pt x="190" y="20"/>
                  </a:cubicBezTo>
                  <a:cubicBezTo>
                    <a:pt x="170" y="20"/>
                    <a:pt x="153" y="3"/>
                    <a:pt x="137" y="3"/>
                  </a:cubicBezTo>
                  <a:cubicBezTo>
                    <a:pt x="131" y="1"/>
                    <a:pt x="12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6"/>
            <p:cNvSpPr/>
            <p:nvPr/>
          </p:nvSpPr>
          <p:spPr>
            <a:xfrm rot="10800000">
              <a:off x="4268815" y="2547833"/>
              <a:ext cx="6000" cy="6525"/>
            </a:xfrm>
            <a:custGeom>
              <a:avLst/>
              <a:gdLst/>
              <a:ahLst/>
              <a:cxnLst/>
              <a:rect l="l" t="t" r="r" b="b"/>
              <a:pathLst>
                <a:path w="240" h="261" extrusionOk="0">
                  <a:moveTo>
                    <a:pt x="114" y="0"/>
                  </a:moveTo>
                  <a:cubicBezTo>
                    <a:pt x="68" y="0"/>
                    <a:pt x="15" y="48"/>
                    <a:pt x="1" y="108"/>
                  </a:cubicBezTo>
                  <a:cubicBezTo>
                    <a:pt x="1" y="141"/>
                    <a:pt x="1" y="174"/>
                    <a:pt x="17" y="211"/>
                  </a:cubicBezTo>
                  <a:cubicBezTo>
                    <a:pt x="33" y="227"/>
                    <a:pt x="50" y="244"/>
                    <a:pt x="87" y="260"/>
                  </a:cubicBezTo>
                  <a:cubicBezTo>
                    <a:pt x="120" y="260"/>
                    <a:pt x="153" y="244"/>
                    <a:pt x="174" y="227"/>
                  </a:cubicBezTo>
                  <a:cubicBezTo>
                    <a:pt x="207" y="211"/>
                    <a:pt x="223" y="174"/>
                    <a:pt x="223" y="141"/>
                  </a:cubicBezTo>
                  <a:cubicBezTo>
                    <a:pt x="240" y="108"/>
                    <a:pt x="223" y="70"/>
                    <a:pt x="207" y="54"/>
                  </a:cubicBezTo>
                  <a:cubicBezTo>
                    <a:pt x="207" y="38"/>
                    <a:pt x="207" y="38"/>
                    <a:pt x="190" y="21"/>
                  </a:cubicBezTo>
                  <a:cubicBezTo>
                    <a:pt x="190" y="21"/>
                    <a:pt x="174" y="5"/>
                    <a:pt x="137" y="5"/>
                  </a:cubicBezTo>
                  <a:cubicBezTo>
                    <a:pt x="129" y="1"/>
                    <a:pt x="122" y="0"/>
                    <a:pt x="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6"/>
            <p:cNvSpPr/>
            <p:nvPr/>
          </p:nvSpPr>
          <p:spPr>
            <a:xfrm rot="10800000">
              <a:off x="4264890" y="2472083"/>
              <a:ext cx="6100" cy="6375"/>
            </a:xfrm>
            <a:custGeom>
              <a:avLst/>
              <a:gdLst/>
              <a:ahLst/>
              <a:cxnLst/>
              <a:rect l="l" t="t" r="r" b="b"/>
              <a:pathLst>
                <a:path w="244" h="255" extrusionOk="0">
                  <a:moveTo>
                    <a:pt x="132" y="1"/>
                  </a:moveTo>
                  <a:cubicBezTo>
                    <a:pt x="101" y="1"/>
                    <a:pt x="72" y="13"/>
                    <a:pt x="54" y="40"/>
                  </a:cubicBezTo>
                  <a:cubicBezTo>
                    <a:pt x="0" y="110"/>
                    <a:pt x="0" y="180"/>
                    <a:pt x="54" y="230"/>
                  </a:cubicBezTo>
                  <a:cubicBezTo>
                    <a:pt x="70" y="246"/>
                    <a:pt x="70" y="246"/>
                    <a:pt x="87" y="246"/>
                  </a:cubicBezTo>
                  <a:cubicBezTo>
                    <a:pt x="101" y="252"/>
                    <a:pt x="115" y="254"/>
                    <a:pt x="127" y="254"/>
                  </a:cubicBezTo>
                  <a:cubicBezTo>
                    <a:pt x="158" y="254"/>
                    <a:pt x="182" y="237"/>
                    <a:pt x="206" y="213"/>
                  </a:cubicBezTo>
                  <a:cubicBezTo>
                    <a:pt x="243" y="164"/>
                    <a:pt x="243" y="110"/>
                    <a:pt x="243" y="77"/>
                  </a:cubicBezTo>
                  <a:cubicBezTo>
                    <a:pt x="227" y="61"/>
                    <a:pt x="227" y="40"/>
                    <a:pt x="206" y="24"/>
                  </a:cubicBezTo>
                  <a:cubicBezTo>
                    <a:pt x="184" y="9"/>
                    <a:pt x="158"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6"/>
            <p:cNvSpPr/>
            <p:nvPr/>
          </p:nvSpPr>
          <p:spPr>
            <a:xfrm rot="10800000">
              <a:off x="4263240" y="2516433"/>
              <a:ext cx="5600" cy="6500"/>
            </a:xfrm>
            <a:custGeom>
              <a:avLst/>
              <a:gdLst/>
              <a:ahLst/>
              <a:cxnLst/>
              <a:rect l="l" t="t" r="r" b="b"/>
              <a:pathLst>
                <a:path w="224" h="260" extrusionOk="0">
                  <a:moveTo>
                    <a:pt x="141" y="1"/>
                  </a:moveTo>
                  <a:cubicBezTo>
                    <a:pt x="104" y="1"/>
                    <a:pt x="87" y="17"/>
                    <a:pt x="54" y="34"/>
                  </a:cubicBezTo>
                  <a:cubicBezTo>
                    <a:pt x="38" y="50"/>
                    <a:pt x="1" y="87"/>
                    <a:pt x="1" y="120"/>
                  </a:cubicBezTo>
                  <a:cubicBezTo>
                    <a:pt x="1" y="153"/>
                    <a:pt x="1" y="191"/>
                    <a:pt x="17" y="207"/>
                  </a:cubicBezTo>
                  <a:cubicBezTo>
                    <a:pt x="38" y="240"/>
                    <a:pt x="54" y="257"/>
                    <a:pt x="87" y="257"/>
                  </a:cubicBezTo>
                  <a:cubicBezTo>
                    <a:pt x="94" y="259"/>
                    <a:pt x="101" y="260"/>
                    <a:pt x="109" y="260"/>
                  </a:cubicBezTo>
                  <a:cubicBezTo>
                    <a:pt x="157" y="260"/>
                    <a:pt x="209" y="214"/>
                    <a:pt x="223" y="153"/>
                  </a:cubicBezTo>
                  <a:cubicBezTo>
                    <a:pt x="223" y="120"/>
                    <a:pt x="223" y="87"/>
                    <a:pt x="207" y="50"/>
                  </a:cubicBezTo>
                  <a:lnTo>
                    <a:pt x="190" y="34"/>
                  </a:lnTo>
                  <a:cubicBezTo>
                    <a:pt x="174" y="17"/>
                    <a:pt x="157" y="17"/>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6"/>
            <p:cNvSpPr/>
            <p:nvPr/>
          </p:nvSpPr>
          <p:spPr>
            <a:xfrm rot="10800000">
              <a:off x="4267065" y="2486758"/>
              <a:ext cx="5575" cy="6350"/>
            </a:xfrm>
            <a:custGeom>
              <a:avLst/>
              <a:gdLst/>
              <a:ahLst/>
              <a:cxnLst/>
              <a:rect l="l" t="t" r="r" b="b"/>
              <a:pathLst>
                <a:path w="223" h="254" extrusionOk="0">
                  <a:moveTo>
                    <a:pt x="111" y="1"/>
                  </a:moveTo>
                  <a:cubicBezTo>
                    <a:pt x="92" y="1"/>
                    <a:pt x="76" y="14"/>
                    <a:pt x="50" y="28"/>
                  </a:cubicBezTo>
                  <a:cubicBezTo>
                    <a:pt x="33" y="45"/>
                    <a:pt x="0" y="78"/>
                    <a:pt x="0" y="111"/>
                  </a:cubicBezTo>
                  <a:cubicBezTo>
                    <a:pt x="0" y="148"/>
                    <a:pt x="0" y="181"/>
                    <a:pt x="17" y="197"/>
                  </a:cubicBezTo>
                  <a:cubicBezTo>
                    <a:pt x="33" y="234"/>
                    <a:pt x="50" y="251"/>
                    <a:pt x="87" y="251"/>
                  </a:cubicBezTo>
                  <a:cubicBezTo>
                    <a:pt x="93" y="253"/>
                    <a:pt x="99" y="254"/>
                    <a:pt x="106" y="254"/>
                  </a:cubicBezTo>
                  <a:cubicBezTo>
                    <a:pt x="153" y="254"/>
                    <a:pt x="208" y="206"/>
                    <a:pt x="223" y="148"/>
                  </a:cubicBezTo>
                  <a:cubicBezTo>
                    <a:pt x="223" y="111"/>
                    <a:pt x="223" y="78"/>
                    <a:pt x="206" y="61"/>
                  </a:cubicBezTo>
                  <a:cubicBezTo>
                    <a:pt x="206" y="45"/>
                    <a:pt x="190" y="45"/>
                    <a:pt x="190" y="28"/>
                  </a:cubicBezTo>
                  <a:cubicBezTo>
                    <a:pt x="169" y="8"/>
                    <a:pt x="153" y="8"/>
                    <a:pt x="136" y="8"/>
                  </a:cubicBezTo>
                  <a:cubicBezTo>
                    <a:pt x="127" y="3"/>
                    <a:pt x="119" y="1"/>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6"/>
            <p:cNvSpPr/>
            <p:nvPr/>
          </p:nvSpPr>
          <p:spPr>
            <a:xfrm rot="10800000">
              <a:off x="4306540" y="2583808"/>
              <a:ext cx="5700" cy="5700"/>
            </a:xfrm>
            <a:custGeom>
              <a:avLst/>
              <a:gdLst/>
              <a:ahLst/>
              <a:cxnLst/>
              <a:rect l="l" t="t" r="r" b="b"/>
              <a:pathLst>
                <a:path w="228" h="228" extrusionOk="0">
                  <a:moveTo>
                    <a:pt x="54" y="0"/>
                  </a:moveTo>
                  <a:cubicBezTo>
                    <a:pt x="38" y="17"/>
                    <a:pt x="38" y="33"/>
                    <a:pt x="22" y="50"/>
                  </a:cubicBezTo>
                  <a:cubicBezTo>
                    <a:pt x="1" y="87"/>
                    <a:pt x="1" y="120"/>
                    <a:pt x="1" y="137"/>
                  </a:cubicBezTo>
                  <a:cubicBezTo>
                    <a:pt x="18" y="195"/>
                    <a:pt x="66" y="227"/>
                    <a:pt x="113" y="227"/>
                  </a:cubicBezTo>
                  <a:cubicBezTo>
                    <a:pt x="122" y="227"/>
                    <a:pt x="132" y="226"/>
                    <a:pt x="141" y="223"/>
                  </a:cubicBezTo>
                  <a:cubicBezTo>
                    <a:pt x="174" y="207"/>
                    <a:pt x="207" y="174"/>
                    <a:pt x="228" y="137"/>
                  </a:cubicBezTo>
                  <a:cubicBezTo>
                    <a:pt x="158" y="87"/>
                    <a:pt x="104" y="50"/>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6"/>
            <p:cNvSpPr/>
            <p:nvPr/>
          </p:nvSpPr>
          <p:spPr>
            <a:xfrm rot="10800000">
              <a:off x="4273565" y="2501783"/>
              <a:ext cx="6000" cy="6600"/>
            </a:xfrm>
            <a:custGeom>
              <a:avLst/>
              <a:gdLst/>
              <a:ahLst/>
              <a:cxnLst/>
              <a:rect l="l" t="t" r="r" b="b"/>
              <a:pathLst>
                <a:path w="240" h="264" extrusionOk="0">
                  <a:moveTo>
                    <a:pt x="120" y="0"/>
                  </a:moveTo>
                  <a:cubicBezTo>
                    <a:pt x="71" y="21"/>
                    <a:pt x="34" y="54"/>
                    <a:pt x="17" y="124"/>
                  </a:cubicBezTo>
                  <a:cubicBezTo>
                    <a:pt x="1" y="157"/>
                    <a:pt x="17" y="190"/>
                    <a:pt x="34" y="206"/>
                  </a:cubicBezTo>
                  <a:cubicBezTo>
                    <a:pt x="54" y="243"/>
                    <a:pt x="71" y="260"/>
                    <a:pt x="104" y="260"/>
                  </a:cubicBezTo>
                  <a:cubicBezTo>
                    <a:pt x="111" y="262"/>
                    <a:pt x="118" y="263"/>
                    <a:pt x="125" y="263"/>
                  </a:cubicBezTo>
                  <a:cubicBezTo>
                    <a:pt x="174" y="263"/>
                    <a:pt x="226" y="218"/>
                    <a:pt x="240" y="157"/>
                  </a:cubicBezTo>
                  <a:lnTo>
                    <a:pt x="240" y="124"/>
                  </a:lnTo>
                  <a:cubicBezTo>
                    <a:pt x="240" y="87"/>
                    <a:pt x="223" y="54"/>
                    <a:pt x="207" y="37"/>
                  </a:cubicBezTo>
                  <a:cubicBezTo>
                    <a:pt x="191" y="21"/>
                    <a:pt x="174" y="21"/>
                    <a:pt x="158" y="21"/>
                  </a:cubicBezTo>
                  <a:cubicBezTo>
                    <a:pt x="137" y="0"/>
                    <a:pt x="137" y="0"/>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6"/>
            <p:cNvSpPr/>
            <p:nvPr/>
          </p:nvSpPr>
          <p:spPr>
            <a:xfrm rot="10800000">
              <a:off x="4278190" y="2472183"/>
              <a:ext cx="6100" cy="6525"/>
            </a:xfrm>
            <a:custGeom>
              <a:avLst/>
              <a:gdLst/>
              <a:ahLst/>
              <a:cxnLst/>
              <a:rect l="l" t="t" r="r" b="b"/>
              <a:pathLst>
                <a:path w="244" h="261" extrusionOk="0">
                  <a:moveTo>
                    <a:pt x="140" y="1"/>
                  </a:moveTo>
                  <a:cubicBezTo>
                    <a:pt x="87" y="1"/>
                    <a:pt x="17" y="50"/>
                    <a:pt x="0" y="120"/>
                  </a:cubicBezTo>
                  <a:cubicBezTo>
                    <a:pt x="0" y="153"/>
                    <a:pt x="0" y="190"/>
                    <a:pt x="17" y="207"/>
                  </a:cubicBezTo>
                  <a:cubicBezTo>
                    <a:pt x="37" y="240"/>
                    <a:pt x="54" y="256"/>
                    <a:pt x="87" y="256"/>
                  </a:cubicBezTo>
                  <a:cubicBezTo>
                    <a:pt x="97" y="259"/>
                    <a:pt x="107" y="261"/>
                    <a:pt x="116" y="261"/>
                  </a:cubicBezTo>
                  <a:cubicBezTo>
                    <a:pt x="171" y="261"/>
                    <a:pt x="209" y="213"/>
                    <a:pt x="223" y="153"/>
                  </a:cubicBezTo>
                  <a:cubicBezTo>
                    <a:pt x="243" y="120"/>
                    <a:pt x="223" y="87"/>
                    <a:pt x="206" y="50"/>
                  </a:cubicBezTo>
                  <a:cubicBezTo>
                    <a:pt x="206" y="50"/>
                    <a:pt x="206" y="34"/>
                    <a:pt x="190" y="34"/>
                  </a:cubicBezTo>
                  <a:cubicBezTo>
                    <a:pt x="190" y="17"/>
                    <a:pt x="173" y="17"/>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6"/>
            <p:cNvSpPr/>
            <p:nvPr/>
          </p:nvSpPr>
          <p:spPr>
            <a:xfrm rot="10800000">
              <a:off x="4265315" y="2533458"/>
              <a:ext cx="5675" cy="6350"/>
            </a:xfrm>
            <a:custGeom>
              <a:avLst/>
              <a:gdLst/>
              <a:ahLst/>
              <a:cxnLst/>
              <a:rect l="l" t="t" r="r" b="b"/>
              <a:pathLst>
                <a:path w="227" h="254" extrusionOk="0">
                  <a:moveTo>
                    <a:pt x="120" y="1"/>
                  </a:moveTo>
                  <a:cubicBezTo>
                    <a:pt x="71" y="1"/>
                    <a:pt x="18" y="49"/>
                    <a:pt x="0" y="107"/>
                  </a:cubicBezTo>
                  <a:cubicBezTo>
                    <a:pt x="0" y="144"/>
                    <a:pt x="0" y="177"/>
                    <a:pt x="21" y="194"/>
                  </a:cubicBezTo>
                  <a:cubicBezTo>
                    <a:pt x="37" y="226"/>
                    <a:pt x="54" y="247"/>
                    <a:pt x="87" y="247"/>
                  </a:cubicBezTo>
                  <a:cubicBezTo>
                    <a:pt x="97" y="252"/>
                    <a:pt x="106" y="254"/>
                    <a:pt x="114" y="254"/>
                  </a:cubicBezTo>
                  <a:cubicBezTo>
                    <a:pt x="135" y="254"/>
                    <a:pt x="150" y="241"/>
                    <a:pt x="173" y="226"/>
                  </a:cubicBezTo>
                  <a:cubicBezTo>
                    <a:pt x="190" y="210"/>
                    <a:pt x="206" y="177"/>
                    <a:pt x="227" y="144"/>
                  </a:cubicBezTo>
                  <a:cubicBezTo>
                    <a:pt x="227" y="107"/>
                    <a:pt x="227" y="74"/>
                    <a:pt x="206" y="57"/>
                  </a:cubicBezTo>
                  <a:cubicBezTo>
                    <a:pt x="206" y="41"/>
                    <a:pt x="206" y="41"/>
                    <a:pt x="190" y="20"/>
                  </a:cubicBezTo>
                  <a:cubicBezTo>
                    <a:pt x="173" y="4"/>
                    <a:pt x="157" y="4"/>
                    <a:pt x="140" y="4"/>
                  </a:cubicBezTo>
                  <a:cubicBezTo>
                    <a:pt x="134" y="2"/>
                    <a:pt x="127"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9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Berkshire Swash"/>
              <a:buNone/>
              <a:defRPr sz="2800">
                <a:solidFill>
                  <a:schemeClr val="accent2"/>
                </a:solidFill>
                <a:latin typeface="Berkshire Swash"/>
                <a:ea typeface="Berkshire Swash"/>
                <a:cs typeface="Berkshire Swash"/>
                <a:sym typeface="Berkshire Swash"/>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720000" y="1415900"/>
            <a:ext cx="7704000" cy="31326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Open Sans"/>
              <a:buChar char="●"/>
              <a:defRPr sz="1800">
                <a:solidFill>
                  <a:schemeClr val="accent2"/>
                </a:solidFill>
                <a:latin typeface="Open Sans"/>
                <a:ea typeface="Open Sans"/>
                <a:cs typeface="Open Sans"/>
                <a:sym typeface="Open Sans"/>
              </a:defRPr>
            </a:lvl1pPr>
            <a:lvl2pPr marL="914400" lvl="1"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a:lnSpc>
                <a:spcPct val="100000"/>
              </a:lnSpc>
              <a:spcBef>
                <a:spcPts val="1600"/>
              </a:spcBef>
              <a:spcAft>
                <a:spcPts val="160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8" r:id="rId5"/>
    <p:sldLayoutId id="2147483659" r:id="rId6"/>
    <p:sldLayoutId id="2147483660" r:id="rId7"/>
    <p:sldLayoutId id="2147483661" r:id="rId8"/>
    <p:sldLayoutId id="2147483662" r:id="rId9"/>
    <p:sldLayoutId id="2147483669" r:id="rId10"/>
    <p:sldLayoutId id="2147483699" r:id="rId11"/>
    <p:sldLayoutId id="2147483700" r:id="rId12"/>
    <p:sldLayoutId id="2147483701" r:id="rId13"/>
    <p:sldLayoutId id="2147483707" r:id="rId14"/>
    <p:sldLayoutId id="2147483708" r:id="rId15"/>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9.jpeg"/><Relationship Id="rId7" Type="http://schemas.openxmlformats.org/officeDocument/2006/relationships/image" Target="../media/image190.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customXml" Target="../ink/ink1.xml"/><Relationship Id="rId5" Type="http://schemas.openxmlformats.org/officeDocument/2006/relationships/image" Target="../media/image21.png"/><Relationship Id="rId10" Type="http://schemas.openxmlformats.org/officeDocument/2006/relationships/image" Target="../media/image22.png"/><Relationship Id="rId4" Type="http://schemas.openxmlformats.org/officeDocument/2006/relationships/image" Target="../media/image20.jpe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9.jpe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1.jpeg"/><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58"/>
        <p:cNvGrpSpPr/>
        <p:nvPr/>
      </p:nvGrpSpPr>
      <p:grpSpPr>
        <a:xfrm>
          <a:off x="0" y="0"/>
          <a:ext cx="0" cy="0"/>
          <a:chOff x="0" y="0"/>
          <a:chExt cx="0" cy="0"/>
        </a:xfrm>
      </p:grpSpPr>
      <p:pic>
        <p:nvPicPr>
          <p:cNvPr id="1026" name="Picture 2" descr="Coffee Roasts Guide: A Perfect Espresso -Everything You Need to Know -  Espresso Machine Experts">
            <a:extLst>
              <a:ext uri="{FF2B5EF4-FFF2-40B4-BE49-F238E27FC236}">
                <a16:creationId xmlns:a16="http://schemas.microsoft.com/office/drawing/2014/main" id="{D58CAEEB-4964-FED6-8A81-BC0DFE2D2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88" y="822573"/>
            <a:ext cx="4328714" cy="3700577"/>
          </a:xfrm>
          <a:prstGeom prst="rect">
            <a:avLst/>
          </a:prstGeom>
          <a:noFill/>
          <a:extLst>
            <a:ext uri="{909E8E84-426E-40DD-AFC4-6F175D3DCCD1}">
              <a14:hiddenFill xmlns:a14="http://schemas.microsoft.com/office/drawing/2010/main">
                <a:solidFill>
                  <a:srgbClr val="FFFFFF"/>
                </a:solidFill>
              </a14:hiddenFill>
            </a:ext>
          </a:extLst>
        </p:spPr>
      </p:pic>
      <p:sp>
        <p:nvSpPr>
          <p:cNvPr id="20960" name="Google Shape;20960;p60"/>
          <p:cNvSpPr/>
          <p:nvPr/>
        </p:nvSpPr>
        <p:spPr>
          <a:xfrm>
            <a:off x="-1330779" y="-742950"/>
            <a:ext cx="12205607" cy="6351814"/>
          </a:xfrm>
          <a:custGeom>
            <a:avLst/>
            <a:gdLst/>
            <a:ahLst/>
            <a:cxnLst/>
            <a:rect l="l" t="t" r="r" b="b"/>
            <a:pathLst>
              <a:path w="57087" h="32295" extrusionOk="0">
                <a:moveTo>
                  <a:pt x="16605" y="3152"/>
                </a:moveTo>
                <a:cubicBezTo>
                  <a:pt x="20314" y="3152"/>
                  <a:pt x="23884" y="4742"/>
                  <a:pt x="26952" y="7438"/>
                </a:cubicBezTo>
                <a:cubicBezTo>
                  <a:pt x="29100" y="9326"/>
                  <a:pt x="31644" y="11647"/>
                  <a:pt x="31574" y="14739"/>
                </a:cubicBezTo>
                <a:cubicBezTo>
                  <a:pt x="31504" y="17675"/>
                  <a:pt x="29583" y="20458"/>
                  <a:pt x="27624" y="22503"/>
                </a:cubicBezTo>
                <a:cubicBezTo>
                  <a:pt x="24108" y="26144"/>
                  <a:pt x="18387" y="29602"/>
                  <a:pt x="13323" y="29602"/>
                </a:cubicBezTo>
                <a:cubicBezTo>
                  <a:pt x="9974" y="29602"/>
                  <a:pt x="6913" y="28090"/>
                  <a:pt x="4965" y="24119"/>
                </a:cubicBezTo>
                <a:cubicBezTo>
                  <a:pt x="1531" y="17127"/>
                  <a:pt x="2953" y="8502"/>
                  <a:pt x="10292" y="4741"/>
                </a:cubicBezTo>
                <a:cubicBezTo>
                  <a:pt x="12397" y="3653"/>
                  <a:pt x="14523" y="3152"/>
                  <a:pt x="16605" y="3152"/>
                </a:cubicBezTo>
                <a:close/>
                <a:moveTo>
                  <a:pt x="1" y="0"/>
                </a:moveTo>
                <a:lnTo>
                  <a:pt x="1" y="32295"/>
                </a:lnTo>
                <a:lnTo>
                  <a:pt x="57087" y="32295"/>
                </a:lnTo>
                <a:lnTo>
                  <a:pt x="570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1" name="Google Shape;20961;p60"/>
          <p:cNvSpPr/>
          <p:nvPr/>
        </p:nvSpPr>
        <p:spPr>
          <a:xfrm>
            <a:off x="7116945" y="3783865"/>
            <a:ext cx="2027055" cy="1389052"/>
          </a:xfrm>
          <a:custGeom>
            <a:avLst/>
            <a:gdLst/>
            <a:ahLst/>
            <a:cxnLst/>
            <a:rect l="l" t="t" r="r" b="b"/>
            <a:pathLst>
              <a:path w="8573" h="6604" extrusionOk="0">
                <a:moveTo>
                  <a:pt x="5789" y="1"/>
                </a:moveTo>
                <a:cubicBezTo>
                  <a:pt x="3331" y="1"/>
                  <a:pt x="117" y="1067"/>
                  <a:pt x="1" y="6604"/>
                </a:cubicBezTo>
                <a:lnTo>
                  <a:pt x="8572" y="6604"/>
                </a:lnTo>
                <a:lnTo>
                  <a:pt x="8572" y="419"/>
                </a:lnTo>
                <a:cubicBezTo>
                  <a:pt x="8572" y="419"/>
                  <a:pt x="7329" y="1"/>
                  <a:pt x="5789"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dirty="0">
                <a:solidFill>
                  <a:schemeClr val="accent5">
                    <a:lumMod val="75000"/>
                  </a:schemeClr>
                </a:solidFill>
              </a:rPr>
              <a:t>  </a:t>
            </a:r>
            <a:r>
              <a:rPr lang="en-US" dirty="0">
                <a:solidFill>
                  <a:schemeClr val="accent5">
                    <a:lumMod val="75000"/>
                  </a:schemeClr>
                </a:solidFill>
                <a:latin typeface="Berkshire Swash" panose="020B0604020202020204" charset="0"/>
              </a:rPr>
              <a:t>By Govardhan</a:t>
            </a:r>
          </a:p>
        </p:txBody>
      </p:sp>
      <p:sp>
        <p:nvSpPr>
          <p:cNvPr id="20962" name="Google Shape;20962;p60"/>
          <p:cNvSpPr txBox="1">
            <a:spLocks noGrp="1"/>
          </p:cNvSpPr>
          <p:nvPr>
            <p:ph type="ctrTitle"/>
          </p:nvPr>
        </p:nvSpPr>
        <p:spPr>
          <a:xfrm>
            <a:off x="4481364" y="1503667"/>
            <a:ext cx="4243236" cy="2317800"/>
          </a:xfrm>
          <a:prstGeom prst="rect">
            <a:avLst/>
          </a:prstGeom>
        </p:spPr>
        <p:txBody>
          <a:bodyPr spcFirstLastPara="1" wrap="square" lIns="91425" tIns="91425" rIns="91425" bIns="91425" anchor="b" anchorCtr="0">
            <a:noAutofit/>
          </a:bodyPr>
          <a:lstStyle/>
          <a:p>
            <a:pPr lvl="0">
              <a:lnSpc>
                <a:spcPct val="150000"/>
              </a:lnSpc>
            </a:pPr>
            <a:r>
              <a:rPr lang="en-US" sz="4000" b="1" dirty="0"/>
              <a:t>Capstone Project: Exploring Coffee Quality Data</a:t>
            </a:r>
            <a:endParaRPr sz="4000" dirty="0"/>
          </a:p>
        </p:txBody>
      </p:sp>
      <p:sp>
        <p:nvSpPr>
          <p:cNvPr id="20964" name="Google Shape;20964;p60"/>
          <p:cNvSpPr/>
          <p:nvPr/>
        </p:nvSpPr>
        <p:spPr>
          <a:xfrm>
            <a:off x="-199475" y="-188050"/>
            <a:ext cx="3673877" cy="1332473"/>
          </a:xfrm>
          <a:custGeom>
            <a:avLst/>
            <a:gdLst/>
            <a:ahLst/>
            <a:cxnLst/>
            <a:rect l="l" t="t" r="r" b="b"/>
            <a:pathLst>
              <a:path w="12333" h="4473" extrusionOk="0">
                <a:moveTo>
                  <a:pt x="17" y="0"/>
                </a:moveTo>
                <a:lnTo>
                  <a:pt x="33" y="4041"/>
                </a:lnTo>
                <a:cubicBezTo>
                  <a:pt x="0" y="4090"/>
                  <a:pt x="602" y="4280"/>
                  <a:pt x="652" y="4297"/>
                </a:cubicBezTo>
                <a:cubicBezTo>
                  <a:pt x="775" y="4335"/>
                  <a:pt x="897" y="4355"/>
                  <a:pt x="1019" y="4355"/>
                </a:cubicBezTo>
                <a:cubicBezTo>
                  <a:pt x="1221" y="4355"/>
                  <a:pt x="1420" y="4301"/>
                  <a:pt x="1612" y="4193"/>
                </a:cubicBezTo>
                <a:cubicBezTo>
                  <a:pt x="2198" y="3868"/>
                  <a:pt x="2577" y="3282"/>
                  <a:pt x="3159" y="2940"/>
                </a:cubicBezTo>
                <a:cubicBezTo>
                  <a:pt x="3576" y="2709"/>
                  <a:pt x="4037" y="2592"/>
                  <a:pt x="4498" y="2592"/>
                </a:cubicBezTo>
                <a:cubicBezTo>
                  <a:pt x="4893" y="2592"/>
                  <a:pt x="5287" y="2678"/>
                  <a:pt x="5653" y="2854"/>
                </a:cubicBezTo>
                <a:cubicBezTo>
                  <a:pt x="6131" y="3093"/>
                  <a:pt x="6494" y="3455"/>
                  <a:pt x="6906" y="3781"/>
                </a:cubicBezTo>
                <a:cubicBezTo>
                  <a:pt x="7302" y="4107"/>
                  <a:pt x="7817" y="4433"/>
                  <a:pt x="8333" y="4470"/>
                </a:cubicBezTo>
                <a:cubicBezTo>
                  <a:pt x="8363" y="4472"/>
                  <a:pt x="8393" y="4472"/>
                  <a:pt x="8423" y="4472"/>
                </a:cubicBezTo>
                <a:cubicBezTo>
                  <a:pt x="9185" y="4472"/>
                  <a:pt x="9795" y="3880"/>
                  <a:pt x="10291" y="3352"/>
                </a:cubicBezTo>
                <a:cubicBezTo>
                  <a:pt x="10786" y="2783"/>
                  <a:pt x="11252" y="2186"/>
                  <a:pt x="11648" y="1547"/>
                </a:cubicBezTo>
                <a:cubicBezTo>
                  <a:pt x="11837" y="1221"/>
                  <a:pt x="12006" y="879"/>
                  <a:pt x="12147" y="536"/>
                </a:cubicBezTo>
                <a:cubicBezTo>
                  <a:pt x="12212" y="380"/>
                  <a:pt x="12332" y="0"/>
                  <a:pt x="1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65" name="Google Shape;20965;p60"/>
          <p:cNvGrpSpPr/>
          <p:nvPr/>
        </p:nvGrpSpPr>
        <p:grpSpPr>
          <a:xfrm rot="-5400000">
            <a:off x="-416999" y="3502895"/>
            <a:ext cx="1803243" cy="1536829"/>
            <a:chOff x="3796300" y="2184925"/>
            <a:chExt cx="427775" cy="364575"/>
          </a:xfrm>
        </p:grpSpPr>
        <p:sp>
          <p:nvSpPr>
            <p:cNvPr id="20966" name="Google Shape;20966;p60"/>
            <p:cNvSpPr/>
            <p:nvPr/>
          </p:nvSpPr>
          <p:spPr>
            <a:xfrm>
              <a:off x="4014925" y="2318400"/>
              <a:ext cx="5575" cy="6525"/>
            </a:xfrm>
            <a:custGeom>
              <a:avLst/>
              <a:gdLst/>
              <a:ahLst/>
              <a:cxnLst/>
              <a:rect l="l" t="t" r="r" b="b"/>
              <a:pathLst>
                <a:path w="223" h="261" extrusionOk="0">
                  <a:moveTo>
                    <a:pt x="103" y="0"/>
                  </a:moveTo>
                  <a:cubicBezTo>
                    <a:pt x="33" y="21"/>
                    <a:pt x="0" y="71"/>
                    <a:pt x="0" y="157"/>
                  </a:cubicBezTo>
                  <a:cubicBezTo>
                    <a:pt x="17" y="190"/>
                    <a:pt x="17" y="207"/>
                    <a:pt x="54" y="244"/>
                  </a:cubicBezTo>
                  <a:cubicBezTo>
                    <a:pt x="70" y="260"/>
                    <a:pt x="103" y="260"/>
                    <a:pt x="136" y="260"/>
                  </a:cubicBezTo>
                  <a:cubicBezTo>
                    <a:pt x="157" y="260"/>
                    <a:pt x="190" y="227"/>
                    <a:pt x="206" y="207"/>
                  </a:cubicBezTo>
                  <a:cubicBezTo>
                    <a:pt x="223" y="174"/>
                    <a:pt x="223" y="141"/>
                    <a:pt x="223" y="104"/>
                  </a:cubicBezTo>
                  <a:cubicBezTo>
                    <a:pt x="223" y="71"/>
                    <a:pt x="206" y="38"/>
                    <a:pt x="173" y="21"/>
                  </a:cubicBezTo>
                  <a:cubicBezTo>
                    <a:pt x="173" y="21"/>
                    <a:pt x="157"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7" name="Google Shape;20967;p60"/>
            <p:cNvSpPr/>
            <p:nvPr/>
          </p:nvSpPr>
          <p:spPr>
            <a:xfrm>
              <a:off x="4016250" y="2394475"/>
              <a:ext cx="6425" cy="6375"/>
            </a:xfrm>
            <a:custGeom>
              <a:avLst/>
              <a:gdLst/>
              <a:ahLst/>
              <a:cxnLst/>
              <a:rect l="l" t="t" r="r" b="b"/>
              <a:pathLst>
                <a:path w="257" h="255" extrusionOk="0">
                  <a:moveTo>
                    <a:pt x="137" y="0"/>
                  </a:moveTo>
                  <a:cubicBezTo>
                    <a:pt x="104" y="0"/>
                    <a:pt x="83" y="0"/>
                    <a:pt x="50" y="17"/>
                  </a:cubicBezTo>
                  <a:cubicBezTo>
                    <a:pt x="17" y="70"/>
                    <a:pt x="1" y="153"/>
                    <a:pt x="34" y="206"/>
                  </a:cubicBezTo>
                  <a:cubicBezTo>
                    <a:pt x="63" y="235"/>
                    <a:pt x="99" y="254"/>
                    <a:pt x="130" y="254"/>
                  </a:cubicBezTo>
                  <a:cubicBezTo>
                    <a:pt x="153" y="254"/>
                    <a:pt x="173" y="245"/>
                    <a:pt x="186" y="223"/>
                  </a:cubicBezTo>
                  <a:cubicBezTo>
                    <a:pt x="240" y="190"/>
                    <a:pt x="256" y="103"/>
                    <a:pt x="207" y="50"/>
                  </a:cubicBezTo>
                  <a:cubicBezTo>
                    <a:pt x="207" y="17"/>
                    <a:pt x="186" y="17"/>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8" name="Google Shape;20968;p60"/>
            <p:cNvSpPr/>
            <p:nvPr/>
          </p:nvSpPr>
          <p:spPr>
            <a:xfrm>
              <a:off x="3944925" y="2317575"/>
              <a:ext cx="6000" cy="6675"/>
            </a:xfrm>
            <a:custGeom>
              <a:avLst/>
              <a:gdLst/>
              <a:ahLst/>
              <a:cxnLst/>
              <a:rect l="l" t="t" r="r" b="b"/>
              <a:pathLst>
                <a:path w="240" h="267" extrusionOk="0">
                  <a:moveTo>
                    <a:pt x="104" y="0"/>
                  </a:moveTo>
                  <a:cubicBezTo>
                    <a:pt x="87" y="0"/>
                    <a:pt x="87" y="17"/>
                    <a:pt x="71" y="17"/>
                  </a:cubicBezTo>
                  <a:cubicBezTo>
                    <a:pt x="34" y="33"/>
                    <a:pt x="1" y="87"/>
                    <a:pt x="1" y="157"/>
                  </a:cubicBezTo>
                  <a:cubicBezTo>
                    <a:pt x="17" y="190"/>
                    <a:pt x="34" y="223"/>
                    <a:pt x="50" y="240"/>
                  </a:cubicBezTo>
                  <a:cubicBezTo>
                    <a:pt x="65" y="254"/>
                    <a:pt x="86" y="267"/>
                    <a:pt x="109" y="267"/>
                  </a:cubicBezTo>
                  <a:cubicBezTo>
                    <a:pt x="118" y="267"/>
                    <a:pt x="127" y="265"/>
                    <a:pt x="137" y="260"/>
                  </a:cubicBezTo>
                  <a:cubicBezTo>
                    <a:pt x="190" y="260"/>
                    <a:pt x="240" y="190"/>
                    <a:pt x="223" y="120"/>
                  </a:cubicBezTo>
                  <a:lnTo>
                    <a:pt x="223" y="87"/>
                  </a:lnTo>
                  <a:cubicBezTo>
                    <a:pt x="207" y="54"/>
                    <a:pt x="190"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9" name="Google Shape;20969;p60"/>
            <p:cNvSpPr/>
            <p:nvPr/>
          </p:nvSpPr>
          <p:spPr>
            <a:xfrm>
              <a:off x="4002450" y="2351475"/>
              <a:ext cx="6100" cy="6525"/>
            </a:xfrm>
            <a:custGeom>
              <a:avLst/>
              <a:gdLst/>
              <a:ahLst/>
              <a:cxnLst/>
              <a:rect l="l" t="t" r="r" b="b"/>
              <a:pathLst>
                <a:path w="244" h="261" extrusionOk="0">
                  <a:moveTo>
                    <a:pt x="140" y="1"/>
                  </a:moveTo>
                  <a:cubicBezTo>
                    <a:pt x="103" y="1"/>
                    <a:pt x="70" y="1"/>
                    <a:pt x="54" y="17"/>
                  </a:cubicBezTo>
                  <a:cubicBezTo>
                    <a:pt x="0" y="71"/>
                    <a:pt x="0" y="158"/>
                    <a:pt x="37" y="207"/>
                  </a:cubicBezTo>
                  <a:cubicBezTo>
                    <a:pt x="54" y="244"/>
                    <a:pt x="87" y="261"/>
                    <a:pt x="103" y="261"/>
                  </a:cubicBezTo>
                  <a:cubicBezTo>
                    <a:pt x="140" y="261"/>
                    <a:pt x="173" y="244"/>
                    <a:pt x="190" y="224"/>
                  </a:cubicBezTo>
                  <a:cubicBezTo>
                    <a:pt x="244" y="191"/>
                    <a:pt x="244" y="104"/>
                    <a:pt x="206" y="55"/>
                  </a:cubicBezTo>
                  <a:cubicBezTo>
                    <a:pt x="190" y="17"/>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0" name="Google Shape;20970;p60"/>
            <p:cNvSpPr/>
            <p:nvPr/>
          </p:nvSpPr>
          <p:spPr>
            <a:xfrm>
              <a:off x="4017900" y="2351075"/>
              <a:ext cx="6100" cy="6525"/>
            </a:xfrm>
            <a:custGeom>
              <a:avLst/>
              <a:gdLst/>
              <a:ahLst/>
              <a:cxnLst/>
              <a:rect l="l" t="t" r="r" b="b"/>
              <a:pathLst>
                <a:path w="244" h="261" extrusionOk="0">
                  <a:moveTo>
                    <a:pt x="71" y="0"/>
                  </a:moveTo>
                  <a:cubicBezTo>
                    <a:pt x="38" y="33"/>
                    <a:pt x="1" y="87"/>
                    <a:pt x="17" y="157"/>
                  </a:cubicBezTo>
                  <a:cubicBezTo>
                    <a:pt x="17" y="190"/>
                    <a:pt x="38" y="207"/>
                    <a:pt x="54" y="240"/>
                  </a:cubicBezTo>
                  <a:cubicBezTo>
                    <a:pt x="87" y="260"/>
                    <a:pt x="104" y="260"/>
                    <a:pt x="141" y="260"/>
                  </a:cubicBezTo>
                  <a:cubicBezTo>
                    <a:pt x="190" y="240"/>
                    <a:pt x="244" y="174"/>
                    <a:pt x="223" y="103"/>
                  </a:cubicBezTo>
                  <a:lnTo>
                    <a:pt x="223" y="71"/>
                  </a:lnTo>
                  <a:cubicBezTo>
                    <a:pt x="207" y="33"/>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1" name="Google Shape;20971;p60"/>
            <p:cNvSpPr/>
            <p:nvPr/>
          </p:nvSpPr>
          <p:spPr>
            <a:xfrm>
              <a:off x="4011525" y="2368800"/>
              <a:ext cx="6000" cy="6500"/>
            </a:xfrm>
            <a:custGeom>
              <a:avLst/>
              <a:gdLst/>
              <a:ahLst/>
              <a:cxnLst/>
              <a:rect l="l" t="t" r="r" b="b"/>
              <a:pathLst>
                <a:path w="240" h="260" extrusionOk="0">
                  <a:moveTo>
                    <a:pt x="110" y="0"/>
                  </a:moveTo>
                  <a:cubicBezTo>
                    <a:pt x="70" y="0"/>
                    <a:pt x="29" y="32"/>
                    <a:pt x="17" y="83"/>
                  </a:cubicBezTo>
                  <a:cubicBezTo>
                    <a:pt x="0" y="149"/>
                    <a:pt x="17" y="219"/>
                    <a:pt x="87" y="252"/>
                  </a:cubicBezTo>
                  <a:cubicBezTo>
                    <a:pt x="99" y="257"/>
                    <a:pt x="112" y="260"/>
                    <a:pt x="126" y="260"/>
                  </a:cubicBezTo>
                  <a:cubicBezTo>
                    <a:pt x="168" y="260"/>
                    <a:pt x="210" y="236"/>
                    <a:pt x="223" y="186"/>
                  </a:cubicBezTo>
                  <a:cubicBezTo>
                    <a:pt x="239" y="116"/>
                    <a:pt x="223" y="29"/>
                    <a:pt x="153" y="13"/>
                  </a:cubicBezTo>
                  <a:cubicBezTo>
                    <a:pt x="140" y="4"/>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2" name="Google Shape;20972;p60"/>
            <p:cNvSpPr/>
            <p:nvPr/>
          </p:nvSpPr>
          <p:spPr>
            <a:xfrm>
              <a:off x="4014100" y="2270675"/>
              <a:ext cx="6000" cy="6475"/>
            </a:xfrm>
            <a:custGeom>
              <a:avLst/>
              <a:gdLst/>
              <a:ahLst/>
              <a:cxnLst/>
              <a:rect l="l" t="t" r="r" b="b"/>
              <a:pathLst>
                <a:path w="240" h="259" extrusionOk="0">
                  <a:moveTo>
                    <a:pt x="125" y="0"/>
                  </a:moveTo>
                  <a:cubicBezTo>
                    <a:pt x="80" y="0"/>
                    <a:pt x="30" y="31"/>
                    <a:pt x="17" y="75"/>
                  </a:cubicBezTo>
                  <a:cubicBezTo>
                    <a:pt x="0" y="141"/>
                    <a:pt x="17" y="227"/>
                    <a:pt x="87" y="244"/>
                  </a:cubicBezTo>
                  <a:cubicBezTo>
                    <a:pt x="100" y="254"/>
                    <a:pt x="115" y="259"/>
                    <a:pt x="130" y="259"/>
                  </a:cubicBezTo>
                  <a:cubicBezTo>
                    <a:pt x="170" y="259"/>
                    <a:pt x="211" y="226"/>
                    <a:pt x="223" y="178"/>
                  </a:cubicBezTo>
                  <a:cubicBezTo>
                    <a:pt x="239" y="108"/>
                    <a:pt x="223" y="38"/>
                    <a:pt x="153" y="5"/>
                  </a:cubicBezTo>
                  <a:cubicBezTo>
                    <a:pt x="144" y="2"/>
                    <a:pt x="135"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3" name="Google Shape;20973;p60"/>
            <p:cNvSpPr/>
            <p:nvPr/>
          </p:nvSpPr>
          <p:spPr>
            <a:xfrm>
              <a:off x="4001625" y="2397875"/>
              <a:ext cx="6000" cy="6675"/>
            </a:xfrm>
            <a:custGeom>
              <a:avLst/>
              <a:gdLst/>
              <a:ahLst/>
              <a:cxnLst/>
              <a:rect l="l" t="t" r="r" b="b"/>
              <a:pathLst>
                <a:path w="240" h="267" extrusionOk="0">
                  <a:moveTo>
                    <a:pt x="103" y="0"/>
                  </a:moveTo>
                  <a:cubicBezTo>
                    <a:pt x="33" y="17"/>
                    <a:pt x="0" y="87"/>
                    <a:pt x="0" y="157"/>
                  </a:cubicBezTo>
                  <a:cubicBezTo>
                    <a:pt x="17" y="190"/>
                    <a:pt x="33" y="223"/>
                    <a:pt x="50" y="243"/>
                  </a:cubicBezTo>
                  <a:cubicBezTo>
                    <a:pt x="64" y="255"/>
                    <a:pt x="85" y="267"/>
                    <a:pt x="108" y="267"/>
                  </a:cubicBezTo>
                  <a:cubicBezTo>
                    <a:pt x="117" y="267"/>
                    <a:pt x="127" y="265"/>
                    <a:pt x="136" y="260"/>
                  </a:cubicBezTo>
                  <a:cubicBezTo>
                    <a:pt x="190" y="260"/>
                    <a:pt x="239" y="190"/>
                    <a:pt x="223" y="120"/>
                  </a:cubicBezTo>
                  <a:cubicBezTo>
                    <a:pt x="223" y="87"/>
                    <a:pt x="206" y="54"/>
                    <a:pt x="190" y="37"/>
                  </a:cubicBezTo>
                  <a:cubicBezTo>
                    <a:pt x="173" y="17"/>
                    <a:pt x="173"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4" name="Google Shape;20974;p60"/>
            <p:cNvSpPr/>
            <p:nvPr/>
          </p:nvSpPr>
          <p:spPr>
            <a:xfrm>
              <a:off x="4020900" y="2301700"/>
              <a:ext cx="6525" cy="6425"/>
            </a:xfrm>
            <a:custGeom>
              <a:avLst/>
              <a:gdLst/>
              <a:ahLst/>
              <a:cxnLst/>
              <a:rect l="l" t="t" r="r" b="b"/>
              <a:pathLst>
                <a:path w="261" h="257" extrusionOk="0">
                  <a:moveTo>
                    <a:pt x="140" y="1"/>
                  </a:moveTo>
                  <a:cubicBezTo>
                    <a:pt x="124" y="1"/>
                    <a:pt x="87" y="1"/>
                    <a:pt x="70" y="34"/>
                  </a:cubicBezTo>
                  <a:cubicBezTo>
                    <a:pt x="21" y="71"/>
                    <a:pt x="0" y="153"/>
                    <a:pt x="54" y="207"/>
                  </a:cubicBezTo>
                  <a:cubicBezTo>
                    <a:pt x="70" y="240"/>
                    <a:pt x="87" y="256"/>
                    <a:pt x="124" y="256"/>
                  </a:cubicBezTo>
                  <a:cubicBezTo>
                    <a:pt x="157" y="256"/>
                    <a:pt x="173" y="256"/>
                    <a:pt x="206" y="223"/>
                  </a:cubicBezTo>
                  <a:cubicBezTo>
                    <a:pt x="260" y="190"/>
                    <a:pt x="260" y="104"/>
                    <a:pt x="227"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5" name="Google Shape;20975;p60"/>
            <p:cNvSpPr/>
            <p:nvPr/>
          </p:nvSpPr>
          <p:spPr>
            <a:xfrm>
              <a:off x="4021825" y="2285425"/>
              <a:ext cx="5600" cy="6575"/>
            </a:xfrm>
            <a:custGeom>
              <a:avLst/>
              <a:gdLst/>
              <a:ahLst/>
              <a:cxnLst/>
              <a:rect l="l" t="t" r="r" b="b"/>
              <a:pathLst>
                <a:path w="224" h="263" extrusionOk="0">
                  <a:moveTo>
                    <a:pt x="87" y="0"/>
                  </a:moveTo>
                  <a:cubicBezTo>
                    <a:pt x="33" y="17"/>
                    <a:pt x="0" y="83"/>
                    <a:pt x="0" y="153"/>
                  </a:cubicBezTo>
                  <a:cubicBezTo>
                    <a:pt x="0" y="186"/>
                    <a:pt x="17" y="223"/>
                    <a:pt x="50" y="239"/>
                  </a:cubicBezTo>
                  <a:cubicBezTo>
                    <a:pt x="62" y="251"/>
                    <a:pt x="84" y="263"/>
                    <a:pt x="101" y="263"/>
                  </a:cubicBezTo>
                  <a:cubicBezTo>
                    <a:pt x="109" y="263"/>
                    <a:pt x="115" y="261"/>
                    <a:pt x="120" y="256"/>
                  </a:cubicBezTo>
                  <a:cubicBezTo>
                    <a:pt x="190" y="256"/>
                    <a:pt x="223" y="186"/>
                    <a:pt x="223" y="120"/>
                  </a:cubicBezTo>
                  <a:cubicBezTo>
                    <a:pt x="223" y="83"/>
                    <a:pt x="207" y="50"/>
                    <a:pt x="169" y="33"/>
                  </a:cubicBezTo>
                  <a:cubicBezTo>
                    <a:pt x="169" y="17"/>
                    <a:pt x="153" y="17"/>
                    <a:pt x="153" y="17"/>
                  </a:cubicBezTo>
                  <a:cubicBezTo>
                    <a:pt x="136"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6" name="Google Shape;20976;p60"/>
            <p:cNvSpPr/>
            <p:nvPr/>
          </p:nvSpPr>
          <p:spPr>
            <a:xfrm>
              <a:off x="4023475" y="2380525"/>
              <a:ext cx="6100" cy="6650"/>
            </a:xfrm>
            <a:custGeom>
              <a:avLst/>
              <a:gdLst/>
              <a:ahLst/>
              <a:cxnLst/>
              <a:rect l="l" t="t" r="r" b="b"/>
              <a:pathLst>
                <a:path w="244" h="266" extrusionOk="0">
                  <a:moveTo>
                    <a:pt x="123" y="1"/>
                  </a:moveTo>
                  <a:cubicBezTo>
                    <a:pt x="117" y="1"/>
                    <a:pt x="110" y="3"/>
                    <a:pt x="103" y="10"/>
                  </a:cubicBezTo>
                  <a:cubicBezTo>
                    <a:pt x="37" y="10"/>
                    <a:pt x="0" y="76"/>
                    <a:pt x="21" y="146"/>
                  </a:cubicBezTo>
                  <a:cubicBezTo>
                    <a:pt x="21" y="179"/>
                    <a:pt x="37" y="216"/>
                    <a:pt x="54" y="232"/>
                  </a:cubicBezTo>
                  <a:cubicBezTo>
                    <a:pt x="87" y="249"/>
                    <a:pt x="103" y="265"/>
                    <a:pt x="141" y="265"/>
                  </a:cubicBezTo>
                  <a:cubicBezTo>
                    <a:pt x="190" y="249"/>
                    <a:pt x="244" y="179"/>
                    <a:pt x="227" y="113"/>
                  </a:cubicBezTo>
                  <a:cubicBezTo>
                    <a:pt x="227" y="76"/>
                    <a:pt x="207" y="43"/>
                    <a:pt x="190" y="26"/>
                  </a:cubicBezTo>
                  <a:cubicBezTo>
                    <a:pt x="174" y="26"/>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7" name="Google Shape;20977;p60"/>
            <p:cNvSpPr/>
            <p:nvPr/>
          </p:nvSpPr>
          <p:spPr>
            <a:xfrm>
              <a:off x="4022650" y="2333675"/>
              <a:ext cx="6000" cy="6700"/>
            </a:xfrm>
            <a:custGeom>
              <a:avLst/>
              <a:gdLst/>
              <a:ahLst/>
              <a:cxnLst/>
              <a:rect l="l" t="t" r="r" b="b"/>
              <a:pathLst>
                <a:path w="240" h="268" extrusionOk="0">
                  <a:moveTo>
                    <a:pt x="120" y="1"/>
                  </a:moveTo>
                  <a:cubicBezTo>
                    <a:pt x="114" y="1"/>
                    <a:pt x="109" y="2"/>
                    <a:pt x="103" y="8"/>
                  </a:cubicBezTo>
                  <a:cubicBezTo>
                    <a:pt x="70" y="8"/>
                    <a:pt x="54" y="29"/>
                    <a:pt x="33" y="61"/>
                  </a:cubicBezTo>
                  <a:cubicBezTo>
                    <a:pt x="17" y="78"/>
                    <a:pt x="0" y="111"/>
                    <a:pt x="17" y="148"/>
                  </a:cubicBezTo>
                  <a:cubicBezTo>
                    <a:pt x="17" y="181"/>
                    <a:pt x="33" y="214"/>
                    <a:pt x="54" y="235"/>
                  </a:cubicBezTo>
                  <a:cubicBezTo>
                    <a:pt x="70" y="251"/>
                    <a:pt x="103" y="268"/>
                    <a:pt x="136" y="268"/>
                  </a:cubicBezTo>
                  <a:cubicBezTo>
                    <a:pt x="190" y="251"/>
                    <a:pt x="240" y="181"/>
                    <a:pt x="223" y="111"/>
                  </a:cubicBezTo>
                  <a:cubicBezTo>
                    <a:pt x="223" y="78"/>
                    <a:pt x="207" y="45"/>
                    <a:pt x="190" y="29"/>
                  </a:cubicBezTo>
                  <a:cubicBezTo>
                    <a:pt x="174" y="29"/>
                    <a:pt x="174" y="8"/>
                    <a:pt x="157" y="8"/>
                  </a:cubicBez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8" name="Google Shape;20978;p60"/>
            <p:cNvSpPr/>
            <p:nvPr/>
          </p:nvSpPr>
          <p:spPr>
            <a:xfrm>
              <a:off x="4021400" y="2255000"/>
              <a:ext cx="6025" cy="6425"/>
            </a:xfrm>
            <a:custGeom>
              <a:avLst/>
              <a:gdLst/>
              <a:ahLst/>
              <a:cxnLst/>
              <a:rect l="l" t="t" r="r" b="b"/>
              <a:pathLst>
                <a:path w="241" h="257" extrusionOk="0">
                  <a:moveTo>
                    <a:pt x="118" y="0"/>
                  </a:moveTo>
                  <a:cubicBezTo>
                    <a:pt x="71" y="0"/>
                    <a:pt x="30" y="32"/>
                    <a:pt x="17" y="83"/>
                  </a:cubicBezTo>
                  <a:cubicBezTo>
                    <a:pt x="1" y="149"/>
                    <a:pt x="34" y="219"/>
                    <a:pt x="83" y="252"/>
                  </a:cubicBezTo>
                  <a:cubicBezTo>
                    <a:pt x="92" y="255"/>
                    <a:pt x="102" y="257"/>
                    <a:pt x="112" y="257"/>
                  </a:cubicBezTo>
                  <a:cubicBezTo>
                    <a:pt x="159" y="257"/>
                    <a:pt x="210" y="224"/>
                    <a:pt x="224" y="166"/>
                  </a:cubicBezTo>
                  <a:cubicBezTo>
                    <a:pt x="240" y="116"/>
                    <a:pt x="224" y="30"/>
                    <a:pt x="170" y="13"/>
                  </a:cubicBezTo>
                  <a:cubicBezTo>
                    <a:pt x="152" y="4"/>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9" name="Google Shape;20979;p60"/>
            <p:cNvSpPr/>
            <p:nvPr/>
          </p:nvSpPr>
          <p:spPr>
            <a:xfrm>
              <a:off x="4023475" y="2238100"/>
              <a:ext cx="5700" cy="6525"/>
            </a:xfrm>
            <a:custGeom>
              <a:avLst/>
              <a:gdLst/>
              <a:ahLst/>
              <a:cxnLst/>
              <a:rect l="l" t="t" r="r" b="b"/>
              <a:pathLst>
                <a:path w="228" h="261" extrusionOk="0">
                  <a:moveTo>
                    <a:pt x="87" y="1"/>
                  </a:moveTo>
                  <a:cubicBezTo>
                    <a:pt x="70" y="1"/>
                    <a:pt x="54" y="17"/>
                    <a:pt x="37" y="38"/>
                  </a:cubicBezTo>
                  <a:cubicBezTo>
                    <a:pt x="0" y="71"/>
                    <a:pt x="0" y="104"/>
                    <a:pt x="0" y="157"/>
                  </a:cubicBezTo>
                  <a:cubicBezTo>
                    <a:pt x="0" y="190"/>
                    <a:pt x="21" y="223"/>
                    <a:pt x="54" y="244"/>
                  </a:cubicBezTo>
                  <a:cubicBezTo>
                    <a:pt x="70" y="260"/>
                    <a:pt x="103" y="260"/>
                    <a:pt x="124" y="260"/>
                  </a:cubicBezTo>
                  <a:cubicBezTo>
                    <a:pt x="190" y="260"/>
                    <a:pt x="227" y="190"/>
                    <a:pt x="227" y="120"/>
                  </a:cubicBezTo>
                  <a:lnTo>
                    <a:pt x="227" y="104"/>
                  </a:lnTo>
                  <a:cubicBezTo>
                    <a:pt x="207" y="71"/>
                    <a:pt x="190" y="38"/>
                    <a:pt x="157" y="17"/>
                  </a:cubicBezTo>
                  <a:cubicBezTo>
                    <a:pt x="141"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0" name="Google Shape;20980;p60"/>
            <p:cNvSpPr/>
            <p:nvPr/>
          </p:nvSpPr>
          <p:spPr>
            <a:xfrm>
              <a:off x="4007600" y="2290575"/>
              <a:ext cx="6100" cy="6500"/>
            </a:xfrm>
            <a:custGeom>
              <a:avLst/>
              <a:gdLst/>
              <a:ahLst/>
              <a:cxnLst/>
              <a:rect l="l" t="t" r="r" b="b"/>
              <a:pathLst>
                <a:path w="244" h="260" extrusionOk="0">
                  <a:moveTo>
                    <a:pt x="104" y="0"/>
                  </a:moveTo>
                  <a:cubicBezTo>
                    <a:pt x="54" y="17"/>
                    <a:pt x="0" y="83"/>
                    <a:pt x="17" y="153"/>
                  </a:cubicBezTo>
                  <a:cubicBezTo>
                    <a:pt x="35" y="214"/>
                    <a:pt x="75" y="259"/>
                    <a:pt x="120" y="259"/>
                  </a:cubicBezTo>
                  <a:cubicBezTo>
                    <a:pt x="127" y="259"/>
                    <a:pt x="134" y="258"/>
                    <a:pt x="141" y="256"/>
                  </a:cubicBezTo>
                  <a:cubicBezTo>
                    <a:pt x="174" y="256"/>
                    <a:pt x="207" y="239"/>
                    <a:pt x="223" y="206"/>
                  </a:cubicBezTo>
                  <a:cubicBezTo>
                    <a:pt x="244" y="186"/>
                    <a:pt x="244" y="153"/>
                    <a:pt x="244" y="120"/>
                  </a:cubicBezTo>
                  <a:cubicBezTo>
                    <a:pt x="223" y="83"/>
                    <a:pt x="223" y="50"/>
                    <a:pt x="190" y="33"/>
                  </a:cubicBezTo>
                  <a:cubicBezTo>
                    <a:pt x="190" y="17"/>
                    <a:pt x="174" y="17"/>
                    <a:pt x="174" y="17"/>
                  </a:cubicBezTo>
                  <a:cubicBezTo>
                    <a:pt x="15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1" name="Google Shape;20981;p60"/>
            <p:cNvSpPr/>
            <p:nvPr/>
          </p:nvSpPr>
          <p:spPr>
            <a:xfrm>
              <a:off x="3993475" y="2293150"/>
              <a:ext cx="6000" cy="6575"/>
            </a:xfrm>
            <a:custGeom>
              <a:avLst/>
              <a:gdLst/>
              <a:ahLst/>
              <a:cxnLst/>
              <a:rect l="l" t="t" r="r" b="b"/>
              <a:pathLst>
                <a:path w="240" h="263" extrusionOk="0">
                  <a:moveTo>
                    <a:pt x="137" y="0"/>
                  </a:moveTo>
                  <a:cubicBezTo>
                    <a:pt x="104" y="0"/>
                    <a:pt x="67" y="17"/>
                    <a:pt x="50" y="33"/>
                  </a:cubicBezTo>
                  <a:cubicBezTo>
                    <a:pt x="17" y="50"/>
                    <a:pt x="17" y="83"/>
                    <a:pt x="1" y="120"/>
                  </a:cubicBezTo>
                  <a:cubicBezTo>
                    <a:pt x="1" y="153"/>
                    <a:pt x="17" y="186"/>
                    <a:pt x="34" y="223"/>
                  </a:cubicBezTo>
                  <a:cubicBezTo>
                    <a:pt x="50" y="239"/>
                    <a:pt x="67" y="256"/>
                    <a:pt x="104" y="256"/>
                  </a:cubicBezTo>
                  <a:cubicBezTo>
                    <a:pt x="113" y="261"/>
                    <a:pt x="123" y="263"/>
                    <a:pt x="132" y="263"/>
                  </a:cubicBezTo>
                  <a:cubicBezTo>
                    <a:pt x="155" y="263"/>
                    <a:pt x="176" y="251"/>
                    <a:pt x="190" y="239"/>
                  </a:cubicBezTo>
                  <a:cubicBezTo>
                    <a:pt x="240" y="186"/>
                    <a:pt x="240" y="103"/>
                    <a:pt x="207" y="50"/>
                  </a:cubicBezTo>
                  <a:cubicBezTo>
                    <a:pt x="190" y="33"/>
                    <a:pt x="170"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2" name="Google Shape;20982;p60"/>
            <p:cNvSpPr/>
            <p:nvPr/>
          </p:nvSpPr>
          <p:spPr>
            <a:xfrm>
              <a:off x="3996050" y="2367975"/>
              <a:ext cx="6000" cy="6725"/>
            </a:xfrm>
            <a:custGeom>
              <a:avLst/>
              <a:gdLst/>
              <a:ahLst/>
              <a:cxnLst/>
              <a:rect l="l" t="t" r="r" b="b"/>
              <a:pathLst>
                <a:path w="240" h="269" extrusionOk="0">
                  <a:moveTo>
                    <a:pt x="137" y="1"/>
                  </a:moveTo>
                  <a:cubicBezTo>
                    <a:pt x="124" y="1"/>
                    <a:pt x="112" y="5"/>
                    <a:pt x="104" y="13"/>
                  </a:cubicBezTo>
                  <a:cubicBezTo>
                    <a:pt x="50" y="13"/>
                    <a:pt x="1" y="79"/>
                    <a:pt x="17" y="149"/>
                  </a:cubicBezTo>
                  <a:cubicBezTo>
                    <a:pt x="17" y="182"/>
                    <a:pt x="34" y="219"/>
                    <a:pt x="50" y="236"/>
                  </a:cubicBezTo>
                  <a:cubicBezTo>
                    <a:pt x="87" y="252"/>
                    <a:pt x="120" y="269"/>
                    <a:pt x="137" y="269"/>
                  </a:cubicBezTo>
                  <a:cubicBezTo>
                    <a:pt x="207" y="252"/>
                    <a:pt x="240" y="182"/>
                    <a:pt x="240" y="116"/>
                  </a:cubicBezTo>
                  <a:cubicBezTo>
                    <a:pt x="223" y="79"/>
                    <a:pt x="207" y="46"/>
                    <a:pt x="190" y="29"/>
                  </a:cubicBezTo>
                  <a:lnTo>
                    <a:pt x="170" y="13"/>
                  </a:lnTo>
                  <a:cubicBezTo>
                    <a:pt x="161" y="5"/>
                    <a:pt x="14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3" name="Google Shape;20983;p60"/>
            <p:cNvSpPr/>
            <p:nvPr/>
          </p:nvSpPr>
          <p:spPr>
            <a:xfrm>
              <a:off x="3993900" y="2260875"/>
              <a:ext cx="6000" cy="6625"/>
            </a:xfrm>
            <a:custGeom>
              <a:avLst/>
              <a:gdLst/>
              <a:ahLst/>
              <a:cxnLst/>
              <a:rect l="l" t="t" r="r" b="b"/>
              <a:pathLst>
                <a:path w="240" h="265" extrusionOk="0">
                  <a:moveTo>
                    <a:pt x="153" y="1"/>
                  </a:moveTo>
                  <a:cubicBezTo>
                    <a:pt x="120" y="1"/>
                    <a:pt x="87" y="1"/>
                    <a:pt x="70" y="17"/>
                  </a:cubicBezTo>
                  <a:cubicBezTo>
                    <a:pt x="33" y="34"/>
                    <a:pt x="17" y="54"/>
                    <a:pt x="17" y="87"/>
                  </a:cubicBezTo>
                  <a:cubicBezTo>
                    <a:pt x="0" y="104"/>
                    <a:pt x="0" y="137"/>
                    <a:pt x="17" y="174"/>
                  </a:cubicBezTo>
                  <a:cubicBezTo>
                    <a:pt x="17" y="207"/>
                    <a:pt x="50" y="240"/>
                    <a:pt x="70" y="261"/>
                  </a:cubicBezTo>
                  <a:cubicBezTo>
                    <a:pt x="81" y="263"/>
                    <a:pt x="91" y="265"/>
                    <a:pt x="101" y="265"/>
                  </a:cubicBezTo>
                  <a:cubicBezTo>
                    <a:pt x="153" y="265"/>
                    <a:pt x="195" y="229"/>
                    <a:pt x="223" y="174"/>
                  </a:cubicBezTo>
                  <a:cubicBezTo>
                    <a:pt x="239" y="104"/>
                    <a:pt x="206" y="34"/>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4" name="Google Shape;20984;p60"/>
            <p:cNvSpPr/>
            <p:nvPr/>
          </p:nvSpPr>
          <p:spPr>
            <a:xfrm>
              <a:off x="3988725" y="2384675"/>
              <a:ext cx="6025" cy="6825"/>
            </a:xfrm>
            <a:custGeom>
              <a:avLst/>
              <a:gdLst/>
              <a:ahLst/>
              <a:cxnLst/>
              <a:rect l="l" t="t" r="r" b="b"/>
              <a:pathLst>
                <a:path w="241" h="273" extrusionOk="0">
                  <a:moveTo>
                    <a:pt x="131" y="0"/>
                  </a:moveTo>
                  <a:cubicBezTo>
                    <a:pt x="121" y="0"/>
                    <a:pt x="112" y="5"/>
                    <a:pt x="104" y="13"/>
                  </a:cubicBezTo>
                  <a:cubicBezTo>
                    <a:pt x="50" y="13"/>
                    <a:pt x="1" y="83"/>
                    <a:pt x="17" y="153"/>
                  </a:cubicBezTo>
                  <a:cubicBezTo>
                    <a:pt x="17" y="186"/>
                    <a:pt x="34" y="219"/>
                    <a:pt x="50" y="235"/>
                  </a:cubicBezTo>
                  <a:cubicBezTo>
                    <a:pt x="88" y="256"/>
                    <a:pt x="121" y="273"/>
                    <a:pt x="137" y="273"/>
                  </a:cubicBezTo>
                  <a:cubicBezTo>
                    <a:pt x="207" y="256"/>
                    <a:pt x="240" y="186"/>
                    <a:pt x="240" y="116"/>
                  </a:cubicBezTo>
                  <a:cubicBezTo>
                    <a:pt x="224" y="83"/>
                    <a:pt x="207" y="50"/>
                    <a:pt x="191" y="29"/>
                  </a:cubicBezTo>
                  <a:lnTo>
                    <a:pt x="174" y="13"/>
                  </a:lnTo>
                  <a:cubicBezTo>
                    <a:pt x="156" y="5"/>
                    <a:pt x="14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5" name="Google Shape;20985;p60"/>
            <p:cNvSpPr/>
            <p:nvPr/>
          </p:nvSpPr>
          <p:spPr>
            <a:xfrm>
              <a:off x="4006350" y="2306025"/>
              <a:ext cx="5600" cy="6425"/>
            </a:xfrm>
            <a:custGeom>
              <a:avLst/>
              <a:gdLst/>
              <a:ahLst/>
              <a:cxnLst/>
              <a:rect l="l" t="t" r="r" b="b"/>
              <a:pathLst>
                <a:path w="224" h="257" extrusionOk="0">
                  <a:moveTo>
                    <a:pt x="104" y="1"/>
                  </a:moveTo>
                  <a:cubicBezTo>
                    <a:pt x="34" y="17"/>
                    <a:pt x="1" y="83"/>
                    <a:pt x="1" y="153"/>
                  </a:cubicBezTo>
                  <a:cubicBezTo>
                    <a:pt x="17" y="186"/>
                    <a:pt x="34" y="223"/>
                    <a:pt x="50" y="240"/>
                  </a:cubicBezTo>
                  <a:cubicBezTo>
                    <a:pt x="67" y="256"/>
                    <a:pt x="104" y="256"/>
                    <a:pt x="137" y="256"/>
                  </a:cubicBezTo>
                  <a:cubicBezTo>
                    <a:pt x="154" y="256"/>
                    <a:pt x="191" y="240"/>
                    <a:pt x="207" y="207"/>
                  </a:cubicBezTo>
                  <a:cubicBezTo>
                    <a:pt x="224" y="170"/>
                    <a:pt x="224" y="137"/>
                    <a:pt x="224" y="104"/>
                  </a:cubicBezTo>
                  <a:cubicBezTo>
                    <a:pt x="224" y="67"/>
                    <a:pt x="207" y="50"/>
                    <a:pt x="191" y="34"/>
                  </a:cubicBezTo>
                  <a:cubicBezTo>
                    <a:pt x="170" y="17"/>
                    <a:pt x="170"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6" name="Google Shape;20986;p60"/>
            <p:cNvSpPr/>
            <p:nvPr/>
          </p:nvSpPr>
          <p:spPr>
            <a:xfrm>
              <a:off x="3990500" y="2337375"/>
              <a:ext cx="6000" cy="6575"/>
            </a:xfrm>
            <a:custGeom>
              <a:avLst/>
              <a:gdLst/>
              <a:ahLst/>
              <a:cxnLst/>
              <a:rect l="l" t="t" r="r" b="b"/>
              <a:pathLst>
                <a:path w="240" h="263" extrusionOk="0">
                  <a:moveTo>
                    <a:pt x="103" y="0"/>
                  </a:moveTo>
                  <a:cubicBezTo>
                    <a:pt x="82" y="17"/>
                    <a:pt x="66" y="17"/>
                    <a:pt x="50" y="33"/>
                  </a:cubicBezTo>
                  <a:cubicBezTo>
                    <a:pt x="17" y="66"/>
                    <a:pt x="0" y="103"/>
                    <a:pt x="17" y="153"/>
                  </a:cubicBezTo>
                  <a:cubicBezTo>
                    <a:pt x="17" y="190"/>
                    <a:pt x="33" y="223"/>
                    <a:pt x="50" y="239"/>
                  </a:cubicBezTo>
                  <a:cubicBezTo>
                    <a:pt x="73" y="251"/>
                    <a:pt x="90" y="263"/>
                    <a:pt x="110" y="263"/>
                  </a:cubicBezTo>
                  <a:cubicBezTo>
                    <a:pt x="118" y="263"/>
                    <a:pt x="126" y="261"/>
                    <a:pt x="136" y="256"/>
                  </a:cubicBezTo>
                  <a:cubicBezTo>
                    <a:pt x="186" y="256"/>
                    <a:pt x="239" y="190"/>
                    <a:pt x="239" y="120"/>
                  </a:cubicBezTo>
                  <a:lnTo>
                    <a:pt x="223" y="120"/>
                  </a:lnTo>
                  <a:cubicBezTo>
                    <a:pt x="223" y="66"/>
                    <a:pt x="206" y="33"/>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7" name="Google Shape;20987;p60"/>
            <p:cNvSpPr/>
            <p:nvPr/>
          </p:nvSpPr>
          <p:spPr>
            <a:xfrm>
              <a:off x="3984825" y="2323850"/>
              <a:ext cx="6100" cy="6625"/>
            </a:xfrm>
            <a:custGeom>
              <a:avLst/>
              <a:gdLst/>
              <a:ahLst/>
              <a:cxnLst/>
              <a:rect l="l" t="t" r="r" b="b"/>
              <a:pathLst>
                <a:path w="244" h="265" extrusionOk="0">
                  <a:moveTo>
                    <a:pt x="123" y="0"/>
                  </a:moveTo>
                  <a:cubicBezTo>
                    <a:pt x="117" y="0"/>
                    <a:pt x="110" y="2"/>
                    <a:pt x="103" y="9"/>
                  </a:cubicBezTo>
                  <a:cubicBezTo>
                    <a:pt x="70" y="9"/>
                    <a:pt x="37" y="26"/>
                    <a:pt x="21" y="59"/>
                  </a:cubicBezTo>
                  <a:cubicBezTo>
                    <a:pt x="0" y="75"/>
                    <a:pt x="0" y="112"/>
                    <a:pt x="0" y="145"/>
                  </a:cubicBezTo>
                  <a:cubicBezTo>
                    <a:pt x="21" y="178"/>
                    <a:pt x="21" y="215"/>
                    <a:pt x="54" y="232"/>
                  </a:cubicBezTo>
                  <a:cubicBezTo>
                    <a:pt x="70" y="248"/>
                    <a:pt x="103" y="265"/>
                    <a:pt x="140" y="265"/>
                  </a:cubicBezTo>
                  <a:cubicBezTo>
                    <a:pt x="190" y="248"/>
                    <a:pt x="244" y="178"/>
                    <a:pt x="227" y="112"/>
                  </a:cubicBezTo>
                  <a:cubicBezTo>
                    <a:pt x="227" y="75"/>
                    <a:pt x="206" y="42"/>
                    <a:pt x="173" y="26"/>
                  </a:cubicBezTo>
                  <a:cubicBezTo>
                    <a:pt x="173" y="26"/>
                    <a:pt x="173" y="9"/>
                    <a:pt x="157" y="9"/>
                  </a:cubicBezTo>
                  <a:cubicBezTo>
                    <a:pt x="146" y="9"/>
                    <a:pt x="135"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8" name="Google Shape;20988;p60"/>
            <p:cNvSpPr/>
            <p:nvPr/>
          </p:nvSpPr>
          <p:spPr>
            <a:xfrm>
              <a:off x="3989975" y="2308225"/>
              <a:ext cx="6100" cy="6800"/>
            </a:xfrm>
            <a:custGeom>
              <a:avLst/>
              <a:gdLst/>
              <a:ahLst/>
              <a:cxnLst/>
              <a:rect l="l" t="t" r="r" b="b"/>
              <a:pathLst>
                <a:path w="244" h="272" extrusionOk="0">
                  <a:moveTo>
                    <a:pt x="134" y="0"/>
                  </a:moveTo>
                  <a:cubicBezTo>
                    <a:pt x="123" y="0"/>
                    <a:pt x="114" y="5"/>
                    <a:pt x="103" y="16"/>
                  </a:cubicBezTo>
                  <a:cubicBezTo>
                    <a:pt x="54" y="16"/>
                    <a:pt x="0" y="82"/>
                    <a:pt x="21" y="152"/>
                  </a:cubicBezTo>
                  <a:cubicBezTo>
                    <a:pt x="21" y="185"/>
                    <a:pt x="38" y="222"/>
                    <a:pt x="54" y="238"/>
                  </a:cubicBezTo>
                  <a:cubicBezTo>
                    <a:pt x="87" y="255"/>
                    <a:pt x="103" y="271"/>
                    <a:pt x="141" y="271"/>
                  </a:cubicBezTo>
                  <a:cubicBezTo>
                    <a:pt x="207" y="255"/>
                    <a:pt x="244" y="185"/>
                    <a:pt x="244" y="119"/>
                  </a:cubicBezTo>
                  <a:cubicBezTo>
                    <a:pt x="227" y="65"/>
                    <a:pt x="207" y="32"/>
                    <a:pt x="174" y="16"/>
                  </a:cubicBezTo>
                  <a:cubicBezTo>
                    <a:pt x="157" y="5"/>
                    <a:pt x="14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9" name="Google Shape;20989;p60"/>
            <p:cNvSpPr/>
            <p:nvPr/>
          </p:nvSpPr>
          <p:spPr>
            <a:xfrm>
              <a:off x="4007600" y="2335600"/>
              <a:ext cx="6100" cy="6525"/>
            </a:xfrm>
            <a:custGeom>
              <a:avLst/>
              <a:gdLst/>
              <a:ahLst/>
              <a:cxnLst/>
              <a:rect l="l" t="t" r="r" b="b"/>
              <a:pathLst>
                <a:path w="244" h="261" extrusionOk="0">
                  <a:moveTo>
                    <a:pt x="104" y="1"/>
                  </a:moveTo>
                  <a:cubicBezTo>
                    <a:pt x="54" y="17"/>
                    <a:pt x="0" y="88"/>
                    <a:pt x="17" y="158"/>
                  </a:cubicBezTo>
                  <a:cubicBezTo>
                    <a:pt x="17" y="191"/>
                    <a:pt x="38" y="224"/>
                    <a:pt x="54" y="240"/>
                  </a:cubicBezTo>
                  <a:cubicBezTo>
                    <a:pt x="87" y="261"/>
                    <a:pt x="104" y="261"/>
                    <a:pt x="141" y="261"/>
                  </a:cubicBezTo>
                  <a:cubicBezTo>
                    <a:pt x="207" y="240"/>
                    <a:pt x="244" y="191"/>
                    <a:pt x="223" y="104"/>
                  </a:cubicBezTo>
                  <a:cubicBezTo>
                    <a:pt x="223" y="71"/>
                    <a:pt x="207" y="55"/>
                    <a:pt x="190" y="17"/>
                  </a:cubicBezTo>
                  <a:lnTo>
                    <a:pt x="157" y="17"/>
                  </a:ln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0" name="Google Shape;20990;p60"/>
            <p:cNvSpPr/>
            <p:nvPr/>
          </p:nvSpPr>
          <p:spPr>
            <a:xfrm>
              <a:off x="4003375" y="2382075"/>
              <a:ext cx="6000" cy="6525"/>
            </a:xfrm>
            <a:custGeom>
              <a:avLst/>
              <a:gdLst/>
              <a:ahLst/>
              <a:cxnLst/>
              <a:rect l="l" t="t" r="r" b="b"/>
              <a:pathLst>
                <a:path w="240" h="261" extrusionOk="0">
                  <a:moveTo>
                    <a:pt x="111" y="1"/>
                  </a:moveTo>
                  <a:cubicBezTo>
                    <a:pt x="70" y="1"/>
                    <a:pt x="29" y="32"/>
                    <a:pt x="17" y="84"/>
                  </a:cubicBezTo>
                  <a:cubicBezTo>
                    <a:pt x="0" y="154"/>
                    <a:pt x="17" y="220"/>
                    <a:pt x="66" y="257"/>
                  </a:cubicBezTo>
                  <a:cubicBezTo>
                    <a:pt x="78" y="260"/>
                    <a:pt x="89" y="261"/>
                    <a:pt x="100" y="261"/>
                  </a:cubicBezTo>
                  <a:cubicBezTo>
                    <a:pt x="157" y="261"/>
                    <a:pt x="209" y="226"/>
                    <a:pt x="223" y="170"/>
                  </a:cubicBezTo>
                  <a:cubicBezTo>
                    <a:pt x="240" y="100"/>
                    <a:pt x="207" y="30"/>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1" name="Google Shape;20991;p60"/>
            <p:cNvSpPr/>
            <p:nvPr/>
          </p:nvSpPr>
          <p:spPr>
            <a:xfrm>
              <a:off x="3999450" y="2320975"/>
              <a:ext cx="6000" cy="6700"/>
            </a:xfrm>
            <a:custGeom>
              <a:avLst/>
              <a:gdLst/>
              <a:ahLst/>
              <a:cxnLst/>
              <a:rect l="l" t="t" r="r" b="b"/>
              <a:pathLst>
                <a:path w="240" h="268" extrusionOk="0">
                  <a:moveTo>
                    <a:pt x="137" y="1"/>
                  </a:moveTo>
                  <a:cubicBezTo>
                    <a:pt x="104" y="1"/>
                    <a:pt x="87" y="21"/>
                    <a:pt x="54" y="38"/>
                  </a:cubicBezTo>
                  <a:cubicBezTo>
                    <a:pt x="17" y="87"/>
                    <a:pt x="1" y="157"/>
                    <a:pt x="34" y="227"/>
                  </a:cubicBezTo>
                  <a:cubicBezTo>
                    <a:pt x="54" y="244"/>
                    <a:pt x="87" y="260"/>
                    <a:pt x="120" y="260"/>
                  </a:cubicBezTo>
                  <a:cubicBezTo>
                    <a:pt x="125" y="265"/>
                    <a:pt x="132" y="267"/>
                    <a:pt x="139" y="267"/>
                  </a:cubicBezTo>
                  <a:cubicBezTo>
                    <a:pt x="157" y="267"/>
                    <a:pt x="179" y="255"/>
                    <a:pt x="190" y="244"/>
                  </a:cubicBezTo>
                  <a:cubicBezTo>
                    <a:pt x="223" y="207"/>
                    <a:pt x="240" y="190"/>
                    <a:pt x="240" y="157"/>
                  </a:cubicBezTo>
                  <a:cubicBezTo>
                    <a:pt x="240" y="124"/>
                    <a:pt x="223" y="87"/>
                    <a:pt x="207" y="54"/>
                  </a:cubicBezTo>
                  <a:cubicBezTo>
                    <a:pt x="207" y="38"/>
                    <a:pt x="190" y="21"/>
                    <a:pt x="174" y="21"/>
                  </a:cubicBezTo>
                  <a:cubicBezTo>
                    <a:pt x="157" y="21"/>
                    <a:pt x="15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2" name="Google Shape;20992;p60"/>
            <p:cNvSpPr/>
            <p:nvPr/>
          </p:nvSpPr>
          <p:spPr>
            <a:xfrm>
              <a:off x="4005950" y="2255825"/>
              <a:ext cx="6425" cy="6750"/>
            </a:xfrm>
            <a:custGeom>
              <a:avLst/>
              <a:gdLst/>
              <a:ahLst/>
              <a:cxnLst/>
              <a:rect l="l" t="t" r="r" b="b"/>
              <a:pathLst>
                <a:path w="257" h="270" extrusionOk="0">
                  <a:moveTo>
                    <a:pt x="127" y="0"/>
                  </a:moveTo>
                  <a:cubicBezTo>
                    <a:pt x="87" y="0"/>
                    <a:pt x="46" y="32"/>
                    <a:pt x="33" y="83"/>
                  </a:cubicBezTo>
                  <a:cubicBezTo>
                    <a:pt x="0" y="153"/>
                    <a:pt x="33" y="236"/>
                    <a:pt x="83" y="256"/>
                  </a:cubicBezTo>
                  <a:cubicBezTo>
                    <a:pt x="102" y="265"/>
                    <a:pt x="119" y="269"/>
                    <a:pt x="135" y="269"/>
                  </a:cubicBezTo>
                  <a:cubicBezTo>
                    <a:pt x="180" y="269"/>
                    <a:pt x="215" y="238"/>
                    <a:pt x="240" y="186"/>
                  </a:cubicBezTo>
                  <a:cubicBezTo>
                    <a:pt x="256" y="116"/>
                    <a:pt x="223" y="30"/>
                    <a:pt x="170" y="13"/>
                  </a:cubicBezTo>
                  <a:cubicBezTo>
                    <a:pt x="156" y="4"/>
                    <a:pt x="142"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3" name="Google Shape;20993;p60"/>
            <p:cNvSpPr/>
            <p:nvPr/>
          </p:nvSpPr>
          <p:spPr>
            <a:xfrm>
              <a:off x="4001200" y="2275925"/>
              <a:ext cx="6000" cy="6650"/>
            </a:xfrm>
            <a:custGeom>
              <a:avLst/>
              <a:gdLst/>
              <a:ahLst/>
              <a:cxnLst/>
              <a:rect l="l" t="t" r="r" b="b"/>
              <a:pathLst>
                <a:path w="240" h="266" extrusionOk="0">
                  <a:moveTo>
                    <a:pt x="104" y="1"/>
                  </a:moveTo>
                  <a:cubicBezTo>
                    <a:pt x="50" y="17"/>
                    <a:pt x="1" y="87"/>
                    <a:pt x="17" y="153"/>
                  </a:cubicBezTo>
                  <a:cubicBezTo>
                    <a:pt x="17" y="190"/>
                    <a:pt x="34" y="223"/>
                    <a:pt x="50" y="240"/>
                  </a:cubicBezTo>
                  <a:cubicBezTo>
                    <a:pt x="76" y="252"/>
                    <a:pt x="100" y="265"/>
                    <a:pt x="118" y="265"/>
                  </a:cubicBezTo>
                  <a:cubicBezTo>
                    <a:pt x="126" y="265"/>
                    <a:pt x="132" y="263"/>
                    <a:pt x="137" y="256"/>
                  </a:cubicBezTo>
                  <a:cubicBezTo>
                    <a:pt x="207" y="256"/>
                    <a:pt x="240" y="190"/>
                    <a:pt x="240" y="120"/>
                  </a:cubicBezTo>
                  <a:cubicBezTo>
                    <a:pt x="223" y="87"/>
                    <a:pt x="207" y="50"/>
                    <a:pt x="190" y="34"/>
                  </a:cubicBezTo>
                  <a:cubicBezTo>
                    <a:pt x="190" y="17"/>
                    <a:pt x="170" y="17"/>
                    <a:pt x="170"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4" name="Google Shape;20994;p60"/>
            <p:cNvSpPr/>
            <p:nvPr/>
          </p:nvSpPr>
          <p:spPr>
            <a:xfrm>
              <a:off x="3988725" y="2354150"/>
              <a:ext cx="6025" cy="6575"/>
            </a:xfrm>
            <a:custGeom>
              <a:avLst/>
              <a:gdLst/>
              <a:ahLst/>
              <a:cxnLst/>
              <a:rect l="l" t="t" r="r" b="b"/>
              <a:pathLst>
                <a:path w="241" h="263" extrusionOk="0">
                  <a:moveTo>
                    <a:pt x="111" y="1"/>
                  </a:moveTo>
                  <a:cubicBezTo>
                    <a:pt x="71" y="1"/>
                    <a:pt x="30" y="32"/>
                    <a:pt x="17" y="84"/>
                  </a:cubicBezTo>
                  <a:cubicBezTo>
                    <a:pt x="1" y="154"/>
                    <a:pt x="17" y="220"/>
                    <a:pt x="88" y="257"/>
                  </a:cubicBezTo>
                  <a:cubicBezTo>
                    <a:pt x="99" y="261"/>
                    <a:pt x="112" y="263"/>
                    <a:pt x="125" y="263"/>
                  </a:cubicBezTo>
                  <a:cubicBezTo>
                    <a:pt x="167" y="263"/>
                    <a:pt x="211" y="240"/>
                    <a:pt x="224" y="187"/>
                  </a:cubicBezTo>
                  <a:cubicBezTo>
                    <a:pt x="240" y="117"/>
                    <a:pt x="224" y="34"/>
                    <a:pt x="153" y="13"/>
                  </a:cubicBezTo>
                  <a:cubicBezTo>
                    <a:pt x="140" y="5"/>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5" name="Google Shape;20995;p60"/>
            <p:cNvSpPr/>
            <p:nvPr/>
          </p:nvSpPr>
          <p:spPr>
            <a:xfrm>
              <a:off x="3827225" y="233860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1" y="260"/>
                  </a:cubicBezTo>
                  <a:cubicBezTo>
                    <a:pt x="174" y="260"/>
                    <a:pt x="190" y="244"/>
                    <a:pt x="207" y="207"/>
                  </a:cubicBezTo>
                  <a:cubicBezTo>
                    <a:pt x="223" y="174"/>
                    <a:pt x="244" y="141"/>
                    <a:pt x="244" y="104"/>
                  </a:cubicBezTo>
                  <a:cubicBezTo>
                    <a:pt x="223" y="71"/>
                    <a:pt x="207" y="54"/>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6" name="Google Shape;20996;p60"/>
            <p:cNvSpPr/>
            <p:nvPr/>
          </p:nvSpPr>
          <p:spPr>
            <a:xfrm>
              <a:off x="3947925" y="2268200"/>
              <a:ext cx="6525" cy="6625"/>
            </a:xfrm>
            <a:custGeom>
              <a:avLst/>
              <a:gdLst/>
              <a:ahLst/>
              <a:cxnLst/>
              <a:rect l="l" t="t" r="r" b="b"/>
              <a:pathLst>
                <a:path w="261" h="265" extrusionOk="0">
                  <a:moveTo>
                    <a:pt x="136" y="1"/>
                  </a:moveTo>
                  <a:cubicBezTo>
                    <a:pt x="120" y="1"/>
                    <a:pt x="87" y="17"/>
                    <a:pt x="70" y="34"/>
                  </a:cubicBezTo>
                  <a:cubicBezTo>
                    <a:pt x="17" y="87"/>
                    <a:pt x="0" y="153"/>
                    <a:pt x="54" y="223"/>
                  </a:cubicBezTo>
                  <a:cubicBezTo>
                    <a:pt x="70" y="240"/>
                    <a:pt x="87" y="256"/>
                    <a:pt x="120" y="256"/>
                  </a:cubicBezTo>
                  <a:cubicBezTo>
                    <a:pt x="131" y="262"/>
                    <a:pt x="140" y="265"/>
                    <a:pt x="149" y="265"/>
                  </a:cubicBezTo>
                  <a:cubicBezTo>
                    <a:pt x="168" y="265"/>
                    <a:pt x="183" y="251"/>
                    <a:pt x="206" y="240"/>
                  </a:cubicBezTo>
                  <a:cubicBezTo>
                    <a:pt x="239" y="190"/>
                    <a:pt x="260" y="104"/>
                    <a:pt x="223" y="50"/>
                  </a:cubicBezTo>
                  <a:cubicBezTo>
                    <a:pt x="206" y="34"/>
                    <a:pt x="190" y="17"/>
                    <a:pt x="173" y="17"/>
                  </a:cubicBezTo>
                  <a:cubicBezTo>
                    <a:pt x="157" y="17"/>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7" name="Google Shape;20997;p60"/>
            <p:cNvSpPr/>
            <p:nvPr/>
          </p:nvSpPr>
          <p:spPr>
            <a:xfrm>
              <a:off x="3823400" y="2384000"/>
              <a:ext cx="6425" cy="6575"/>
            </a:xfrm>
            <a:custGeom>
              <a:avLst/>
              <a:gdLst/>
              <a:ahLst/>
              <a:cxnLst/>
              <a:rect l="l" t="t" r="r" b="b"/>
              <a:pathLst>
                <a:path w="257" h="263" extrusionOk="0">
                  <a:moveTo>
                    <a:pt x="119" y="0"/>
                  </a:moveTo>
                  <a:cubicBezTo>
                    <a:pt x="102" y="0"/>
                    <a:pt x="81" y="12"/>
                    <a:pt x="67" y="23"/>
                  </a:cubicBezTo>
                  <a:cubicBezTo>
                    <a:pt x="17" y="77"/>
                    <a:pt x="1" y="159"/>
                    <a:pt x="50" y="213"/>
                  </a:cubicBezTo>
                  <a:cubicBezTo>
                    <a:pt x="67" y="230"/>
                    <a:pt x="87" y="246"/>
                    <a:pt x="120" y="262"/>
                  </a:cubicBezTo>
                  <a:cubicBezTo>
                    <a:pt x="153" y="262"/>
                    <a:pt x="170" y="246"/>
                    <a:pt x="207" y="230"/>
                  </a:cubicBezTo>
                  <a:cubicBezTo>
                    <a:pt x="240" y="180"/>
                    <a:pt x="256" y="110"/>
                    <a:pt x="223" y="40"/>
                  </a:cubicBezTo>
                  <a:cubicBezTo>
                    <a:pt x="207" y="23"/>
                    <a:pt x="190" y="23"/>
                    <a:pt x="170"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8" name="Google Shape;20998;p60"/>
            <p:cNvSpPr/>
            <p:nvPr/>
          </p:nvSpPr>
          <p:spPr>
            <a:xfrm>
              <a:off x="3824225" y="2414575"/>
              <a:ext cx="6525" cy="6425"/>
            </a:xfrm>
            <a:custGeom>
              <a:avLst/>
              <a:gdLst/>
              <a:ahLst/>
              <a:cxnLst/>
              <a:rect l="l" t="t" r="r" b="b"/>
              <a:pathLst>
                <a:path w="261" h="257" extrusionOk="0">
                  <a:moveTo>
                    <a:pt x="140" y="0"/>
                  </a:moveTo>
                  <a:cubicBezTo>
                    <a:pt x="87" y="0"/>
                    <a:pt x="48" y="33"/>
                    <a:pt x="17" y="91"/>
                  </a:cubicBezTo>
                  <a:cubicBezTo>
                    <a:pt x="1" y="157"/>
                    <a:pt x="34" y="227"/>
                    <a:pt x="87" y="243"/>
                  </a:cubicBezTo>
                  <a:cubicBezTo>
                    <a:pt x="101" y="252"/>
                    <a:pt x="115" y="256"/>
                    <a:pt x="130" y="256"/>
                  </a:cubicBezTo>
                  <a:cubicBezTo>
                    <a:pt x="170" y="256"/>
                    <a:pt x="211" y="225"/>
                    <a:pt x="223" y="173"/>
                  </a:cubicBezTo>
                  <a:cubicBezTo>
                    <a:pt x="261" y="107"/>
                    <a:pt x="223" y="37"/>
                    <a:pt x="174" y="4"/>
                  </a:cubicBez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9" name="Google Shape;20999;p60"/>
            <p:cNvSpPr/>
            <p:nvPr/>
          </p:nvSpPr>
          <p:spPr>
            <a:xfrm>
              <a:off x="3832375" y="2401425"/>
              <a:ext cx="6525" cy="6475"/>
            </a:xfrm>
            <a:custGeom>
              <a:avLst/>
              <a:gdLst/>
              <a:ahLst/>
              <a:cxnLst/>
              <a:rect l="l" t="t" r="r" b="b"/>
              <a:pathLst>
                <a:path w="261" h="259" extrusionOk="0">
                  <a:moveTo>
                    <a:pt x="121" y="0"/>
                  </a:moveTo>
                  <a:cubicBezTo>
                    <a:pt x="78" y="0"/>
                    <a:pt x="44" y="33"/>
                    <a:pt x="17" y="81"/>
                  </a:cubicBezTo>
                  <a:cubicBezTo>
                    <a:pt x="1" y="151"/>
                    <a:pt x="38" y="221"/>
                    <a:pt x="87" y="254"/>
                  </a:cubicBezTo>
                  <a:cubicBezTo>
                    <a:pt x="97" y="257"/>
                    <a:pt x="106" y="258"/>
                    <a:pt x="116" y="258"/>
                  </a:cubicBezTo>
                  <a:cubicBezTo>
                    <a:pt x="162" y="258"/>
                    <a:pt x="210" y="228"/>
                    <a:pt x="223" y="184"/>
                  </a:cubicBezTo>
                  <a:cubicBezTo>
                    <a:pt x="260" y="118"/>
                    <a:pt x="223" y="31"/>
                    <a:pt x="174" y="15"/>
                  </a:cubicBezTo>
                  <a:cubicBezTo>
                    <a:pt x="155" y="5"/>
                    <a:pt x="137"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0" name="Google Shape;21000;p60"/>
            <p:cNvSpPr/>
            <p:nvPr/>
          </p:nvSpPr>
          <p:spPr>
            <a:xfrm>
              <a:off x="3827225" y="2288500"/>
              <a:ext cx="6100" cy="6425"/>
            </a:xfrm>
            <a:custGeom>
              <a:avLst/>
              <a:gdLst/>
              <a:ahLst/>
              <a:cxnLst/>
              <a:rect l="l" t="t" r="r" b="b"/>
              <a:pathLst>
                <a:path w="244" h="257" extrusionOk="0">
                  <a:moveTo>
                    <a:pt x="113" y="0"/>
                  </a:moveTo>
                  <a:cubicBezTo>
                    <a:pt x="72" y="0"/>
                    <a:pt x="32" y="32"/>
                    <a:pt x="17" y="83"/>
                  </a:cubicBezTo>
                  <a:cubicBezTo>
                    <a:pt x="0" y="149"/>
                    <a:pt x="17" y="219"/>
                    <a:pt x="87" y="252"/>
                  </a:cubicBezTo>
                  <a:cubicBezTo>
                    <a:pt x="96" y="255"/>
                    <a:pt x="106" y="257"/>
                    <a:pt x="116" y="257"/>
                  </a:cubicBezTo>
                  <a:cubicBezTo>
                    <a:pt x="162" y="257"/>
                    <a:pt x="209" y="227"/>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1" name="Google Shape;21001;p60"/>
            <p:cNvSpPr/>
            <p:nvPr/>
          </p:nvSpPr>
          <p:spPr>
            <a:xfrm>
              <a:off x="3833300" y="2443950"/>
              <a:ext cx="5600" cy="6575"/>
            </a:xfrm>
            <a:custGeom>
              <a:avLst/>
              <a:gdLst/>
              <a:ahLst/>
              <a:cxnLst/>
              <a:rect l="l" t="t" r="r" b="b"/>
              <a:pathLst>
                <a:path w="224" h="263" extrusionOk="0">
                  <a:moveTo>
                    <a:pt x="120" y="0"/>
                  </a:moveTo>
                  <a:cubicBezTo>
                    <a:pt x="107" y="0"/>
                    <a:pt x="93" y="4"/>
                    <a:pt x="83" y="13"/>
                  </a:cubicBezTo>
                  <a:cubicBezTo>
                    <a:pt x="67" y="13"/>
                    <a:pt x="34" y="29"/>
                    <a:pt x="17" y="66"/>
                  </a:cubicBezTo>
                  <a:cubicBezTo>
                    <a:pt x="1" y="83"/>
                    <a:pt x="1" y="116"/>
                    <a:pt x="1" y="153"/>
                  </a:cubicBezTo>
                  <a:cubicBezTo>
                    <a:pt x="1" y="186"/>
                    <a:pt x="17" y="219"/>
                    <a:pt x="34" y="235"/>
                  </a:cubicBezTo>
                  <a:cubicBezTo>
                    <a:pt x="57" y="250"/>
                    <a:pt x="83" y="262"/>
                    <a:pt x="102" y="262"/>
                  </a:cubicBezTo>
                  <a:cubicBezTo>
                    <a:pt x="109" y="262"/>
                    <a:pt x="115" y="260"/>
                    <a:pt x="120" y="256"/>
                  </a:cubicBezTo>
                  <a:cubicBezTo>
                    <a:pt x="186" y="256"/>
                    <a:pt x="223" y="186"/>
                    <a:pt x="223" y="116"/>
                  </a:cubicBezTo>
                  <a:cubicBezTo>
                    <a:pt x="207" y="83"/>
                    <a:pt x="186" y="50"/>
                    <a:pt x="170" y="29"/>
                  </a:cubicBezTo>
                  <a:cubicBezTo>
                    <a:pt x="170" y="13"/>
                    <a:pt x="153" y="13"/>
                    <a:pt x="153" y="13"/>
                  </a:cubicBezTo>
                  <a:cubicBezTo>
                    <a:pt x="145" y="4"/>
                    <a:pt x="133"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2" name="Google Shape;21002;p60"/>
            <p:cNvSpPr/>
            <p:nvPr/>
          </p:nvSpPr>
          <p:spPr>
            <a:xfrm>
              <a:off x="3828975" y="2368275"/>
              <a:ext cx="5600" cy="6425"/>
            </a:xfrm>
            <a:custGeom>
              <a:avLst/>
              <a:gdLst/>
              <a:ahLst/>
              <a:cxnLst/>
              <a:rect l="l" t="t" r="r" b="b"/>
              <a:pathLst>
                <a:path w="224" h="257" extrusionOk="0">
                  <a:moveTo>
                    <a:pt x="104" y="1"/>
                  </a:moveTo>
                  <a:cubicBezTo>
                    <a:pt x="33" y="17"/>
                    <a:pt x="0" y="67"/>
                    <a:pt x="0" y="153"/>
                  </a:cubicBezTo>
                  <a:cubicBezTo>
                    <a:pt x="0" y="191"/>
                    <a:pt x="17" y="207"/>
                    <a:pt x="50" y="240"/>
                  </a:cubicBezTo>
                  <a:cubicBezTo>
                    <a:pt x="71" y="257"/>
                    <a:pt x="104" y="257"/>
                    <a:pt x="120" y="257"/>
                  </a:cubicBezTo>
                  <a:cubicBezTo>
                    <a:pt x="190" y="240"/>
                    <a:pt x="223" y="170"/>
                    <a:pt x="223" y="104"/>
                  </a:cubicBezTo>
                  <a:cubicBezTo>
                    <a:pt x="223" y="67"/>
                    <a:pt x="207" y="50"/>
                    <a:pt x="174" y="17"/>
                  </a:cubicBezTo>
                  <a:cubicBezTo>
                    <a:pt x="174"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3" name="Google Shape;21003;p60"/>
            <p:cNvSpPr/>
            <p:nvPr/>
          </p:nvSpPr>
          <p:spPr>
            <a:xfrm>
              <a:off x="3842275" y="2334375"/>
              <a:ext cx="6000" cy="6425"/>
            </a:xfrm>
            <a:custGeom>
              <a:avLst/>
              <a:gdLst/>
              <a:ahLst/>
              <a:cxnLst/>
              <a:rect l="l" t="t" r="r" b="b"/>
              <a:pathLst>
                <a:path w="240" h="257" extrusionOk="0">
                  <a:moveTo>
                    <a:pt x="136" y="1"/>
                  </a:moveTo>
                  <a:cubicBezTo>
                    <a:pt x="103" y="1"/>
                    <a:pt x="87" y="1"/>
                    <a:pt x="54" y="17"/>
                  </a:cubicBezTo>
                  <a:cubicBezTo>
                    <a:pt x="0" y="66"/>
                    <a:pt x="0" y="153"/>
                    <a:pt x="33" y="207"/>
                  </a:cubicBezTo>
                  <a:cubicBezTo>
                    <a:pt x="54" y="240"/>
                    <a:pt x="87" y="256"/>
                    <a:pt x="120" y="256"/>
                  </a:cubicBezTo>
                  <a:cubicBezTo>
                    <a:pt x="136" y="256"/>
                    <a:pt x="173" y="256"/>
                    <a:pt x="190" y="223"/>
                  </a:cubicBezTo>
                  <a:cubicBezTo>
                    <a:pt x="239" y="186"/>
                    <a:pt x="239" y="104"/>
                    <a:pt x="206" y="50"/>
                  </a:cubicBezTo>
                  <a:cubicBezTo>
                    <a:pt x="206" y="33"/>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4" name="Google Shape;21004;p60"/>
            <p:cNvSpPr/>
            <p:nvPr/>
          </p:nvSpPr>
          <p:spPr>
            <a:xfrm>
              <a:off x="3842275" y="2287625"/>
              <a:ext cx="6525" cy="6475"/>
            </a:xfrm>
            <a:custGeom>
              <a:avLst/>
              <a:gdLst/>
              <a:ahLst/>
              <a:cxnLst/>
              <a:rect l="l" t="t" r="r" b="b"/>
              <a:pathLst>
                <a:path w="261" h="259" extrusionOk="0">
                  <a:moveTo>
                    <a:pt x="128" y="0"/>
                  </a:moveTo>
                  <a:cubicBezTo>
                    <a:pt x="87" y="0"/>
                    <a:pt x="48" y="33"/>
                    <a:pt x="33" y="81"/>
                  </a:cubicBezTo>
                  <a:cubicBezTo>
                    <a:pt x="0" y="151"/>
                    <a:pt x="33" y="221"/>
                    <a:pt x="87" y="254"/>
                  </a:cubicBezTo>
                  <a:cubicBezTo>
                    <a:pt x="99" y="257"/>
                    <a:pt x="110" y="259"/>
                    <a:pt x="121" y="259"/>
                  </a:cubicBezTo>
                  <a:cubicBezTo>
                    <a:pt x="173" y="259"/>
                    <a:pt x="212" y="226"/>
                    <a:pt x="239" y="168"/>
                  </a:cubicBezTo>
                  <a:cubicBezTo>
                    <a:pt x="260" y="98"/>
                    <a:pt x="223" y="32"/>
                    <a:pt x="173" y="15"/>
                  </a:cubicBezTo>
                  <a:cubicBezTo>
                    <a:pt x="159" y="5"/>
                    <a:pt x="14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5" name="Google Shape;21005;p60"/>
            <p:cNvSpPr/>
            <p:nvPr/>
          </p:nvSpPr>
          <p:spPr>
            <a:xfrm>
              <a:off x="3820425" y="2450325"/>
              <a:ext cx="6000" cy="6575"/>
            </a:xfrm>
            <a:custGeom>
              <a:avLst/>
              <a:gdLst/>
              <a:ahLst/>
              <a:cxnLst/>
              <a:rect l="l" t="t" r="r" b="b"/>
              <a:pathLst>
                <a:path w="240" h="263" extrusionOk="0">
                  <a:moveTo>
                    <a:pt x="120" y="1"/>
                  </a:moveTo>
                  <a:cubicBezTo>
                    <a:pt x="103" y="1"/>
                    <a:pt x="66" y="17"/>
                    <a:pt x="50" y="34"/>
                  </a:cubicBezTo>
                  <a:cubicBezTo>
                    <a:pt x="17" y="50"/>
                    <a:pt x="0" y="83"/>
                    <a:pt x="0" y="120"/>
                  </a:cubicBezTo>
                  <a:cubicBezTo>
                    <a:pt x="0" y="153"/>
                    <a:pt x="17" y="186"/>
                    <a:pt x="33" y="223"/>
                  </a:cubicBezTo>
                  <a:cubicBezTo>
                    <a:pt x="51" y="251"/>
                    <a:pt x="81" y="263"/>
                    <a:pt x="112" y="263"/>
                  </a:cubicBezTo>
                  <a:cubicBezTo>
                    <a:pt x="137" y="263"/>
                    <a:pt x="164" y="255"/>
                    <a:pt x="186" y="240"/>
                  </a:cubicBezTo>
                  <a:cubicBezTo>
                    <a:pt x="239" y="186"/>
                    <a:pt x="239" y="104"/>
                    <a:pt x="206" y="50"/>
                  </a:cubicBezTo>
                  <a:cubicBezTo>
                    <a:pt x="186" y="34"/>
                    <a:pt x="169" y="17"/>
                    <a:pt x="153" y="17"/>
                  </a:cubicBezTo>
                  <a:cubicBezTo>
                    <a:pt x="153" y="17"/>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6" name="Google Shape;21006;p60"/>
            <p:cNvSpPr/>
            <p:nvPr/>
          </p:nvSpPr>
          <p:spPr>
            <a:xfrm>
              <a:off x="3844425" y="2270775"/>
              <a:ext cx="5600" cy="6425"/>
            </a:xfrm>
            <a:custGeom>
              <a:avLst/>
              <a:gdLst/>
              <a:ahLst/>
              <a:cxnLst/>
              <a:rect l="l" t="t" r="r" b="b"/>
              <a:pathLst>
                <a:path w="224" h="257" extrusionOk="0">
                  <a:moveTo>
                    <a:pt x="104" y="1"/>
                  </a:moveTo>
                  <a:cubicBezTo>
                    <a:pt x="71" y="1"/>
                    <a:pt x="50" y="17"/>
                    <a:pt x="34" y="34"/>
                  </a:cubicBezTo>
                  <a:cubicBezTo>
                    <a:pt x="17" y="71"/>
                    <a:pt x="1" y="104"/>
                    <a:pt x="1" y="153"/>
                  </a:cubicBezTo>
                  <a:cubicBezTo>
                    <a:pt x="17" y="190"/>
                    <a:pt x="34" y="207"/>
                    <a:pt x="50" y="240"/>
                  </a:cubicBezTo>
                  <a:cubicBezTo>
                    <a:pt x="71" y="256"/>
                    <a:pt x="104" y="256"/>
                    <a:pt x="137" y="256"/>
                  </a:cubicBezTo>
                  <a:cubicBezTo>
                    <a:pt x="191" y="240"/>
                    <a:pt x="224" y="190"/>
                    <a:pt x="224" y="120"/>
                  </a:cubicBezTo>
                  <a:lnTo>
                    <a:pt x="224" y="104"/>
                  </a:lnTo>
                  <a:cubicBezTo>
                    <a:pt x="224" y="71"/>
                    <a:pt x="191"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7" name="Google Shape;21007;p60"/>
            <p:cNvSpPr/>
            <p:nvPr/>
          </p:nvSpPr>
          <p:spPr>
            <a:xfrm>
              <a:off x="3839275" y="2383750"/>
              <a:ext cx="5600" cy="6400"/>
            </a:xfrm>
            <a:custGeom>
              <a:avLst/>
              <a:gdLst/>
              <a:ahLst/>
              <a:cxnLst/>
              <a:rect l="l" t="t" r="r" b="b"/>
              <a:pathLst>
                <a:path w="224" h="256" extrusionOk="0">
                  <a:moveTo>
                    <a:pt x="71" y="0"/>
                  </a:moveTo>
                  <a:cubicBezTo>
                    <a:pt x="17" y="33"/>
                    <a:pt x="1" y="87"/>
                    <a:pt x="1" y="136"/>
                  </a:cubicBezTo>
                  <a:cubicBezTo>
                    <a:pt x="1" y="169"/>
                    <a:pt x="17" y="207"/>
                    <a:pt x="50" y="223"/>
                  </a:cubicBezTo>
                  <a:cubicBezTo>
                    <a:pt x="71" y="256"/>
                    <a:pt x="104" y="256"/>
                    <a:pt x="120" y="256"/>
                  </a:cubicBezTo>
                  <a:cubicBezTo>
                    <a:pt x="190" y="240"/>
                    <a:pt x="223" y="169"/>
                    <a:pt x="223" y="103"/>
                  </a:cubicBezTo>
                  <a:cubicBezTo>
                    <a:pt x="223" y="87"/>
                    <a:pt x="223" y="87"/>
                    <a:pt x="207" y="66"/>
                  </a:cubicBezTo>
                  <a:cubicBezTo>
                    <a:pt x="207" y="33"/>
                    <a:pt x="174"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8" name="Google Shape;21008;p60"/>
            <p:cNvSpPr/>
            <p:nvPr/>
          </p:nvSpPr>
          <p:spPr>
            <a:xfrm>
              <a:off x="3822475" y="2430550"/>
              <a:ext cx="6100" cy="6400"/>
            </a:xfrm>
            <a:custGeom>
              <a:avLst/>
              <a:gdLst/>
              <a:ahLst/>
              <a:cxnLst/>
              <a:rect l="l" t="t" r="r" b="b"/>
              <a:pathLst>
                <a:path w="244" h="256" extrusionOk="0">
                  <a:moveTo>
                    <a:pt x="104" y="0"/>
                  </a:moveTo>
                  <a:cubicBezTo>
                    <a:pt x="54" y="17"/>
                    <a:pt x="1" y="87"/>
                    <a:pt x="21" y="153"/>
                  </a:cubicBezTo>
                  <a:cubicBezTo>
                    <a:pt x="21" y="190"/>
                    <a:pt x="38" y="223"/>
                    <a:pt x="71" y="239"/>
                  </a:cubicBezTo>
                  <a:cubicBezTo>
                    <a:pt x="87" y="256"/>
                    <a:pt x="124" y="256"/>
                    <a:pt x="141" y="256"/>
                  </a:cubicBezTo>
                  <a:cubicBezTo>
                    <a:pt x="207" y="239"/>
                    <a:pt x="244" y="190"/>
                    <a:pt x="244" y="103"/>
                  </a:cubicBezTo>
                  <a:cubicBezTo>
                    <a:pt x="227" y="70"/>
                    <a:pt x="207" y="50"/>
                    <a:pt x="190" y="33"/>
                  </a:cubicBezTo>
                  <a:cubicBezTo>
                    <a:pt x="190" y="17"/>
                    <a:pt x="174" y="17"/>
                    <a:pt x="174" y="17"/>
                  </a:cubicBezTo>
                  <a:cubicBezTo>
                    <a:pt x="157"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9" name="Google Shape;21009;p60"/>
            <p:cNvSpPr/>
            <p:nvPr/>
          </p:nvSpPr>
          <p:spPr>
            <a:xfrm>
              <a:off x="3828975" y="2323150"/>
              <a:ext cx="5600" cy="6575"/>
            </a:xfrm>
            <a:custGeom>
              <a:avLst/>
              <a:gdLst/>
              <a:ahLst/>
              <a:cxnLst/>
              <a:rect l="l" t="t" r="r" b="b"/>
              <a:pathLst>
                <a:path w="224" h="263" extrusionOk="0">
                  <a:moveTo>
                    <a:pt x="104" y="0"/>
                  </a:moveTo>
                  <a:cubicBezTo>
                    <a:pt x="33" y="17"/>
                    <a:pt x="0" y="87"/>
                    <a:pt x="0" y="157"/>
                  </a:cubicBezTo>
                  <a:cubicBezTo>
                    <a:pt x="15" y="215"/>
                    <a:pt x="58" y="263"/>
                    <a:pt x="113" y="263"/>
                  </a:cubicBezTo>
                  <a:cubicBezTo>
                    <a:pt x="120" y="263"/>
                    <a:pt x="128" y="262"/>
                    <a:pt x="137" y="260"/>
                  </a:cubicBezTo>
                  <a:cubicBezTo>
                    <a:pt x="153" y="260"/>
                    <a:pt x="190" y="243"/>
                    <a:pt x="207" y="206"/>
                  </a:cubicBezTo>
                  <a:cubicBezTo>
                    <a:pt x="223" y="173"/>
                    <a:pt x="223" y="140"/>
                    <a:pt x="223" y="103"/>
                  </a:cubicBezTo>
                  <a:cubicBezTo>
                    <a:pt x="223" y="70"/>
                    <a:pt x="207" y="54"/>
                    <a:pt x="190" y="17"/>
                  </a:cubicBezTo>
                  <a:lnTo>
                    <a:pt x="153"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0" name="Google Shape;21010;p60"/>
            <p:cNvSpPr/>
            <p:nvPr/>
          </p:nvSpPr>
          <p:spPr>
            <a:xfrm>
              <a:off x="3898550" y="2245425"/>
              <a:ext cx="6000" cy="6675"/>
            </a:xfrm>
            <a:custGeom>
              <a:avLst/>
              <a:gdLst/>
              <a:ahLst/>
              <a:cxnLst/>
              <a:rect l="l" t="t" r="r" b="b"/>
              <a:pathLst>
                <a:path w="240" h="267" extrusionOk="0">
                  <a:moveTo>
                    <a:pt x="103" y="0"/>
                  </a:moveTo>
                  <a:cubicBezTo>
                    <a:pt x="70" y="17"/>
                    <a:pt x="50" y="33"/>
                    <a:pt x="17" y="54"/>
                  </a:cubicBezTo>
                  <a:cubicBezTo>
                    <a:pt x="0" y="87"/>
                    <a:pt x="0" y="120"/>
                    <a:pt x="0" y="157"/>
                  </a:cubicBezTo>
                  <a:cubicBezTo>
                    <a:pt x="17" y="190"/>
                    <a:pt x="17" y="223"/>
                    <a:pt x="50" y="240"/>
                  </a:cubicBezTo>
                  <a:cubicBezTo>
                    <a:pt x="65" y="254"/>
                    <a:pt x="86" y="267"/>
                    <a:pt x="108" y="267"/>
                  </a:cubicBezTo>
                  <a:cubicBezTo>
                    <a:pt x="118" y="267"/>
                    <a:pt x="127" y="265"/>
                    <a:pt x="136" y="260"/>
                  </a:cubicBezTo>
                  <a:cubicBezTo>
                    <a:pt x="190" y="260"/>
                    <a:pt x="240" y="190"/>
                    <a:pt x="223" y="120"/>
                  </a:cubicBezTo>
                  <a:cubicBezTo>
                    <a:pt x="223" y="87"/>
                    <a:pt x="207" y="54"/>
                    <a:pt x="174"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1" name="Google Shape;21011;p60"/>
            <p:cNvSpPr/>
            <p:nvPr/>
          </p:nvSpPr>
          <p:spPr>
            <a:xfrm>
              <a:off x="3828550" y="2462700"/>
              <a:ext cx="5600" cy="6525"/>
            </a:xfrm>
            <a:custGeom>
              <a:avLst/>
              <a:gdLst/>
              <a:ahLst/>
              <a:cxnLst/>
              <a:rect l="l" t="t" r="r" b="b"/>
              <a:pathLst>
                <a:path w="224" h="261" extrusionOk="0">
                  <a:moveTo>
                    <a:pt x="104" y="1"/>
                  </a:moveTo>
                  <a:cubicBezTo>
                    <a:pt x="50" y="21"/>
                    <a:pt x="1" y="87"/>
                    <a:pt x="17" y="157"/>
                  </a:cubicBezTo>
                  <a:cubicBezTo>
                    <a:pt x="17" y="190"/>
                    <a:pt x="34" y="227"/>
                    <a:pt x="50" y="244"/>
                  </a:cubicBezTo>
                  <a:cubicBezTo>
                    <a:pt x="88" y="260"/>
                    <a:pt x="104" y="260"/>
                    <a:pt x="121" y="260"/>
                  </a:cubicBezTo>
                  <a:cubicBezTo>
                    <a:pt x="154" y="207"/>
                    <a:pt x="191" y="157"/>
                    <a:pt x="224" y="87"/>
                  </a:cubicBezTo>
                  <a:cubicBezTo>
                    <a:pt x="224" y="71"/>
                    <a:pt x="207" y="54"/>
                    <a:pt x="191" y="38"/>
                  </a:cubicBezTo>
                  <a:cubicBezTo>
                    <a:pt x="191" y="21"/>
                    <a:pt x="170" y="21"/>
                    <a:pt x="170" y="21"/>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2" name="Google Shape;21012;p60"/>
            <p:cNvSpPr/>
            <p:nvPr/>
          </p:nvSpPr>
          <p:spPr>
            <a:xfrm>
              <a:off x="3837525" y="2426925"/>
              <a:ext cx="6100" cy="6550"/>
            </a:xfrm>
            <a:custGeom>
              <a:avLst/>
              <a:gdLst/>
              <a:ahLst/>
              <a:cxnLst/>
              <a:rect l="l" t="t" r="r" b="b"/>
              <a:pathLst>
                <a:path w="244" h="262" extrusionOk="0">
                  <a:moveTo>
                    <a:pt x="102" y="0"/>
                  </a:moveTo>
                  <a:cubicBezTo>
                    <a:pt x="85" y="0"/>
                    <a:pt x="66" y="14"/>
                    <a:pt x="54" y="26"/>
                  </a:cubicBezTo>
                  <a:cubicBezTo>
                    <a:pt x="1" y="75"/>
                    <a:pt x="1" y="162"/>
                    <a:pt x="38" y="215"/>
                  </a:cubicBezTo>
                  <a:cubicBezTo>
                    <a:pt x="57" y="244"/>
                    <a:pt x="89" y="262"/>
                    <a:pt x="122" y="262"/>
                  </a:cubicBezTo>
                  <a:cubicBezTo>
                    <a:pt x="145" y="262"/>
                    <a:pt x="170" y="252"/>
                    <a:pt x="190" y="232"/>
                  </a:cubicBezTo>
                  <a:cubicBezTo>
                    <a:pt x="244" y="178"/>
                    <a:pt x="244" y="112"/>
                    <a:pt x="207" y="42"/>
                  </a:cubicBezTo>
                  <a:cubicBezTo>
                    <a:pt x="190" y="26"/>
                    <a:pt x="174" y="26"/>
                    <a:pt x="157" y="9"/>
                  </a:cubicBezTo>
                  <a:lnTo>
                    <a:pt x="120" y="9"/>
                  </a:lnTo>
                  <a:cubicBezTo>
                    <a:pt x="115" y="3"/>
                    <a:pt x="109"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3" name="Google Shape;21013;p60"/>
            <p:cNvSpPr/>
            <p:nvPr/>
          </p:nvSpPr>
          <p:spPr>
            <a:xfrm>
              <a:off x="3948325" y="2252325"/>
              <a:ext cx="6125" cy="6425"/>
            </a:xfrm>
            <a:custGeom>
              <a:avLst/>
              <a:gdLst/>
              <a:ahLst/>
              <a:cxnLst/>
              <a:rect l="l" t="t" r="r" b="b"/>
              <a:pathLst>
                <a:path w="245" h="257" extrusionOk="0">
                  <a:moveTo>
                    <a:pt x="104" y="1"/>
                  </a:moveTo>
                  <a:cubicBezTo>
                    <a:pt x="54" y="1"/>
                    <a:pt x="1" y="67"/>
                    <a:pt x="17" y="137"/>
                  </a:cubicBezTo>
                  <a:cubicBezTo>
                    <a:pt x="17" y="170"/>
                    <a:pt x="38" y="207"/>
                    <a:pt x="54" y="223"/>
                  </a:cubicBezTo>
                  <a:cubicBezTo>
                    <a:pt x="87" y="256"/>
                    <a:pt x="120" y="256"/>
                    <a:pt x="141" y="256"/>
                  </a:cubicBezTo>
                  <a:cubicBezTo>
                    <a:pt x="207" y="240"/>
                    <a:pt x="244" y="170"/>
                    <a:pt x="244" y="104"/>
                  </a:cubicBezTo>
                  <a:cubicBezTo>
                    <a:pt x="223" y="67"/>
                    <a:pt x="207" y="34"/>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4" name="Google Shape;21014;p60"/>
            <p:cNvSpPr/>
            <p:nvPr/>
          </p:nvSpPr>
          <p:spPr>
            <a:xfrm>
              <a:off x="3949675" y="2300350"/>
              <a:ext cx="6000" cy="6525"/>
            </a:xfrm>
            <a:custGeom>
              <a:avLst/>
              <a:gdLst/>
              <a:ahLst/>
              <a:cxnLst/>
              <a:rect l="l" t="t" r="r" b="b"/>
              <a:pathLst>
                <a:path w="240" h="261" extrusionOk="0">
                  <a:moveTo>
                    <a:pt x="103" y="1"/>
                  </a:moveTo>
                  <a:cubicBezTo>
                    <a:pt x="66" y="1"/>
                    <a:pt x="50" y="22"/>
                    <a:pt x="33" y="55"/>
                  </a:cubicBezTo>
                  <a:cubicBezTo>
                    <a:pt x="0" y="88"/>
                    <a:pt x="0" y="125"/>
                    <a:pt x="0" y="158"/>
                  </a:cubicBezTo>
                  <a:cubicBezTo>
                    <a:pt x="17" y="191"/>
                    <a:pt x="33" y="207"/>
                    <a:pt x="50" y="244"/>
                  </a:cubicBezTo>
                  <a:cubicBezTo>
                    <a:pt x="66" y="261"/>
                    <a:pt x="103" y="261"/>
                    <a:pt x="136" y="261"/>
                  </a:cubicBezTo>
                  <a:cubicBezTo>
                    <a:pt x="190" y="244"/>
                    <a:pt x="239" y="191"/>
                    <a:pt x="223" y="104"/>
                  </a:cubicBezTo>
                  <a:cubicBezTo>
                    <a:pt x="223" y="71"/>
                    <a:pt x="207" y="55"/>
                    <a:pt x="190" y="22"/>
                  </a:cubicBezTo>
                  <a:cubicBezTo>
                    <a:pt x="169" y="22"/>
                    <a:pt x="169"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5" name="Google Shape;21015;p60"/>
            <p:cNvSpPr/>
            <p:nvPr/>
          </p:nvSpPr>
          <p:spPr>
            <a:xfrm>
              <a:off x="3820825" y="2353650"/>
              <a:ext cx="5600" cy="6525"/>
            </a:xfrm>
            <a:custGeom>
              <a:avLst/>
              <a:gdLst/>
              <a:ahLst/>
              <a:cxnLst/>
              <a:rect l="l" t="t" r="r" b="b"/>
              <a:pathLst>
                <a:path w="224" h="261" extrusionOk="0">
                  <a:moveTo>
                    <a:pt x="137" y="0"/>
                  </a:moveTo>
                  <a:cubicBezTo>
                    <a:pt x="104" y="0"/>
                    <a:pt x="67" y="17"/>
                    <a:pt x="50" y="33"/>
                  </a:cubicBezTo>
                  <a:cubicBezTo>
                    <a:pt x="1" y="71"/>
                    <a:pt x="1" y="157"/>
                    <a:pt x="34" y="207"/>
                  </a:cubicBezTo>
                  <a:cubicBezTo>
                    <a:pt x="50" y="240"/>
                    <a:pt x="67" y="260"/>
                    <a:pt x="104" y="260"/>
                  </a:cubicBezTo>
                  <a:cubicBezTo>
                    <a:pt x="137" y="260"/>
                    <a:pt x="170" y="260"/>
                    <a:pt x="190" y="240"/>
                  </a:cubicBezTo>
                  <a:cubicBezTo>
                    <a:pt x="207" y="207"/>
                    <a:pt x="223" y="190"/>
                    <a:pt x="223" y="157"/>
                  </a:cubicBezTo>
                  <a:cubicBezTo>
                    <a:pt x="223" y="120"/>
                    <a:pt x="223" y="87"/>
                    <a:pt x="207" y="54"/>
                  </a:cubicBezTo>
                  <a:cubicBezTo>
                    <a:pt x="190" y="33"/>
                    <a:pt x="170" y="17"/>
                    <a:pt x="153" y="17"/>
                  </a:cubicBezTo>
                  <a:cubicBezTo>
                    <a:pt x="153"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6" name="Google Shape;21016;p60"/>
            <p:cNvSpPr/>
            <p:nvPr/>
          </p:nvSpPr>
          <p:spPr>
            <a:xfrm>
              <a:off x="3864625" y="2391100"/>
              <a:ext cx="6025" cy="6550"/>
            </a:xfrm>
            <a:custGeom>
              <a:avLst/>
              <a:gdLst/>
              <a:ahLst/>
              <a:cxnLst/>
              <a:rect l="l" t="t" r="r" b="b"/>
              <a:pathLst>
                <a:path w="241" h="262" extrusionOk="0">
                  <a:moveTo>
                    <a:pt x="110" y="1"/>
                  </a:moveTo>
                  <a:cubicBezTo>
                    <a:pt x="70" y="1"/>
                    <a:pt x="29" y="34"/>
                    <a:pt x="17" y="82"/>
                  </a:cubicBezTo>
                  <a:cubicBezTo>
                    <a:pt x="1" y="102"/>
                    <a:pt x="1" y="119"/>
                    <a:pt x="1" y="152"/>
                  </a:cubicBezTo>
                  <a:cubicBezTo>
                    <a:pt x="17" y="185"/>
                    <a:pt x="34" y="238"/>
                    <a:pt x="67" y="255"/>
                  </a:cubicBezTo>
                  <a:cubicBezTo>
                    <a:pt x="81" y="259"/>
                    <a:pt x="94" y="261"/>
                    <a:pt x="106" y="261"/>
                  </a:cubicBezTo>
                  <a:cubicBezTo>
                    <a:pt x="139" y="261"/>
                    <a:pt x="163" y="246"/>
                    <a:pt x="191" y="222"/>
                  </a:cubicBezTo>
                  <a:cubicBezTo>
                    <a:pt x="207" y="222"/>
                    <a:pt x="207" y="205"/>
                    <a:pt x="224" y="185"/>
                  </a:cubicBezTo>
                  <a:cubicBezTo>
                    <a:pt x="240" y="119"/>
                    <a:pt x="207" y="32"/>
                    <a:pt x="154" y="16"/>
                  </a:cubicBezTo>
                  <a:cubicBezTo>
                    <a:pt x="140" y="5"/>
                    <a:pt x="125"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7" name="Google Shape;21017;p60"/>
            <p:cNvSpPr/>
            <p:nvPr/>
          </p:nvSpPr>
          <p:spPr>
            <a:xfrm>
              <a:off x="3834950" y="2303075"/>
              <a:ext cx="6525" cy="6700"/>
            </a:xfrm>
            <a:custGeom>
              <a:avLst/>
              <a:gdLst/>
              <a:ahLst/>
              <a:cxnLst/>
              <a:rect l="l" t="t" r="r" b="b"/>
              <a:pathLst>
                <a:path w="261" h="268" extrusionOk="0">
                  <a:moveTo>
                    <a:pt x="121" y="1"/>
                  </a:moveTo>
                  <a:cubicBezTo>
                    <a:pt x="78" y="1"/>
                    <a:pt x="44" y="34"/>
                    <a:pt x="17" y="82"/>
                  </a:cubicBezTo>
                  <a:cubicBezTo>
                    <a:pt x="1" y="152"/>
                    <a:pt x="38" y="238"/>
                    <a:pt x="87" y="255"/>
                  </a:cubicBezTo>
                  <a:cubicBezTo>
                    <a:pt x="101" y="264"/>
                    <a:pt x="116" y="268"/>
                    <a:pt x="131" y="268"/>
                  </a:cubicBezTo>
                  <a:cubicBezTo>
                    <a:pt x="172" y="268"/>
                    <a:pt x="211" y="236"/>
                    <a:pt x="223" y="185"/>
                  </a:cubicBezTo>
                  <a:cubicBezTo>
                    <a:pt x="260" y="119"/>
                    <a:pt x="223" y="49"/>
                    <a:pt x="174" y="16"/>
                  </a:cubicBezTo>
                  <a:cubicBezTo>
                    <a:pt x="155" y="6"/>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8" name="Google Shape;21018;p60"/>
            <p:cNvSpPr/>
            <p:nvPr/>
          </p:nvSpPr>
          <p:spPr>
            <a:xfrm>
              <a:off x="3835875" y="2351075"/>
              <a:ext cx="6000" cy="6525"/>
            </a:xfrm>
            <a:custGeom>
              <a:avLst/>
              <a:gdLst/>
              <a:ahLst/>
              <a:cxnLst/>
              <a:rect l="l" t="t" r="r" b="b"/>
              <a:pathLst>
                <a:path w="240" h="261" extrusionOk="0">
                  <a:moveTo>
                    <a:pt x="104" y="0"/>
                  </a:moveTo>
                  <a:cubicBezTo>
                    <a:pt x="50" y="0"/>
                    <a:pt x="1" y="71"/>
                    <a:pt x="17" y="136"/>
                  </a:cubicBezTo>
                  <a:cubicBezTo>
                    <a:pt x="17" y="174"/>
                    <a:pt x="34" y="207"/>
                    <a:pt x="50" y="223"/>
                  </a:cubicBezTo>
                  <a:cubicBezTo>
                    <a:pt x="83" y="260"/>
                    <a:pt x="104" y="260"/>
                    <a:pt x="137" y="260"/>
                  </a:cubicBezTo>
                  <a:cubicBezTo>
                    <a:pt x="170" y="240"/>
                    <a:pt x="186" y="223"/>
                    <a:pt x="207" y="207"/>
                  </a:cubicBezTo>
                  <a:cubicBezTo>
                    <a:pt x="223" y="174"/>
                    <a:pt x="240" y="136"/>
                    <a:pt x="223" y="103"/>
                  </a:cubicBezTo>
                  <a:cubicBezTo>
                    <a:pt x="223" y="71"/>
                    <a:pt x="207" y="33"/>
                    <a:pt x="186" y="17"/>
                  </a:cubicBezTo>
                  <a:cubicBezTo>
                    <a:pt x="170" y="17"/>
                    <a:pt x="17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9" name="Google Shape;21019;p60"/>
            <p:cNvSpPr/>
            <p:nvPr/>
          </p:nvSpPr>
          <p:spPr>
            <a:xfrm>
              <a:off x="3831550" y="2273600"/>
              <a:ext cx="6000" cy="6675"/>
            </a:xfrm>
            <a:custGeom>
              <a:avLst/>
              <a:gdLst/>
              <a:ahLst/>
              <a:cxnLst/>
              <a:rect l="l" t="t" r="r" b="b"/>
              <a:pathLst>
                <a:path w="240" h="267" extrusionOk="0">
                  <a:moveTo>
                    <a:pt x="119" y="0"/>
                  </a:moveTo>
                  <a:cubicBezTo>
                    <a:pt x="102" y="0"/>
                    <a:pt x="82" y="12"/>
                    <a:pt x="71" y="24"/>
                  </a:cubicBezTo>
                  <a:cubicBezTo>
                    <a:pt x="17" y="77"/>
                    <a:pt x="1" y="164"/>
                    <a:pt x="50" y="213"/>
                  </a:cubicBezTo>
                  <a:cubicBezTo>
                    <a:pt x="71" y="246"/>
                    <a:pt x="87" y="267"/>
                    <a:pt x="120" y="267"/>
                  </a:cubicBezTo>
                  <a:cubicBezTo>
                    <a:pt x="153" y="267"/>
                    <a:pt x="174" y="246"/>
                    <a:pt x="207" y="230"/>
                  </a:cubicBezTo>
                  <a:cubicBezTo>
                    <a:pt x="223" y="213"/>
                    <a:pt x="240" y="180"/>
                    <a:pt x="240" y="143"/>
                  </a:cubicBezTo>
                  <a:cubicBezTo>
                    <a:pt x="240" y="110"/>
                    <a:pt x="240" y="77"/>
                    <a:pt x="223" y="40"/>
                  </a:cubicBezTo>
                  <a:cubicBezTo>
                    <a:pt x="207" y="24"/>
                    <a:pt x="190" y="24"/>
                    <a:pt x="174" y="7"/>
                  </a:cubicBezTo>
                  <a:lnTo>
                    <a:pt x="137" y="7"/>
                  </a:lnTo>
                  <a:cubicBezTo>
                    <a:pt x="132" y="2"/>
                    <a:pt x="126"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0" name="Google Shape;21020;p60"/>
            <p:cNvSpPr/>
            <p:nvPr/>
          </p:nvSpPr>
          <p:spPr>
            <a:xfrm>
              <a:off x="3824225" y="2258400"/>
              <a:ext cx="6000" cy="6600"/>
            </a:xfrm>
            <a:custGeom>
              <a:avLst/>
              <a:gdLst/>
              <a:ahLst/>
              <a:cxnLst/>
              <a:rect l="l" t="t" r="r" b="b"/>
              <a:pathLst>
                <a:path w="240" h="264" extrusionOk="0">
                  <a:moveTo>
                    <a:pt x="113" y="0"/>
                  </a:moveTo>
                  <a:cubicBezTo>
                    <a:pt x="70" y="0"/>
                    <a:pt x="29" y="32"/>
                    <a:pt x="17" y="83"/>
                  </a:cubicBezTo>
                  <a:cubicBezTo>
                    <a:pt x="1" y="100"/>
                    <a:pt x="1" y="133"/>
                    <a:pt x="1" y="153"/>
                  </a:cubicBezTo>
                  <a:cubicBezTo>
                    <a:pt x="17" y="203"/>
                    <a:pt x="34" y="236"/>
                    <a:pt x="71" y="257"/>
                  </a:cubicBezTo>
                  <a:cubicBezTo>
                    <a:pt x="85" y="261"/>
                    <a:pt x="98" y="263"/>
                    <a:pt x="110" y="263"/>
                  </a:cubicBezTo>
                  <a:cubicBezTo>
                    <a:pt x="141" y="263"/>
                    <a:pt x="167" y="251"/>
                    <a:pt x="190" y="236"/>
                  </a:cubicBezTo>
                  <a:cubicBezTo>
                    <a:pt x="207" y="219"/>
                    <a:pt x="207" y="203"/>
                    <a:pt x="223" y="186"/>
                  </a:cubicBezTo>
                  <a:cubicBezTo>
                    <a:pt x="240" y="116"/>
                    <a:pt x="207" y="30"/>
                    <a:pt x="157" y="13"/>
                  </a:cubicBezTo>
                  <a:cubicBezTo>
                    <a:pt x="143" y="5"/>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1" name="Google Shape;21021;p60"/>
            <p:cNvSpPr/>
            <p:nvPr/>
          </p:nvSpPr>
          <p:spPr>
            <a:xfrm>
              <a:off x="3822475" y="2308600"/>
              <a:ext cx="6100" cy="6600"/>
            </a:xfrm>
            <a:custGeom>
              <a:avLst/>
              <a:gdLst/>
              <a:ahLst/>
              <a:cxnLst/>
              <a:rect l="l" t="t" r="r" b="b"/>
              <a:pathLst>
                <a:path w="244" h="264" extrusionOk="0">
                  <a:moveTo>
                    <a:pt x="104" y="1"/>
                  </a:moveTo>
                  <a:cubicBezTo>
                    <a:pt x="38" y="17"/>
                    <a:pt x="1" y="83"/>
                    <a:pt x="1" y="153"/>
                  </a:cubicBezTo>
                  <a:cubicBezTo>
                    <a:pt x="21" y="186"/>
                    <a:pt x="38" y="223"/>
                    <a:pt x="54" y="240"/>
                  </a:cubicBezTo>
                  <a:cubicBezTo>
                    <a:pt x="66" y="252"/>
                    <a:pt x="86" y="263"/>
                    <a:pt x="110" y="263"/>
                  </a:cubicBezTo>
                  <a:cubicBezTo>
                    <a:pt x="120" y="263"/>
                    <a:pt x="130" y="261"/>
                    <a:pt x="141" y="256"/>
                  </a:cubicBezTo>
                  <a:cubicBezTo>
                    <a:pt x="190" y="256"/>
                    <a:pt x="244" y="186"/>
                    <a:pt x="227" y="120"/>
                  </a:cubicBezTo>
                  <a:cubicBezTo>
                    <a:pt x="227" y="83"/>
                    <a:pt x="207" y="50"/>
                    <a:pt x="190" y="34"/>
                  </a:cubicBezTo>
                  <a:cubicBezTo>
                    <a:pt x="174" y="17"/>
                    <a:pt x="174" y="17"/>
                    <a:pt x="157" y="17"/>
                  </a:cubicBezTo>
                  <a:cubicBezTo>
                    <a:pt x="141" y="1"/>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2" name="Google Shape;21022;p60"/>
            <p:cNvSpPr/>
            <p:nvPr/>
          </p:nvSpPr>
          <p:spPr>
            <a:xfrm>
              <a:off x="3827225" y="2244700"/>
              <a:ext cx="6100" cy="6325"/>
            </a:xfrm>
            <a:custGeom>
              <a:avLst/>
              <a:gdLst/>
              <a:ahLst/>
              <a:cxnLst/>
              <a:rect l="l" t="t" r="r" b="b"/>
              <a:pathLst>
                <a:path w="244" h="253" extrusionOk="0">
                  <a:moveTo>
                    <a:pt x="122" y="0"/>
                  </a:moveTo>
                  <a:cubicBezTo>
                    <a:pt x="78" y="0"/>
                    <a:pt x="44" y="32"/>
                    <a:pt x="17" y="83"/>
                  </a:cubicBezTo>
                  <a:cubicBezTo>
                    <a:pt x="0" y="149"/>
                    <a:pt x="37" y="219"/>
                    <a:pt x="87" y="252"/>
                  </a:cubicBezTo>
                  <a:lnTo>
                    <a:pt x="141" y="252"/>
                  </a:lnTo>
                  <a:cubicBezTo>
                    <a:pt x="174" y="252"/>
                    <a:pt x="207" y="219"/>
                    <a:pt x="223" y="186"/>
                  </a:cubicBezTo>
                  <a:cubicBezTo>
                    <a:pt x="244" y="133"/>
                    <a:pt x="244" y="83"/>
                    <a:pt x="207" y="46"/>
                  </a:cubicBezTo>
                  <a:cubicBezTo>
                    <a:pt x="190" y="29"/>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3" name="Google Shape;21023;p60"/>
            <p:cNvSpPr/>
            <p:nvPr/>
          </p:nvSpPr>
          <p:spPr>
            <a:xfrm>
              <a:off x="3973275" y="2355250"/>
              <a:ext cx="6425" cy="6475"/>
            </a:xfrm>
            <a:custGeom>
              <a:avLst/>
              <a:gdLst/>
              <a:ahLst/>
              <a:cxnLst/>
              <a:rect l="l" t="t" r="r" b="b"/>
              <a:pathLst>
                <a:path w="257" h="259" extrusionOk="0">
                  <a:moveTo>
                    <a:pt x="127" y="1"/>
                  </a:moveTo>
                  <a:cubicBezTo>
                    <a:pt x="79" y="1"/>
                    <a:pt x="42" y="22"/>
                    <a:pt x="17" y="73"/>
                  </a:cubicBezTo>
                  <a:cubicBezTo>
                    <a:pt x="1" y="143"/>
                    <a:pt x="33" y="229"/>
                    <a:pt x="87" y="246"/>
                  </a:cubicBezTo>
                  <a:cubicBezTo>
                    <a:pt x="100" y="254"/>
                    <a:pt x="115" y="259"/>
                    <a:pt x="129" y="259"/>
                  </a:cubicBezTo>
                  <a:cubicBezTo>
                    <a:pt x="170" y="259"/>
                    <a:pt x="211" y="227"/>
                    <a:pt x="223" y="176"/>
                  </a:cubicBezTo>
                  <a:cubicBezTo>
                    <a:pt x="256" y="110"/>
                    <a:pt x="223" y="40"/>
                    <a:pt x="174" y="7"/>
                  </a:cubicBezTo>
                  <a:cubicBezTo>
                    <a:pt x="157" y="3"/>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4" name="Google Shape;21024;p60"/>
            <p:cNvSpPr/>
            <p:nvPr/>
          </p:nvSpPr>
          <p:spPr>
            <a:xfrm>
              <a:off x="3908025" y="2336575"/>
              <a:ext cx="6425" cy="6475"/>
            </a:xfrm>
            <a:custGeom>
              <a:avLst/>
              <a:gdLst/>
              <a:ahLst/>
              <a:cxnLst/>
              <a:rect l="l" t="t" r="r" b="b"/>
              <a:pathLst>
                <a:path w="257" h="259" extrusionOk="0">
                  <a:moveTo>
                    <a:pt x="126" y="1"/>
                  </a:moveTo>
                  <a:cubicBezTo>
                    <a:pt x="86" y="1"/>
                    <a:pt x="46" y="34"/>
                    <a:pt x="34" y="82"/>
                  </a:cubicBezTo>
                  <a:cubicBezTo>
                    <a:pt x="1" y="152"/>
                    <a:pt x="34" y="222"/>
                    <a:pt x="83" y="255"/>
                  </a:cubicBezTo>
                  <a:cubicBezTo>
                    <a:pt x="95" y="258"/>
                    <a:pt x="107" y="259"/>
                    <a:pt x="118" y="259"/>
                  </a:cubicBezTo>
                  <a:cubicBezTo>
                    <a:pt x="171" y="259"/>
                    <a:pt x="212" y="226"/>
                    <a:pt x="240" y="168"/>
                  </a:cubicBezTo>
                  <a:cubicBezTo>
                    <a:pt x="256" y="119"/>
                    <a:pt x="223" y="32"/>
                    <a:pt x="170" y="16"/>
                  </a:cubicBezTo>
                  <a:cubicBezTo>
                    <a:pt x="156" y="5"/>
                    <a:pt x="141"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5" name="Google Shape;21025;p60"/>
            <p:cNvSpPr/>
            <p:nvPr/>
          </p:nvSpPr>
          <p:spPr>
            <a:xfrm>
              <a:off x="3908850" y="2384150"/>
              <a:ext cx="6000" cy="6650"/>
            </a:xfrm>
            <a:custGeom>
              <a:avLst/>
              <a:gdLst/>
              <a:ahLst/>
              <a:cxnLst/>
              <a:rect l="l" t="t" r="r" b="b"/>
              <a:pathLst>
                <a:path w="240" h="266" extrusionOk="0">
                  <a:moveTo>
                    <a:pt x="104" y="1"/>
                  </a:moveTo>
                  <a:cubicBezTo>
                    <a:pt x="50" y="17"/>
                    <a:pt x="1" y="87"/>
                    <a:pt x="17" y="153"/>
                  </a:cubicBezTo>
                  <a:cubicBezTo>
                    <a:pt x="17" y="191"/>
                    <a:pt x="34" y="224"/>
                    <a:pt x="50" y="240"/>
                  </a:cubicBezTo>
                  <a:cubicBezTo>
                    <a:pt x="76" y="252"/>
                    <a:pt x="100" y="265"/>
                    <a:pt x="118" y="265"/>
                  </a:cubicBezTo>
                  <a:cubicBezTo>
                    <a:pt x="125" y="265"/>
                    <a:pt x="132" y="263"/>
                    <a:pt x="137" y="256"/>
                  </a:cubicBezTo>
                  <a:cubicBezTo>
                    <a:pt x="174" y="256"/>
                    <a:pt x="190" y="240"/>
                    <a:pt x="207" y="207"/>
                  </a:cubicBezTo>
                  <a:cubicBezTo>
                    <a:pt x="223" y="191"/>
                    <a:pt x="240" y="153"/>
                    <a:pt x="240" y="120"/>
                  </a:cubicBezTo>
                  <a:cubicBezTo>
                    <a:pt x="223" y="87"/>
                    <a:pt x="207" y="50"/>
                    <a:pt x="190" y="34"/>
                  </a:cubicBezTo>
                  <a:cubicBezTo>
                    <a:pt x="190" y="17"/>
                    <a:pt x="174" y="17"/>
                    <a:pt x="174" y="17"/>
                  </a:cubicBezTo>
                  <a:cubicBezTo>
                    <a:pt x="153"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6" name="Google Shape;21026;p60"/>
            <p:cNvSpPr/>
            <p:nvPr/>
          </p:nvSpPr>
          <p:spPr>
            <a:xfrm>
              <a:off x="3917000" y="2275100"/>
              <a:ext cx="6000" cy="6425"/>
            </a:xfrm>
            <a:custGeom>
              <a:avLst/>
              <a:gdLst/>
              <a:ahLst/>
              <a:cxnLst/>
              <a:rect l="l" t="t" r="r" b="b"/>
              <a:pathLst>
                <a:path w="240" h="257" extrusionOk="0">
                  <a:moveTo>
                    <a:pt x="103" y="1"/>
                  </a:moveTo>
                  <a:cubicBezTo>
                    <a:pt x="54" y="17"/>
                    <a:pt x="0" y="67"/>
                    <a:pt x="17" y="153"/>
                  </a:cubicBezTo>
                  <a:cubicBezTo>
                    <a:pt x="17" y="186"/>
                    <a:pt x="33" y="207"/>
                    <a:pt x="54" y="240"/>
                  </a:cubicBezTo>
                  <a:cubicBezTo>
                    <a:pt x="87" y="256"/>
                    <a:pt x="103" y="256"/>
                    <a:pt x="136" y="256"/>
                  </a:cubicBezTo>
                  <a:cubicBezTo>
                    <a:pt x="207" y="240"/>
                    <a:pt x="240" y="170"/>
                    <a:pt x="223" y="104"/>
                  </a:cubicBezTo>
                  <a:cubicBezTo>
                    <a:pt x="223" y="50"/>
                    <a:pt x="190"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7" name="Google Shape;21027;p60"/>
            <p:cNvSpPr/>
            <p:nvPr/>
          </p:nvSpPr>
          <p:spPr>
            <a:xfrm>
              <a:off x="3911850" y="2290575"/>
              <a:ext cx="5575" cy="6400"/>
            </a:xfrm>
            <a:custGeom>
              <a:avLst/>
              <a:gdLst/>
              <a:ahLst/>
              <a:cxnLst/>
              <a:rect l="l" t="t" r="r" b="b"/>
              <a:pathLst>
                <a:path w="223" h="256" extrusionOk="0">
                  <a:moveTo>
                    <a:pt x="103" y="0"/>
                  </a:moveTo>
                  <a:cubicBezTo>
                    <a:pt x="70" y="0"/>
                    <a:pt x="33" y="17"/>
                    <a:pt x="17" y="50"/>
                  </a:cubicBezTo>
                  <a:cubicBezTo>
                    <a:pt x="0" y="83"/>
                    <a:pt x="0" y="120"/>
                    <a:pt x="0" y="153"/>
                  </a:cubicBezTo>
                  <a:cubicBezTo>
                    <a:pt x="0" y="186"/>
                    <a:pt x="17" y="206"/>
                    <a:pt x="54" y="239"/>
                  </a:cubicBezTo>
                  <a:cubicBezTo>
                    <a:pt x="70" y="256"/>
                    <a:pt x="103" y="256"/>
                    <a:pt x="120" y="256"/>
                  </a:cubicBezTo>
                  <a:cubicBezTo>
                    <a:pt x="190" y="239"/>
                    <a:pt x="223" y="169"/>
                    <a:pt x="223" y="103"/>
                  </a:cubicBezTo>
                  <a:cubicBezTo>
                    <a:pt x="223" y="66"/>
                    <a:pt x="206" y="50"/>
                    <a:pt x="173" y="17"/>
                  </a:cubicBezTo>
                  <a:cubicBezTo>
                    <a:pt x="173"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8" name="Google Shape;21028;p60"/>
            <p:cNvSpPr/>
            <p:nvPr/>
          </p:nvSpPr>
          <p:spPr>
            <a:xfrm>
              <a:off x="3901950" y="2356650"/>
              <a:ext cx="6100" cy="6500"/>
            </a:xfrm>
            <a:custGeom>
              <a:avLst/>
              <a:gdLst/>
              <a:ahLst/>
              <a:cxnLst/>
              <a:rect l="l" t="t" r="r" b="b"/>
              <a:pathLst>
                <a:path w="244" h="260" extrusionOk="0">
                  <a:moveTo>
                    <a:pt x="104" y="0"/>
                  </a:moveTo>
                  <a:cubicBezTo>
                    <a:pt x="38" y="0"/>
                    <a:pt x="0" y="70"/>
                    <a:pt x="17" y="140"/>
                  </a:cubicBezTo>
                  <a:cubicBezTo>
                    <a:pt x="17" y="206"/>
                    <a:pt x="71" y="260"/>
                    <a:pt x="141" y="260"/>
                  </a:cubicBezTo>
                  <a:cubicBezTo>
                    <a:pt x="174" y="243"/>
                    <a:pt x="190" y="223"/>
                    <a:pt x="207" y="206"/>
                  </a:cubicBezTo>
                  <a:cubicBezTo>
                    <a:pt x="223" y="173"/>
                    <a:pt x="244" y="140"/>
                    <a:pt x="223" y="103"/>
                  </a:cubicBezTo>
                  <a:cubicBezTo>
                    <a:pt x="223" y="70"/>
                    <a:pt x="207" y="37"/>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9" name="Google Shape;21029;p60"/>
            <p:cNvSpPr/>
            <p:nvPr/>
          </p:nvSpPr>
          <p:spPr>
            <a:xfrm>
              <a:off x="3904525" y="2306850"/>
              <a:ext cx="6100" cy="6625"/>
            </a:xfrm>
            <a:custGeom>
              <a:avLst/>
              <a:gdLst/>
              <a:ahLst/>
              <a:cxnLst/>
              <a:rect l="l" t="t" r="r" b="b"/>
              <a:pathLst>
                <a:path w="244" h="265" extrusionOk="0">
                  <a:moveTo>
                    <a:pt x="141" y="1"/>
                  </a:moveTo>
                  <a:cubicBezTo>
                    <a:pt x="120" y="1"/>
                    <a:pt x="87" y="17"/>
                    <a:pt x="71" y="34"/>
                  </a:cubicBezTo>
                  <a:cubicBezTo>
                    <a:pt x="17" y="87"/>
                    <a:pt x="1" y="153"/>
                    <a:pt x="54" y="223"/>
                  </a:cubicBezTo>
                  <a:cubicBezTo>
                    <a:pt x="71" y="240"/>
                    <a:pt x="87" y="256"/>
                    <a:pt x="120" y="256"/>
                  </a:cubicBezTo>
                  <a:cubicBezTo>
                    <a:pt x="131" y="262"/>
                    <a:pt x="140" y="265"/>
                    <a:pt x="149" y="265"/>
                  </a:cubicBezTo>
                  <a:cubicBezTo>
                    <a:pt x="169" y="265"/>
                    <a:pt x="184" y="251"/>
                    <a:pt x="207" y="240"/>
                  </a:cubicBezTo>
                  <a:cubicBezTo>
                    <a:pt x="223" y="223"/>
                    <a:pt x="244" y="190"/>
                    <a:pt x="244" y="153"/>
                  </a:cubicBezTo>
                  <a:cubicBezTo>
                    <a:pt x="244" y="120"/>
                    <a:pt x="244" y="87"/>
                    <a:pt x="223" y="50"/>
                  </a:cubicBezTo>
                  <a:cubicBezTo>
                    <a:pt x="207" y="34"/>
                    <a:pt x="190" y="17"/>
                    <a:pt x="174" y="17"/>
                  </a:cubicBezTo>
                  <a:cubicBezTo>
                    <a:pt x="174" y="17"/>
                    <a:pt x="15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0" name="Google Shape;21030;p60"/>
            <p:cNvSpPr/>
            <p:nvPr/>
          </p:nvSpPr>
          <p:spPr>
            <a:xfrm>
              <a:off x="3900700" y="2371925"/>
              <a:ext cx="5600" cy="6700"/>
            </a:xfrm>
            <a:custGeom>
              <a:avLst/>
              <a:gdLst/>
              <a:ahLst/>
              <a:cxnLst/>
              <a:rect l="l" t="t" r="r" b="b"/>
              <a:pathLst>
                <a:path w="224" h="268" extrusionOk="0">
                  <a:moveTo>
                    <a:pt x="116" y="0"/>
                  </a:moveTo>
                  <a:cubicBezTo>
                    <a:pt x="108" y="0"/>
                    <a:pt x="99" y="2"/>
                    <a:pt x="88" y="7"/>
                  </a:cubicBezTo>
                  <a:cubicBezTo>
                    <a:pt x="34" y="7"/>
                    <a:pt x="1" y="78"/>
                    <a:pt x="1" y="148"/>
                  </a:cubicBezTo>
                  <a:cubicBezTo>
                    <a:pt x="1" y="181"/>
                    <a:pt x="17" y="214"/>
                    <a:pt x="50" y="230"/>
                  </a:cubicBezTo>
                  <a:cubicBezTo>
                    <a:pt x="67" y="251"/>
                    <a:pt x="104" y="267"/>
                    <a:pt x="121" y="267"/>
                  </a:cubicBezTo>
                  <a:cubicBezTo>
                    <a:pt x="154" y="251"/>
                    <a:pt x="191" y="230"/>
                    <a:pt x="207" y="214"/>
                  </a:cubicBezTo>
                  <a:cubicBezTo>
                    <a:pt x="224" y="181"/>
                    <a:pt x="224" y="148"/>
                    <a:pt x="224" y="111"/>
                  </a:cubicBezTo>
                  <a:cubicBezTo>
                    <a:pt x="224" y="78"/>
                    <a:pt x="207" y="45"/>
                    <a:pt x="170" y="24"/>
                  </a:cubicBezTo>
                  <a:lnTo>
                    <a:pt x="154" y="7"/>
                  </a:lnTo>
                  <a:cubicBezTo>
                    <a:pt x="143" y="7"/>
                    <a:pt x="13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1" name="Google Shape;21031;p60"/>
            <p:cNvSpPr/>
            <p:nvPr/>
          </p:nvSpPr>
          <p:spPr>
            <a:xfrm>
              <a:off x="3900300" y="2321800"/>
              <a:ext cx="6425" cy="6625"/>
            </a:xfrm>
            <a:custGeom>
              <a:avLst/>
              <a:gdLst/>
              <a:ahLst/>
              <a:cxnLst/>
              <a:rect l="l" t="t" r="r" b="b"/>
              <a:pathLst>
                <a:path w="257" h="265" extrusionOk="0">
                  <a:moveTo>
                    <a:pt x="137" y="0"/>
                  </a:moveTo>
                  <a:cubicBezTo>
                    <a:pt x="86" y="0"/>
                    <a:pt x="44" y="33"/>
                    <a:pt x="17" y="91"/>
                  </a:cubicBezTo>
                  <a:cubicBezTo>
                    <a:pt x="0" y="157"/>
                    <a:pt x="33" y="227"/>
                    <a:pt x="83" y="260"/>
                  </a:cubicBezTo>
                  <a:cubicBezTo>
                    <a:pt x="92" y="263"/>
                    <a:pt x="102" y="264"/>
                    <a:pt x="111" y="264"/>
                  </a:cubicBezTo>
                  <a:cubicBezTo>
                    <a:pt x="159" y="264"/>
                    <a:pt x="209" y="232"/>
                    <a:pt x="223" y="174"/>
                  </a:cubicBezTo>
                  <a:cubicBezTo>
                    <a:pt x="256" y="108"/>
                    <a:pt x="223" y="38"/>
                    <a:pt x="170" y="5"/>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2" name="Google Shape;21032;p60"/>
            <p:cNvSpPr/>
            <p:nvPr/>
          </p:nvSpPr>
          <p:spPr>
            <a:xfrm>
              <a:off x="3917400" y="2304100"/>
              <a:ext cx="6125" cy="6600"/>
            </a:xfrm>
            <a:custGeom>
              <a:avLst/>
              <a:gdLst/>
              <a:ahLst/>
              <a:cxnLst/>
              <a:rect l="l" t="t" r="r" b="b"/>
              <a:pathLst>
                <a:path w="245" h="264" extrusionOk="0">
                  <a:moveTo>
                    <a:pt x="122" y="0"/>
                  </a:moveTo>
                  <a:cubicBezTo>
                    <a:pt x="115" y="0"/>
                    <a:pt x="109" y="2"/>
                    <a:pt x="104" y="8"/>
                  </a:cubicBezTo>
                  <a:cubicBezTo>
                    <a:pt x="87" y="8"/>
                    <a:pt x="54" y="24"/>
                    <a:pt x="38" y="41"/>
                  </a:cubicBezTo>
                  <a:cubicBezTo>
                    <a:pt x="17" y="57"/>
                    <a:pt x="1" y="111"/>
                    <a:pt x="17" y="144"/>
                  </a:cubicBezTo>
                  <a:cubicBezTo>
                    <a:pt x="17" y="181"/>
                    <a:pt x="38" y="214"/>
                    <a:pt x="54" y="230"/>
                  </a:cubicBezTo>
                  <a:cubicBezTo>
                    <a:pt x="87" y="247"/>
                    <a:pt x="104" y="263"/>
                    <a:pt x="141" y="263"/>
                  </a:cubicBezTo>
                  <a:cubicBezTo>
                    <a:pt x="191" y="247"/>
                    <a:pt x="244" y="197"/>
                    <a:pt x="224" y="127"/>
                  </a:cubicBezTo>
                  <a:lnTo>
                    <a:pt x="224" y="111"/>
                  </a:lnTo>
                  <a:cubicBezTo>
                    <a:pt x="224" y="57"/>
                    <a:pt x="191" y="24"/>
                    <a:pt x="158" y="8"/>
                  </a:cubicBezTo>
                  <a:cubicBezTo>
                    <a:pt x="147" y="8"/>
                    <a:pt x="134"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3" name="Google Shape;21033;p60"/>
            <p:cNvSpPr/>
            <p:nvPr/>
          </p:nvSpPr>
          <p:spPr>
            <a:xfrm>
              <a:off x="3920400" y="2260050"/>
              <a:ext cx="6100" cy="6425"/>
            </a:xfrm>
            <a:custGeom>
              <a:avLst/>
              <a:gdLst/>
              <a:ahLst/>
              <a:cxnLst/>
              <a:rect l="l" t="t" r="r" b="b"/>
              <a:pathLst>
                <a:path w="244" h="257" extrusionOk="0">
                  <a:moveTo>
                    <a:pt x="124" y="1"/>
                  </a:moveTo>
                  <a:cubicBezTo>
                    <a:pt x="104" y="1"/>
                    <a:pt x="71" y="1"/>
                    <a:pt x="54" y="17"/>
                  </a:cubicBezTo>
                  <a:cubicBezTo>
                    <a:pt x="21" y="50"/>
                    <a:pt x="0" y="87"/>
                    <a:pt x="0" y="120"/>
                  </a:cubicBezTo>
                  <a:cubicBezTo>
                    <a:pt x="0" y="153"/>
                    <a:pt x="21" y="191"/>
                    <a:pt x="38" y="207"/>
                  </a:cubicBezTo>
                  <a:cubicBezTo>
                    <a:pt x="54" y="240"/>
                    <a:pt x="71" y="257"/>
                    <a:pt x="104" y="257"/>
                  </a:cubicBezTo>
                  <a:cubicBezTo>
                    <a:pt x="141" y="257"/>
                    <a:pt x="157" y="257"/>
                    <a:pt x="190" y="224"/>
                  </a:cubicBezTo>
                  <a:cubicBezTo>
                    <a:pt x="227" y="191"/>
                    <a:pt x="244" y="104"/>
                    <a:pt x="207" y="50"/>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4" name="Google Shape;21034;p60"/>
            <p:cNvSpPr/>
            <p:nvPr/>
          </p:nvSpPr>
          <p:spPr>
            <a:xfrm>
              <a:off x="3922975" y="2334800"/>
              <a:ext cx="6100" cy="6400"/>
            </a:xfrm>
            <a:custGeom>
              <a:avLst/>
              <a:gdLst/>
              <a:ahLst/>
              <a:cxnLst/>
              <a:rect l="l" t="t" r="r" b="b"/>
              <a:pathLst>
                <a:path w="244" h="256" extrusionOk="0">
                  <a:moveTo>
                    <a:pt x="104" y="0"/>
                  </a:moveTo>
                  <a:cubicBezTo>
                    <a:pt x="54" y="16"/>
                    <a:pt x="1" y="66"/>
                    <a:pt x="21" y="153"/>
                  </a:cubicBezTo>
                  <a:cubicBezTo>
                    <a:pt x="21" y="190"/>
                    <a:pt x="38" y="206"/>
                    <a:pt x="54" y="239"/>
                  </a:cubicBezTo>
                  <a:cubicBezTo>
                    <a:pt x="87" y="256"/>
                    <a:pt x="104" y="256"/>
                    <a:pt x="141" y="256"/>
                  </a:cubicBezTo>
                  <a:cubicBezTo>
                    <a:pt x="207" y="239"/>
                    <a:pt x="244" y="169"/>
                    <a:pt x="227" y="103"/>
                  </a:cubicBezTo>
                  <a:cubicBezTo>
                    <a:pt x="227" y="66"/>
                    <a:pt x="207" y="33"/>
                    <a:pt x="190" y="16"/>
                  </a:cubicBezTo>
                  <a:cubicBezTo>
                    <a:pt x="174" y="16"/>
                    <a:pt x="174" y="16"/>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5" name="Google Shape;21035;p60"/>
            <p:cNvSpPr/>
            <p:nvPr/>
          </p:nvSpPr>
          <p:spPr>
            <a:xfrm>
              <a:off x="3915750" y="2351475"/>
              <a:ext cx="6025" cy="6525"/>
            </a:xfrm>
            <a:custGeom>
              <a:avLst/>
              <a:gdLst/>
              <a:ahLst/>
              <a:cxnLst/>
              <a:rect l="l" t="t" r="r" b="b"/>
              <a:pathLst>
                <a:path w="241" h="261" extrusionOk="0">
                  <a:moveTo>
                    <a:pt x="104" y="1"/>
                  </a:moveTo>
                  <a:cubicBezTo>
                    <a:pt x="50" y="17"/>
                    <a:pt x="1" y="71"/>
                    <a:pt x="17" y="158"/>
                  </a:cubicBezTo>
                  <a:cubicBezTo>
                    <a:pt x="17" y="191"/>
                    <a:pt x="34" y="207"/>
                    <a:pt x="50" y="244"/>
                  </a:cubicBezTo>
                  <a:cubicBezTo>
                    <a:pt x="83" y="261"/>
                    <a:pt x="104" y="261"/>
                    <a:pt x="137" y="261"/>
                  </a:cubicBezTo>
                  <a:cubicBezTo>
                    <a:pt x="207" y="244"/>
                    <a:pt x="240" y="174"/>
                    <a:pt x="224" y="104"/>
                  </a:cubicBezTo>
                  <a:cubicBezTo>
                    <a:pt x="224" y="71"/>
                    <a:pt x="207" y="38"/>
                    <a:pt x="186"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6" name="Google Shape;21036;p60"/>
            <p:cNvSpPr/>
            <p:nvPr/>
          </p:nvSpPr>
          <p:spPr>
            <a:xfrm>
              <a:off x="3915250" y="2367350"/>
              <a:ext cx="6525" cy="6950"/>
            </a:xfrm>
            <a:custGeom>
              <a:avLst/>
              <a:gdLst/>
              <a:ahLst/>
              <a:cxnLst/>
              <a:rect l="l" t="t" r="r" b="b"/>
              <a:pathLst>
                <a:path w="261" h="278" extrusionOk="0">
                  <a:moveTo>
                    <a:pt x="140" y="1"/>
                  </a:moveTo>
                  <a:cubicBezTo>
                    <a:pt x="103" y="1"/>
                    <a:pt x="87" y="21"/>
                    <a:pt x="54" y="38"/>
                  </a:cubicBezTo>
                  <a:cubicBezTo>
                    <a:pt x="21" y="87"/>
                    <a:pt x="0" y="158"/>
                    <a:pt x="37" y="228"/>
                  </a:cubicBezTo>
                  <a:cubicBezTo>
                    <a:pt x="54" y="244"/>
                    <a:pt x="87" y="261"/>
                    <a:pt x="124" y="277"/>
                  </a:cubicBezTo>
                  <a:cubicBezTo>
                    <a:pt x="140" y="277"/>
                    <a:pt x="173" y="261"/>
                    <a:pt x="190" y="244"/>
                  </a:cubicBezTo>
                  <a:cubicBezTo>
                    <a:pt x="244" y="190"/>
                    <a:pt x="260" y="104"/>
                    <a:pt x="206" y="54"/>
                  </a:cubicBezTo>
                  <a:cubicBezTo>
                    <a:pt x="206" y="38"/>
                    <a:pt x="190" y="21"/>
                    <a:pt x="173" y="21"/>
                  </a:cubicBezTo>
                  <a:cubicBezTo>
                    <a:pt x="157" y="21"/>
                    <a:pt x="157" y="2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7" name="Google Shape;21037;p60"/>
            <p:cNvSpPr/>
            <p:nvPr/>
          </p:nvSpPr>
          <p:spPr>
            <a:xfrm>
              <a:off x="3915750" y="2320875"/>
              <a:ext cx="6025" cy="6525"/>
            </a:xfrm>
            <a:custGeom>
              <a:avLst/>
              <a:gdLst/>
              <a:ahLst/>
              <a:cxnLst/>
              <a:rect l="l" t="t" r="r" b="b"/>
              <a:pathLst>
                <a:path w="241" h="261" extrusionOk="0">
                  <a:moveTo>
                    <a:pt x="128" y="1"/>
                  </a:moveTo>
                  <a:cubicBezTo>
                    <a:pt x="83" y="1"/>
                    <a:pt x="31" y="36"/>
                    <a:pt x="17" y="91"/>
                  </a:cubicBezTo>
                  <a:cubicBezTo>
                    <a:pt x="1" y="145"/>
                    <a:pt x="17" y="231"/>
                    <a:pt x="67" y="248"/>
                  </a:cubicBezTo>
                  <a:cubicBezTo>
                    <a:pt x="86" y="257"/>
                    <a:pt x="104" y="261"/>
                    <a:pt x="122" y="261"/>
                  </a:cubicBezTo>
                  <a:cubicBezTo>
                    <a:pt x="170" y="261"/>
                    <a:pt x="211" y="229"/>
                    <a:pt x="224" y="178"/>
                  </a:cubicBezTo>
                  <a:cubicBezTo>
                    <a:pt x="240" y="108"/>
                    <a:pt x="207" y="42"/>
                    <a:pt x="153" y="5"/>
                  </a:cubicBezTo>
                  <a:cubicBezTo>
                    <a:pt x="146" y="2"/>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8" name="Google Shape;21038;p60"/>
            <p:cNvSpPr/>
            <p:nvPr/>
          </p:nvSpPr>
          <p:spPr>
            <a:xfrm>
              <a:off x="3900300" y="2278000"/>
              <a:ext cx="6000" cy="6525"/>
            </a:xfrm>
            <a:custGeom>
              <a:avLst/>
              <a:gdLst/>
              <a:ahLst/>
              <a:cxnLst/>
              <a:rect l="l" t="t" r="r" b="b"/>
              <a:pathLst>
                <a:path w="240" h="261" extrusionOk="0">
                  <a:moveTo>
                    <a:pt x="137" y="0"/>
                  </a:moveTo>
                  <a:cubicBezTo>
                    <a:pt x="86" y="0"/>
                    <a:pt x="44" y="33"/>
                    <a:pt x="17" y="91"/>
                  </a:cubicBezTo>
                  <a:cubicBezTo>
                    <a:pt x="0" y="157"/>
                    <a:pt x="33" y="227"/>
                    <a:pt x="83" y="244"/>
                  </a:cubicBezTo>
                  <a:cubicBezTo>
                    <a:pt x="104" y="260"/>
                    <a:pt x="120" y="260"/>
                    <a:pt x="137" y="260"/>
                  </a:cubicBezTo>
                  <a:cubicBezTo>
                    <a:pt x="170" y="260"/>
                    <a:pt x="223" y="227"/>
                    <a:pt x="223" y="173"/>
                  </a:cubicBezTo>
                  <a:cubicBezTo>
                    <a:pt x="240" y="124"/>
                    <a:pt x="240" y="70"/>
                    <a:pt x="207" y="37"/>
                  </a:cubicBezTo>
                  <a:cubicBezTo>
                    <a:pt x="207" y="21"/>
                    <a:pt x="186" y="21"/>
                    <a:pt x="170" y="4"/>
                  </a:cubicBezTo>
                  <a:cubicBezTo>
                    <a:pt x="158" y="2"/>
                    <a:pt x="14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9" name="Google Shape;21039;p60"/>
            <p:cNvSpPr/>
            <p:nvPr/>
          </p:nvSpPr>
          <p:spPr>
            <a:xfrm>
              <a:off x="3886075" y="2251925"/>
              <a:ext cx="5600" cy="6475"/>
            </a:xfrm>
            <a:custGeom>
              <a:avLst/>
              <a:gdLst/>
              <a:ahLst/>
              <a:cxnLst/>
              <a:rect l="l" t="t" r="r" b="b"/>
              <a:pathLst>
                <a:path w="224" h="259" extrusionOk="0">
                  <a:moveTo>
                    <a:pt x="120" y="0"/>
                  </a:moveTo>
                  <a:cubicBezTo>
                    <a:pt x="87" y="0"/>
                    <a:pt x="54" y="0"/>
                    <a:pt x="34" y="33"/>
                  </a:cubicBezTo>
                  <a:cubicBezTo>
                    <a:pt x="17" y="50"/>
                    <a:pt x="1" y="83"/>
                    <a:pt x="1" y="120"/>
                  </a:cubicBezTo>
                  <a:cubicBezTo>
                    <a:pt x="1" y="153"/>
                    <a:pt x="1" y="186"/>
                    <a:pt x="17" y="206"/>
                  </a:cubicBezTo>
                  <a:cubicBezTo>
                    <a:pt x="37" y="242"/>
                    <a:pt x="65" y="258"/>
                    <a:pt x="95" y="258"/>
                  </a:cubicBezTo>
                  <a:cubicBezTo>
                    <a:pt x="121" y="258"/>
                    <a:pt x="149" y="246"/>
                    <a:pt x="174" y="223"/>
                  </a:cubicBezTo>
                  <a:cubicBezTo>
                    <a:pt x="223" y="186"/>
                    <a:pt x="223" y="103"/>
                    <a:pt x="190" y="50"/>
                  </a:cubicBezTo>
                  <a:cubicBezTo>
                    <a:pt x="174" y="33"/>
                    <a:pt x="174" y="17"/>
                    <a:pt x="137" y="17"/>
                  </a:cubicBezTo>
                  <a:cubicBezTo>
                    <a:pt x="137" y="0"/>
                    <a:pt x="120"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0" name="Google Shape;21040;p60"/>
            <p:cNvSpPr/>
            <p:nvPr/>
          </p:nvSpPr>
          <p:spPr>
            <a:xfrm>
              <a:off x="3883075" y="2296125"/>
              <a:ext cx="6025" cy="6600"/>
            </a:xfrm>
            <a:custGeom>
              <a:avLst/>
              <a:gdLst/>
              <a:ahLst/>
              <a:cxnLst/>
              <a:rect l="l" t="t" r="r" b="b"/>
              <a:pathLst>
                <a:path w="241" h="264" extrusionOk="0">
                  <a:moveTo>
                    <a:pt x="104" y="1"/>
                  </a:moveTo>
                  <a:cubicBezTo>
                    <a:pt x="71" y="17"/>
                    <a:pt x="50" y="34"/>
                    <a:pt x="34" y="50"/>
                  </a:cubicBezTo>
                  <a:cubicBezTo>
                    <a:pt x="17" y="87"/>
                    <a:pt x="1" y="120"/>
                    <a:pt x="17" y="153"/>
                  </a:cubicBezTo>
                  <a:cubicBezTo>
                    <a:pt x="17" y="191"/>
                    <a:pt x="34" y="224"/>
                    <a:pt x="50" y="240"/>
                  </a:cubicBezTo>
                  <a:cubicBezTo>
                    <a:pt x="65" y="252"/>
                    <a:pt x="86" y="263"/>
                    <a:pt x="108" y="263"/>
                  </a:cubicBezTo>
                  <a:cubicBezTo>
                    <a:pt x="118" y="263"/>
                    <a:pt x="127" y="261"/>
                    <a:pt x="137" y="257"/>
                  </a:cubicBezTo>
                  <a:cubicBezTo>
                    <a:pt x="191" y="257"/>
                    <a:pt x="240" y="191"/>
                    <a:pt x="224" y="120"/>
                  </a:cubicBezTo>
                  <a:cubicBezTo>
                    <a:pt x="224" y="87"/>
                    <a:pt x="207" y="50"/>
                    <a:pt x="191" y="34"/>
                  </a:cubicBezTo>
                  <a:cubicBezTo>
                    <a:pt x="174" y="17"/>
                    <a:pt x="174" y="17"/>
                    <a:pt x="154" y="17"/>
                  </a:cubicBezTo>
                  <a:cubicBezTo>
                    <a:pt x="137" y="1"/>
                    <a:pt x="121"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1" name="Google Shape;21041;p60"/>
            <p:cNvSpPr/>
            <p:nvPr/>
          </p:nvSpPr>
          <p:spPr>
            <a:xfrm>
              <a:off x="3887425" y="2279325"/>
              <a:ext cx="5575" cy="6525"/>
            </a:xfrm>
            <a:custGeom>
              <a:avLst/>
              <a:gdLst/>
              <a:ahLst/>
              <a:cxnLst/>
              <a:rect l="l" t="t" r="r" b="b"/>
              <a:pathLst>
                <a:path w="223" h="261" extrusionOk="0">
                  <a:moveTo>
                    <a:pt x="120" y="1"/>
                  </a:moveTo>
                  <a:cubicBezTo>
                    <a:pt x="103" y="1"/>
                    <a:pt x="66" y="1"/>
                    <a:pt x="50" y="38"/>
                  </a:cubicBezTo>
                  <a:cubicBezTo>
                    <a:pt x="0" y="71"/>
                    <a:pt x="0" y="158"/>
                    <a:pt x="33" y="207"/>
                  </a:cubicBezTo>
                  <a:cubicBezTo>
                    <a:pt x="50" y="244"/>
                    <a:pt x="66" y="261"/>
                    <a:pt x="103" y="261"/>
                  </a:cubicBezTo>
                  <a:cubicBezTo>
                    <a:pt x="136" y="261"/>
                    <a:pt x="153" y="261"/>
                    <a:pt x="186" y="244"/>
                  </a:cubicBezTo>
                  <a:cubicBezTo>
                    <a:pt x="206" y="207"/>
                    <a:pt x="223" y="174"/>
                    <a:pt x="223" y="141"/>
                  </a:cubicBezTo>
                  <a:cubicBezTo>
                    <a:pt x="223" y="104"/>
                    <a:pt x="223" y="71"/>
                    <a:pt x="206" y="54"/>
                  </a:cubicBezTo>
                  <a:cubicBezTo>
                    <a:pt x="186" y="38"/>
                    <a:pt x="169" y="17"/>
                    <a:pt x="153" y="17"/>
                  </a:cubicBezTo>
                  <a:cubicBezTo>
                    <a:pt x="153" y="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2" name="Google Shape;21042;p60"/>
            <p:cNvSpPr/>
            <p:nvPr/>
          </p:nvSpPr>
          <p:spPr>
            <a:xfrm>
              <a:off x="3873200" y="2359775"/>
              <a:ext cx="6000" cy="6375"/>
            </a:xfrm>
            <a:custGeom>
              <a:avLst/>
              <a:gdLst/>
              <a:ahLst/>
              <a:cxnLst/>
              <a:rect l="l" t="t" r="r" b="b"/>
              <a:pathLst>
                <a:path w="240" h="255" extrusionOk="0">
                  <a:moveTo>
                    <a:pt x="128" y="1"/>
                  </a:moveTo>
                  <a:cubicBezTo>
                    <a:pt x="87" y="1"/>
                    <a:pt x="48" y="33"/>
                    <a:pt x="33" y="81"/>
                  </a:cubicBezTo>
                  <a:cubicBezTo>
                    <a:pt x="0" y="151"/>
                    <a:pt x="33" y="221"/>
                    <a:pt x="87" y="254"/>
                  </a:cubicBezTo>
                  <a:lnTo>
                    <a:pt x="136" y="254"/>
                  </a:lnTo>
                  <a:cubicBezTo>
                    <a:pt x="190" y="254"/>
                    <a:pt x="223" y="221"/>
                    <a:pt x="239" y="184"/>
                  </a:cubicBezTo>
                  <a:cubicBezTo>
                    <a:pt x="239" y="135"/>
                    <a:pt x="239" y="81"/>
                    <a:pt x="206" y="48"/>
                  </a:cubicBezTo>
                  <a:cubicBezTo>
                    <a:pt x="206" y="32"/>
                    <a:pt x="190" y="15"/>
                    <a:pt x="173"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3" name="Google Shape;21043;p60"/>
            <p:cNvSpPr/>
            <p:nvPr/>
          </p:nvSpPr>
          <p:spPr>
            <a:xfrm>
              <a:off x="3888250" y="2326750"/>
              <a:ext cx="6000" cy="6625"/>
            </a:xfrm>
            <a:custGeom>
              <a:avLst/>
              <a:gdLst/>
              <a:ahLst/>
              <a:cxnLst/>
              <a:rect l="l" t="t" r="r" b="b"/>
              <a:pathLst>
                <a:path w="240" h="265" extrusionOk="0">
                  <a:moveTo>
                    <a:pt x="103" y="0"/>
                  </a:moveTo>
                  <a:cubicBezTo>
                    <a:pt x="86" y="0"/>
                    <a:pt x="68" y="5"/>
                    <a:pt x="50" y="13"/>
                  </a:cubicBezTo>
                  <a:cubicBezTo>
                    <a:pt x="33" y="29"/>
                    <a:pt x="17" y="62"/>
                    <a:pt x="0" y="79"/>
                  </a:cubicBezTo>
                  <a:lnTo>
                    <a:pt x="0" y="165"/>
                  </a:lnTo>
                  <a:cubicBezTo>
                    <a:pt x="17" y="202"/>
                    <a:pt x="33" y="235"/>
                    <a:pt x="70" y="252"/>
                  </a:cubicBezTo>
                  <a:cubicBezTo>
                    <a:pt x="83" y="261"/>
                    <a:pt x="98" y="265"/>
                    <a:pt x="113" y="265"/>
                  </a:cubicBezTo>
                  <a:cubicBezTo>
                    <a:pt x="153" y="265"/>
                    <a:pt x="194" y="233"/>
                    <a:pt x="206" y="182"/>
                  </a:cubicBezTo>
                  <a:cubicBezTo>
                    <a:pt x="239" y="116"/>
                    <a:pt x="206" y="29"/>
                    <a:pt x="153" y="13"/>
                  </a:cubicBezTo>
                  <a:cubicBezTo>
                    <a:pt x="136" y="5"/>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4" name="Google Shape;21044;p60"/>
            <p:cNvSpPr/>
            <p:nvPr/>
          </p:nvSpPr>
          <p:spPr>
            <a:xfrm>
              <a:off x="3880925" y="2343150"/>
              <a:ext cx="5600" cy="6700"/>
            </a:xfrm>
            <a:custGeom>
              <a:avLst/>
              <a:gdLst/>
              <a:ahLst/>
              <a:cxnLst/>
              <a:rect l="l" t="t" r="r" b="b"/>
              <a:pathLst>
                <a:path w="224" h="268" extrusionOk="0">
                  <a:moveTo>
                    <a:pt x="108" y="1"/>
                  </a:moveTo>
                  <a:cubicBezTo>
                    <a:pt x="105" y="1"/>
                    <a:pt x="103" y="3"/>
                    <a:pt x="103" y="8"/>
                  </a:cubicBezTo>
                  <a:cubicBezTo>
                    <a:pt x="33" y="8"/>
                    <a:pt x="0" y="78"/>
                    <a:pt x="0" y="144"/>
                  </a:cubicBezTo>
                  <a:cubicBezTo>
                    <a:pt x="17" y="198"/>
                    <a:pt x="33" y="214"/>
                    <a:pt x="54" y="247"/>
                  </a:cubicBezTo>
                  <a:cubicBezTo>
                    <a:pt x="87" y="247"/>
                    <a:pt x="103" y="268"/>
                    <a:pt x="136" y="268"/>
                  </a:cubicBezTo>
                  <a:cubicBezTo>
                    <a:pt x="157" y="247"/>
                    <a:pt x="190" y="231"/>
                    <a:pt x="207" y="214"/>
                  </a:cubicBezTo>
                  <a:cubicBezTo>
                    <a:pt x="223" y="181"/>
                    <a:pt x="223" y="144"/>
                    <a:pt x="223" y="111"/>
                  </a:cubicBezTo>
                  <a:cubicBezTo>
                    <a:pt x="223" y="78"/>
                    <a:pt x="207" y="41"/>
                    <a:pt x="174" y="25"/>
                  </a:cubicBezTo>
                  <a:lnTo>
                    <a:pt x="157" y="8"/>
                  </a:lnTo>
                  <a:lnTo>
                    <a:pt x="136" y="8"/>
                  </a:lnTo>
                  <a:cubicBezTo>
                    <a:pt x="125" y="8"/>
                    <a:pt x="11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5" name="Google Shape;21045;p60"/>
            <p:cNvSpPr/>
            <p:nvPr/>
          </p:nvSpPr>
          <p:spPr>
            <a:xfrm>
              <a:off x="3879175" y="2389725"/>
              <a:ext cx="5700" cy="6525"/>
            </a:xfrm>
            <a:custGeom>
              <a:avLst/>
              <a:gdLst/>
              <a:ahLst/>
              <a:cxnLst/>
              <a:rect l="l" t="t" r="r" b="b"/>
              <a:pathLst>
                <a:path w="228" h="261" extrusionOk="0">
                  <a:moveTo>
                    <a:pt x="87" y="1"/>
                  </a:moveTo>
                  <a:cubicBezTo>
                    <a:pt x="70" y="1"/>
                    <a:pt x="37" y="33"/>
                    <a:pt x="21" y="54"/>
                  </a:cubicBezTo>
                  <a:cubicBezTo>
                    <a:pt x="0" y="87"/>
                    <a:pt x="0" y="120"/>
                    <a:pt x="0" y="157"/>
                  </a:cubicBezTo>
                  <a:cubicBezTo>
                    <a:pt x="0" y="190"/>
                    <a:pt x="21" y="223"/>
                    <a:pt x="37" y="240"/>
                  </a:cubicBezTo>
                  <a:cubicBezTo>
                    <a:pt x="70" y="260"/>
                    <a:pt x="103" y="260"/>
                    <a:pt x="124" y="260"/>
                  </a:cubicBezTo>
                  <a:cubicBezTo>
                    <a:pt x="190" y="260"/>
                    <a:pt x="227" y="190"/>
                    <a:pt x="227" y="120"/>
                  </a:cubicBezTo>
                  <a:cubicBezTo>
                    <a:pt x="206" y="71"/>
                    <a:pt x="190" y="54"/>
                    <a:pt x="173" y="33"/>
                  </a:cubicBezTo>
                  <a:cubicBezTo>
                    <a:pt x="173" y="17"/>
                    <a:pt x="157" y="17"/>
                    <a:pt x="157" y="17"/>
                  </a:cubicBezTo>
                  <a:cubicBezTo>
                    <a:pt x="14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6" name="Google Shape;21046;p60"/>
            <p:cNvSpPr/>
            <p:nvPr/>
          </p:nvSpPr>
          <p:spPr>
            <a:xfrm>
              <a:off x="3897200" y="2291900"/>
              <a:ext cx="6125" cy="6575"/>
            </a:xfrm>
            <a:custGeom>
              <a:avLst/>
              <a:gdLst/>
              <a:ahLst/>
              <a:cxnLst/>
              <a:rect l="l" t="t" r="r" b="b"/>
              <a:pathLst>
                <a:path w="245" h="263" extrusionOk="0">
                  <a:moveTo>
                    <a:pt x="113" y="0"/>
                  </a:moveTo>
                  <a:cubicBezTo>
                    <a:pt x="72" y="0"/>
                    <a:pt x="34" y="32"/>
                    <a:pt x="21" y="83"/>
                  </a:cubicBezTo>
                  <a:cubicBezTo>
                    <a:pt x="1" y="100"/>
                    <a:pt x="1" y="116"/>
                    <a:pt x="1" y="133"/>
                  </a:cubicBezTo>
                  <a:cubicBezTo>
                    <a:pt x="21" y="186"/>
                    <a:pt x="38" y="236"/>
                    <a:pt x="87" y="256"/>
                  </a:cubicBezTo>
                  <a:cubicBezTo>
                    <a:pt x="97" y="261"/>
                    <a:pt x="107" y="263"/>
                    <a:pt x="116" y="263"/>
                  </a:cubicBezTo>
                  <a:cubicBezTo>
                    <a:pt x="142" y="263"/>
                    <a:pt x="166" y="247"/>
                    <a:pt x="190" y="219"/>
                  </a:cubicBezTo>
                  <a:cubicBezTo>
                    <a:pt x="207" y="219"/>
                    <a:pt x="207" y="203"/>
                    <a:pt x="228" y="170"/>
                  </a:cubicBezTo>
                  <a:cubicBezTo>
                    <a:pt x="244" y="100"/>
                    <a:pt x="207"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7" name="Google Shape;21047;p60"/>
            <p:cNvSpPr/>
            <p:nvPr/>
          </p:nvSpPr>
          <p:spPr>
            <a:xfrm>
              <a:off x="3893800" y="2387150"/>
              <a:ext cx="6000" cy="6525"/>
            </a:xfrm>
            <a:custGeom>
              <a:avLst/>
              <a:gdLst/>
              <a:ahLst/>
              <a:cxnLst/>
              <a:rect l="l" t="t" r="r" b="b"/>
              <a:pathLst>
                <a:path w="240" h="261" extrusionOk="0">
                  <a:moveTo>
                    <a:pt x="137" y="0"/>
                  </a:moveTo>
                  <a:cubicBezTo>
                    <a:pt x="104" y="0"/>
                    <a:pt x="71" y="0"/>
                    <a:pt x="54" y="17"/>
                  </a:cubicBezTo>
                  <a:cubicBezTo>
                    <a:pt x="1" y="71"/>
                    <a:pt x="1" y="157"/>
                    <a:pt x="34" y="207"/>
                  </a:cubicBezTo>
                  <a:cubicBezTo>
                    <a:pt x="54" y="240"/>
                    <a:pt x="87" y="260"/>
                    <a:pt x="104" y="260"/>
                  </a:cubicBezTo>
                  <a:cubicBezTo>
                    <a:pt x="137" y="260"/>
                    <a:pt x="174" y="260"/>
                    <a:pt x="190" y="223"/>
                  </a:cubicBezTo>
                  <a:cubicBezTo>
                    <a:pt x="207" y="207"/>
                    <a:pt x="223" y="174"/>
                    <a:pt x="223" y="136"/>
                  </a:cubicBezTo>
                  <a:cubicBezTo>
                    <a:pt x="240" y="104"/>
                    <a:pt x="223" y="71"/>
                    <a:pt x="207" y="54"/>
                  </a:cubicBezTo>
                  <a:cubicBezTo>
                    <a:pt x="190" y="33"/>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8" name="Google Shape;21048;p60"/>
            <p:cNvSpPr/>
            <p:nvPr/>
          </p:nvSpPr>
          <p:spPr>
            <a:xfrm>
              <a:off x="3895550" y="2342100"/>
              <a:ext cx="6000" cy="6425"/>
            </a:xfrm>
            <a:custGeom>
              <a:avLst/>
              <a:gdLst/>
              <a:ahLst/>
              <a:cxnLst/>
              <a:rect l="l" t="t" r="r" b="b"/>
              <a:pathLst>
                <a:path w="240" h="257" extrusionOk="0">
                  <a:moveTo>
                    <a:pt x="104" y="1"/>
                  </a:moveTo>
                  <a:cubicBezTo>
                    <a:pt x="34" y="17"/>
                    <a:pt x="1" y="67"/>
                    <a:pt x="17" y="153"/>
                  </a:cubicBezTo>
                  <a:cubicBezTo>
                    <a:pt x="17" y="186"/>
                    <a:pt x="34" y="207"/>
                    <a:pt x="50" y="240"/>
                  </a:cubicBezTo>
                  <a:cubicBezTo>
                    <a:pt x="67" y="256"/>
                    <a:pt x="104" y="256"/>
                    <a:pt x="137" y="256"/>
                  </a:cubicBezTo>
                  <a:cubicBezTo>
                    <a:pt x="190" y="240"/>
                    <a:pt x="240" y="170"/>
                    <a:pt x="223" y="104"/>
                  </a:cubicBezTo>
                  <a:cubicBezTo>
                    <a:pt x="223" y="67"/>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9" name="Google Shape;21049;p60"/>
            <p:cNvSpPr/>
            <p:nvPr/>
          </p:nvSpPr>
          <p:spPr>
            <a:xfrm>
              <a:off x="3926475" y="2287775"/>
              <a:ext cx="6000" cy="6625"/>
            </a:xfrm>
            <a:custGeom>
              <a:avLst/>
              <a:gdLst/>
              <a:ahLst/>
              <a:cxnLst/>
              <a:rect l="l" t="t" r="r" b="b"/>
              <a:pathLst>
                <a:path w="240" h="265" extrusionOk="0">
                  <a:moveTo>
                    <a:pt x="111" y="1"/>
                  </a:moveTo>
                  <a:cubicBezTo>
                    <a:pt x="92" y="1"/>
                    <a:pt x="76" y="14"/>
                    <a:pt x="50" y="26"/>
                  </a:cubicBezTo>
                  <a:cubicBezTo>
                    <a:pt x="1" y="75"/>
                    <a:pt x="1" y="162"/>
                    <a:pt x="34" y="215"/>
                  </a:cubicBezTo>
                  <a:cubicBezTo>
                    <a:pt x="50" y="248"/>
                    <a:pt x="87" y="265"/>
                    <a:pt x="120" y="265"/>
                  </a:cubicBezTo>
                  <a:cubicBezTo>
                    <a:pt x="137" y="265"/>
                    <a:pt x="170" y="248"/>
                    <a:pt x="190" y="232"/>
                  </a:cubicBezTo>
                  <a:cubicBezTo>
                    <a:pt x="223" y="215"/>
                    <a:pt x="223" y="178"/>
                    <a:pt x="240" y="145"/>
                  </a:cubicBezTo>
                  <a:cubicBezTo>
                    <a:pt x="240" y="112"/>
                    <a:pt x="223" y="75"/>
                    <a:pt x="207" y="42"/>
                  </a:cubicBezTo>
                  <a:cubicBezTo>
                    <a:pt x="207" y="26"/>
                    <a:pt x="190" y="26"/>
                    <a:pt x="170" y="9"/>
                  </a:cubicBezTo>
                  <a:lnTo>
                    <a:pt x="137" y="9"/>
                  </a:lnTo>
                  <a:cubicBezTo>
                    <a:pt x="127" y="3"/>
                    <a:pt x="119"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0" name="Google Shape;21050;p60"/>
            <p:cNvSpPr/>
            <p:nvPr/>
          </p:nvSpPr>
          <p:spPr>
            <a:xfrm>
              <a:off x="3890000" y="2309325"/>
              <a:ext cx="6000" cy="6525"/>
            </a:xfrm>
            <a:custGeom>
              <a:avLst/>
              <a:gdLst/>
              <a:ahLst/>
              <a:cxnLst/>
              <a:rect l="l" t="t" r="r" b="b"/>
              <a:pathLst>
                <a:path w="240" h="261" extrusionOk="0">
                  <a:moveTo>
                    <a:pt x="136" y="1"/>
                  </a:moveTo>
                  <a:cubicBezTo>
                    <a:pt x="85" y="1"/>
                    <a:pt x="44" y="31"/>
                    <a:pt x="17" y="75"/>
                  </a:cubicBezTo>
                  <a:cubicBezTo>
                    <a:pt x="0" y="141"/>
                    <a:pt x="33" y="227"/>
                    <a:pt x="83" y="244"/>
                  </a:cubicBezTo>
                  <a:cubicBezTo>
                    <a:pt x="103" y="260"/>
                    <a:pt x="120" y="260"/>
                    <a:pt x="136" y="260"/>
                  </a:cubicBezTo>
                  <a:cubicBezTo>
                    <a:pt x="169" y="244"/>
                    <a:pt x="223" y="227"/>
                    <a:pt x="223" y="178"/>
                  </a:cubicBezTo>
                  <a:cubicBezTo>
                    <a:pt x="239" y="124"/>
                    <a:pt x="239" y="75"/>
                    <a:pt x="206" y="38"/>
                  </a:cubicBezTo>
                  <a:cubicBezTo>
                    <a:pt x="206" y="21"/>
                    <a:pt x="186" y="21"/>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1" name="Google Shape;21051;p60"/>
            <p:cNvSpPr/>
            <p:nvPr/>
          </p:nvSpPr>
          <p:spPr>
            <a:xfrm>
              <a:off x="3884325" y="2374275"/>
              <a:ext cx="6100" cy="6500"/>
            </a:xfrm>
            <a:custGeom>
              <a:avLst/>
              <a:gdLst/>
              <a:ahLst/>
              <a:cxnLst/>
              <a:rect l="l" t="t" r="r" b="b"/>
              <a:pathLst>
                <a:path w="244" h="260" extrusionOk="0">
                  <a:moveTo>
                    <a:pt x="104" y="0"/>
                  </a:moveTo>
                  <a:cubicBezTo>
                    <a:pt x="38" y="17"/>
                    <a:pt x="0" y="87"/>
                    <a:pt x="0" y="157"/>
                  </a:cubicBezTo>
                  <a:cubicBezTo>
                    <a:pt x="21" y="190"/>
                    <a:pt x="38" y="206"/>
                    <a:pt x="54" y="239"/>
                  </a:cubicBezTo>
                  <a:cubicBezTo>
                    <a:pt x="71" y="260"/>
                    <a:pt x="104" y="260"/>
                    <a:pt x="141" y="260"/>
                  </a:cubicBezTo>
                  <a:cubicBezTo>
                    <a:pt x="190" y="239"/>
                    <a:pt x="244" y="173"/>
                    <a:pt x="227" y="103"/>
                  </a:cubicBezTo>
                  <a:cubicBezTo>
                    <a:pt x="227" y="70"/>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2" name="Google Shape;21052;p60"/>
            <p:cNvSpPr/>
            <p:nvPr/>
          </p:nvSpPr>
          <p:spPr>
            <a:xfrm>
              <a:off x="3887825" y="2359225"/>
              <a:ext cx="6000" cy="6500"/>
            </a:xfrm>
            <a:custGeom>
              <a:avLst/>
              <a:gdLst/>
              <a:ahLst/>
              <a:cxnLst/>
              <a:rect l="l" t="t" r="r" b="b"/>
              <a:pathLst>
                <a:path w="240" h="260" extrusionOk="0">
                  <a:moveTo>
                    <a:pt x="120" y="0"/>
                  </a:moveTo>
                  <a:cubicBezTo>
                    <a:pt x="87" y="0"/>
                    <a:pt x="67" y="0"/>
                    <a:pt x="34" y="37"/>
                  </a:cubicBezTo>
                  <a:cubicBezTo>
                    <a:pt x="17" y="54"/>
                    <a:pt x="1" y="87"/>
                    <a:pt x="1" y="120"/>
                  </a:cubicBezTo>
                  <a:cubicBezTo>
                    <a:pt x="1" y="157"/>
                    <a:pt x="1" y="190"/>
                    <a:pt x="17" y="206"/>
                  </a:cubicBezTo>
                  <a:cubicBezTo>
                    <a:pt x="34" y="243"/>
                    <a:pt x="67" y="260"/>
                    <a:pt x="104" y="260"/>
                  </a:cubicBezTo>
                  <a:cubicBezTo>
                    <a:pt x="120" y="260"/>
                    <a:pt x="153" y="260"/>
                    <a:pt x="170" y="223"/>
                  </a:cubicBezTo>
                  <a:cubicBezTo>
                    <a:pt x="223" y="190"/>
                    <a:pt x="240" y="103"/>
                    <a:pt x="190" y="54"/>
                  </a:cubicBezTo>
                  <a:cubicBezTo>
                    <a:pt x="190" y="37"/>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3" name="Google Shape;21053;p60"/>
            <p:cNvSpPr/>
            <p:nvPr/>
          </p:nvSpPr>
          <p:spPr>
            <a:xfrm>
              <a:off x="3943175" y="2360975"/>
              <a:ext cx="6100" cy="6625"/>
            </a:xfrm>
            <a:custGeom>
              <a:avLst/>
              <a:gdLst/>
              <a:ahLst/>
              <a:cxnLst/>
              <a:rect l="l" t="t" r="r" b="b"/>
              <a:pathLst>
                <a:path w="244" h="265" extrusionOk="0">
                  <a:moveTo>
                    <a:pt x="141" y="0"/>
                  </a:moveTo>
                  <a:cubicBezTo>
                    <a:pt x="104" y="0"/>
                    <a:pt x="71" y="0"/>
                    <a:pt x="54" y="33"/>
                  </a:cubicBezTo>
                  <a:cubicBezTo>
                    <a:pt x="1" y="70"/>
                    <a:pt x="1" y="153"/>
                    <a:pt x="38" y="206"/>
                  </a:cubicBezTo>
                  <a:cubicBezTo>
                    <a:pt x="57" y="247"/>
                    <a:pt x="88" y="264"/>
                    <a:pt x="121" y="264"/>
                  </a:cubicBezTo>
                  <a:cubicBezTo>
                    <a:pt x="145" y="264"/>
                    <a:pt x="169" y="255"/>
                    <a:pt x="190" y="239"/>
                  </a:cubicBezTo>
                  <a:cubicBezTo>
                    <a:pt x="244" y="190"/>
                    <a:pt x="244" y="103"/>
                    <a:pt x="207" y="50"/>
                  </a:cubicBezTo>
                  <a:cubicBezTo>
                    <a:pt x="190" y="33"/>
                    <a:pt x="190"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4" name="Google Shape;21054;p60"/>
            <p:cNvSpPr/>
            <p:nvPr/>
          </p:nvSpPr>
          <p:spPr>
            <a:xfrm>
              <a:off x="3979250" y="2293875"/>
              <a:ext cx="6100" cy="6500"/>
            </a:xfrm>
            <a:custGeom>
              <a:avLst/>
              <a:gdLst/>
              <a:ahLst/>
              <a:cxnLst/>
              <a:rect l="l" t="t" r="r" b="b"/>
              <a:pathLst>
                <a:path w="244" h="260" extrusionOk="0">
                  <a:moveTo>
                    <a:pt x="129" y="0"/>
                  </a:moveTo>
                  <a:cubicBezTo>
                    <a:pt x="83" y="0"/>
                    <a:pt x="34" y="33"/>
                    <a:pt x="17" y="91"/>
                  </a:cubicBezTo>
                  <a:cubicBezTo>
                    <a:pt x="1" y="140"/>
                    <a:pt x="17" y="227"/>
                    <a:pt x="87" y="243"/>
                  </a:cubicBezTo>
                  <a:cubicBezTo>
                    <a:pt x="104" y="260"/>
                    <a:pt x="120" y="260"/>
                    <a:pt x="141" y="260"/>
                  </a:cubicBezTo>
                  <a:cubicBezTo>
                    <a:pt x="174" y="260"/>
                    <a:pt x="207" y="227"/>
                    <a:pt x="223" y="177"/>
                  </a:cubicBezTo>
                  <a:cubicBezTo>
                    <a:pt x="244" y="124"/>
                    <a:pt x="223" y="74"/>
                    <a:pt x="207" y="37"/>
                  </a:cubicBezTo>
                  <a:cubicBezTo>
                    <a:pt x="190" y="21"/>
                    <a:pt x="174" y="21"/>
                    <a:pt x="157" y="4"/>
                  </a:cubicBezTo>
                  <a:cubicBezTo>
                    <a:pt x="148"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5" name="Google Shape;21055;p60"/>
            <p:cNvSpPr/>
            <p:nvPr/>
          </p:nvSpPr>
          <p:spPr>
            <a:xfrm>
              <a:off x="3981000" y="2369850"/>
              <a:ext cx="6425" cy="6525"/>
            </a:xfrm>
            <a:custGeom>
              <a:avLst/>
              <a:gdLst/>
              <a:ahLst/>
              <a:cxnLst/>
              <a:rect l="l" t="t" r="r" b="b"/>
              <a:pathLst>
                <a:path w="257" h="261" extrusionOk="0">
                  <a:moveTo>
                    <a:pt x="147" y="0"/>
                  </a:moveTo>
                  <a:cubicBezTo>
                    <a:pt x="99" y="0"/>
                    <a:pt x="48" y="35"/>
                    <a:pt x="34" y="90"/>
                  </a:cubicBezTo>
                  <a:cubicBezTo>
                    <a:pt x="1" y="144"/>
                    <a:pt x="34" y="231"/>
                    <a:pt x="87" y="247"/>
                  </a:cubicBezTo>
                  <a:cubicBezTo>
                    <a:pt x="105" y="256"/>
                    <a:pt x="121" y="260"/>
                    <a:pt x="137" y="260"/>
                  </a:cubicBezTo>
                  <a:cubicBezTo>
                    <a:pt x="180" y="260"/>
                    <a:pt x="216" y="229"/>
                    <a:pt x="240" y="177"/>
                  </a:cubicBezTo>
                  <a:cubicBezTo>
                    <a:pt x="256" y="107"/>
                    <a:pt x="223" y="41"/>
                    <a:pt x="174" y="4"/>
                  </a:cubicBezTo>
                  <a:cubicBezTo>
                    <a:pt x="165" y="1"/>
                    <a:pt x="15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6" name="Google Shape;21056;p60"/>
            <p:cNvSpPr/>
            <p:nvPr/>
          </p:nvSpPr>
          <p:spPr>
            <a:xfrm>
              <a:off x="3978025" y="2340350"/>
              <a:ext cx="5575" cy="6425"/>
            </a:xfrm>
            <a:custGeom>
              <a:avLst/>
              <a:gdLst/>
              <a:ahLst/>
              <a:cxnLst/>
              <a:rect l="l" t="t" r="r" b="b"/>
              <a:pathLst>
                <a:path w="223" h="257" extrusionOk="0">
                  <a:moveTo>
                    <a:pt x="136" y="1"/>
                  </a:moveTo>
                  <a:cubicBezTo>
                    <a:pt x="103" y="1"/>
                    <a:pt x="66" y="1"/>
                    <a:pt x="50" y="34"/>
                  </a:cubicBezTo>
                  <a:cubicBezTo>
                    <a:pt x="0" y="71"/>
                    <a:pt x="0" y="153"/>
                    <a:pt x="33" y="207"/>
                  </a:cubicBezTo>
                  <a:cubicBezTo>
                    <a:pt x="50" y="240"/>
                    <a:pt x="66" y="256"/>
                    <a:pt x="103" y="256"/>
                  </a:cubicBezTo>
                  <a:cubicBezTo>
                    <a:pt x="136" y="256"/>
                    <a:pt x="169" y="256"/>
                    <a:pt x="190" y="223"/>
                  </a:cubicBezTo>
                  <a:cubicBezTo>
                    <a:pt x="206" y="207"/>
                    <a:pt x="223" y="174"/>
                    <a:pt x="223" y="137"/>
                  </a:cubicBezTo>
                  <a:cubicBezTo>
                    <a:pt x="223" y="104"/>
                    <a:pt x="223" y="71"/>
                    <a:pt x="206" y="50"/>
                  </a:cubicBezTo>
                  <a:cubicBezTo>
                    <a:pt x="190" y="34"/>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7" name="Google Shape;21057;p60"/>
            <p:cNvSpPr/>
            <p:nvPr/>
          </p:nvSpPr>
          <p:spPr>
            <a:xfrm>
              <a:off x="3975850" y="2261700"/>
              <a:ext cx="6425" cy="6575"/>
            </a:xfrm>
            <a:custGeom>
              <a:avLst/>
              <a:gdLst/>
              <a:ahLst/>
              <a:cxnLst/>
              <a:rect l="l" t="t" r="r" b="b"/>
              <a:pathLst>
                <a:path w="257" h="263" extrusionOk="0">
                  <a:moveTo>
                    <a:pt x="137" y="1"/>
                  </a:moveTo>
                  <a:cubicBezTo>
                    <a:pt x="104" y="1"/>
                    <a:pt x="87" y="1"/>
                    <a:pt x="50" y="38"/>
                  </a:cubicBezTo>
                  <a:cubicBezTo>
                    <a:pt x="17" y="71"/>
                    <a:pt x="1" y="158"/>
                    <a:pt x="34" y="207"/>
                  </a:cubicBezTo>
                  <a:cubicBezTo>
                    <a:pt x="63" y="245"/>
                    <a:pt x="95" y="262"/>
                    <a:pt x="125" y="262"/>
                  </a:cubicBezTo>
                  <a:cubicBezTo>
                    <a:pt x="150" y="262"/>
                    <a:pt x="173" y="250"/>
                    <a:pt x="190" y="228"/>
                  </a:cubicBezTo>
                  <a:cubicBezTo>
                    <a:pt x="240" y="191"/>
                    <a:pt x="256" y="104"/>
                    <a:pt x="207" y="54"/>
                  </a:cubicBezTo>
                  <a:cubicBezTo>
                    <a:pt x="207" y="38"/>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8" name="Google Shape;21058;p60"/>
            <p:cNvSpPr/>
            <p:nvPr/>
          </p:nvSpPr>
          <p:spPr>
            <a:xfrm>
              <a:off x="3967300" y="2297775"/>
              <a:ext cx="5600" cy="6525"/>
            </a:xfrm>
            <a:custGeom>
              <a:avLst/>
              <a:gdLst/>
              <a:ahLst/>
              <a:cxnLst/>
              <a:rect l="l" t="t" r="r" b="b"/>
              <a:pathLst>
                <a:path w="224" h="261" extrusionOk="0">
                  <a:moveTo>
                    <a:pt x="103" y="1"/>
                  </a:moveTo>
                  <a:cubicBezTo>
                    <a:pt x="33" y="1"/>
                    <a:pt x="0" y="71"/>
                    <a:pt x="0" y="141"/>
                  </a:cubicBezTo>
                  <a:cubicBezTo>
                    <a:pt x="17" y="174"/>
                    <a:pt x="33" y="207"/>
                    <a:pt x="50" y="228"/>
                  </a:cubicBezTo>
                  <a:cubicBezTo>
                    <a:pt x="66" y="261"/>
                    <a:pt x="103" y="261"/>
                    <a:pt x="136" y="261"/>
                  </a:cubicBezTo>
                  <a:cubicBezTo>
                    <a:pt x="153" y="244"/>
                    <a:pt x="186" y="228"/>
                    <a:pt x="207" y="207"/>
                  </a:cubicBezTo>
                  <a:cubicBezTo>
                    <a:pt x="223" y="174"/>
                    <a:pt x="223" y="141"/>
                    <a:pt x="223" y="104"/>
                  </a:cubicBezTo>
                  <a:cubicBezTo>
                    <a:pt x="223" y="71"/>
                    <a:pt x="207" y="38"/>
                    <a:pt x="186" y="21"/>
                  </a:cubicBezTo>
                  <a:cubicBezTo>
                    <a:pt x="169" y="21"/>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9" name="Google Shape;21059;p60"/>
            <p:cNvSpPr/>
            <p:nvPr/>
          </p:nvSpPr>
          <p:spPr>
            <a:xfrm>
              <a:off x="3971525" y="2278925"/>
              <a:ext cx="6100" cy="6525"/>
            </a:xfrm>
            <a:custGeom>
              <a:avLst/>
              <a:gdLst/>
              <a:ahLst/>
              <a:cxnLst/>
              <a:rect l="l" t="t" r="r" b="b"/>
              <a:pathLst>
                <a:path w="244" h="261" extrusionOk="0">
                  <a:moveTo>
                    <a:pt x="103" y="0"/>
                  </a:moveTo>
                  <a:cubicBezTo>
                    <a:pt x="71" y="0"/>
                    <a:pt x="54" y="17"/>
                    <a:pt x="38" y="54"/>
                  </a:cubicBezTo>
                  <a:cubicBezTo>
                    <a:pt x="17" y="87"/>
                    <a:pt x="0" y="120"/>
                    <a:pt x="0" y="157"/>
                  </a:cubicBezTo>
                  <a:cubicBezTo>
                    <a:pt x="17" y="190"/>
                    <a:pt x="38" y="207"/>
                    <a:pt x="54" y="223"/>
                  </a:cubicBezTo>
                  <a:cubicBezTo>
                    <a:pt x="71" y="260"/>
                    <a:pt x="103" y="260"/>
                    <a:pt x="141" y="260"/>
                  </a:cubicBezTo>
                  <a:cubicBezTo>
                    <a:pt x="190" y="240"/>
                    <a:pt x="244" y="174"/>
                    <a:pt x="223" y="103"/>
                  </a:cubicBezTo>
                  <a:cubicBezTo>
                    <a:pt x="223" y="70"/>
                    <a:pt x="207" y="33"/>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0" name="Google Shape;21060;p60"/>
            <p:cNvSpPr/>
            <p:nvPr/>
          </p:nvSpPr>
          <p:spPr>
            <a:xfrm>
              <a:off x="3975025" y="2389725"/>
              <a:ext cx="6000" cy="6600"/>
            </a:xfrm>
            <a:custGeom>
              <a:avLst/>
              <a:gdLst/>
              <a:ahLst/>
              <a:cxnLst/>
              <a:rect l="l" t="t" r="r" b="b"/>
              <a:pathLst>
                <a:path w="240" h="264" extrusionOk="0">
                  <a:moveTo>
                    <a:pt x="104" y="1"/>
                  </a:moveTo>
                  <a:cubicBezTo>
                    <a:pt x="50" y="17"/>
                    <a:pt x="1" y="87"/>
                    <a:pt x="17" y="157"/>
                  </a:cubicBezTo>
                  <a:cubicBezTo>
                    <a:pt x="17" y="215"/>
                    <a:pt x="68" y="263"/>
                    <a:pt x="116" y="263"/>
                  </a:cubicBezTo>
                  <a:cubicBezTo>
                    <a:pt x="123" y="263"/>
                    <a:pt x="130" y="262"/>
                    <a:pt x="137" y="260"/>
                  </a:cubicBezTo>
                  <a:cubicBezTo>
                    <a:pt x="170" y="260"/>
                    <a:pt x="186" y="240"/>
                    <a:pt x="207" y="207"/>
                  </a:cubicBezTo>
                  <a:cubicBezTo>
                    <a:pt x="223" y="190"/>
                    <a:pt x="240" y="157"/>
                    <a:pt x="223" y="120"/>
                  </a:cubicBezTo>
                  <a:cubicBezTo>
                    <a:pt x="223" y="87"/>
                    <a:pt x="207" y="54"/>
                    <a:pt x="186" y="33"/>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1" name="Google Shape;21061;p60"/>
            <p:cNvSpPr/>
            <p:nvPr/>
          </p:nvSpPr>
          <p:spPr>
            <a:xfrm>
              <a:off x="3960400" y="2312825"/>
              <a:ext cx="6000" cy="6525"/>
            </a:xfrm>
            <a:custGeom>
              <a:avLst/>
              <a:gdLst/>
              <a:ahLst/>
              <a:cxnLst/>
              <a:rect l="l" t="t" r="r" b="b"/>
              <a:pathLst>
                <a:path w="240" h="261" extrusionOk="0">
                  <a:moveTo>
                    <a:pt x="136" y="1"/>
                  </a:moveTo>
                  <a:cubicBezTo>
                    <a:pt x="103" y="1"/>
                    <a:pt x="70" y="1"/>
                    <a:pt x="50" y="17"/>
                  </a:cubicBezTo>
                  <a:cubicBezTo>
                    <a:pt x="0" y="71"/>
                    <a:pt x="0" y="157"/>
                    <a:pt x="33" y="207"/>
                  </a:cubicBezTo>
                  <a:cubicBezTo>
                    <a:pt x="50" y="244"/>
                    <a:pt x="87" y="261"/>
                    <a:pt x="103" y="261"/>
                  </a:cubicBezTo>
                  <a:cubicBezTo>
                    <a:pt x="136" y="261"/>
                    <a:pt x="173" y="244"/>
                    <a:pt x="190" y="223"/>
                  </a:cubicBezTo>
                  <a:cubicBezTo>
                    <a:pt x="206" y="207"/>
                    <a:pt x="223" y="174"/>
                    <a:pt x="223" y="141"/>
                  </a:cubicBezTo>
                  <a:cubicBezTo>
                    <a:pt x="239" y="104"/>
                    <a:pt x="223" y="71"/>
                    <a:pt x="206" y="54"/>
                  </a:cubicBezTo>
                  <a:cubicBezTo>
                    <a:pt x="190"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2" name="Google Shape;21062;p60"/>
            <p:cNvSpPr/>
            <p:nvPr/>
          </p:nvSpPr>
          <p:spPr>
            <a:xfrm>
              <a:off x="3929475" y="2317975"/>
              <a:ext cx="6000" cy="6525"/>
            </a:xfrm>
            <a:custGeom>
              <a:avLst/>
              <a:gdLst/>
              <a:ahLst/>
              <a:cxnLst/>
              <a:rect l="l" t="t" r="r" b="b"/>
              <a:pathLst>
                <a:path w="240" h="261" extrusionOk="0">
                  <a:moveTo>
                    <a:pt x="136" y="1"/>
                  </a:moveTo>
                  <a:cubicBezTo>
                    <a:pt x="103" y="1"/>
                    <a:pt x="70" y="1"/>
                    <a:pt x="50" y="38"/>
                  </a:cubicBezTo>
                  <a:cubicBezTo>
                    <a:pt x="0" y="71"/>
                    <a:pt x="0" y="158"/>
                    <a:pt x="33" y="207"/>
                  </a:cubicBezTo>
                  <a:cubicBezTo>
                    <a:pt x="50" y="244"/>
                    <a:pt x="87" y="261"/>
                    <a:pt x="103" y="261"/>
                  </a:cubicBezTo>
                  <a:cubicBezTo>
                    <a:pt x="136" y="261"/>
                    <a:pt x="173" y="261"/>
                    <a:pt x="190" y="244"/>
                  </a:cubicBezTo>
                  <a:cubicBezTo>
                    <a:pt x="239" y="191"/>
                    <a:pt x="239" y="104"/>
                    <a:pt x="206" y="55"/>
                  </a:cubicBezTo>
                  <a:cubicBezTo>
                    <a:pt x="190" y="38"/>
                    <a:pt x="173" y="17"/>
                    <a:pt x="153" y="17"/>
                  </a:cubicBezTo>
                  <a:cubicBezTo>
                    <a:pt x="153" y="1"/>
                    <a:pt x="13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3" name="Google Shape;21063;p60"/>
            <p:cNvSpPr/>
            <p:nvPr/>
          </p:nvSpPr>
          <p:spPr>
            <a:xfrm>
              <a:off x="3962975" y="2342600"/>
              <a:ext cx="6000" cy="6325"/>
            </a:xfrm>
            <a:custGeom>
              <a:avLst/>
              <a:gdLst/>
              <a:ahLst/>
              <a:cxnLst/>
              <a:rect l="l" t="t" r="r" b="b"/>
              <a:pathLst>
                <a:path w="240" h="253" extrusionOk="0">
                  <a:moveTo>
                    <a:pt x="129" y="1"/>
                  </a:moveTo>
                  <a:cubicBezTo>
                    <a:pt x="86" y="1"/>
                    <a:pt x="45" y="32"/>
                    <a:pt x="33" y="84"/>
                  </a:cubicBezTo>
                  <a:cubicBezTo>
                    <a:pt x="0" y="150"/>
                    <a:pt x="33" y="220"/>
                    <a:pt x="87" y="253"/>
                  </a:cubicBezTo>
                  <a:lnTo>
                    <a:pt x="136" y="253"/>
                  </a:lnTo>
                  <a:cubicBezTo>
                    <a:pt x="190" y="253"/>
                    <a:pt x="223" y="220"/>
                    <a:pt x="239" y="187"/>
                  </a:cubicBezTo>
                  <a:cubicBezTo>
                    <a:pt x="239" y="133"/>
                    <a:pt x="239" y="84"/>
                    <a:pt x="206" y="47"/>
                  </a:cubicBezTo>
                  <a:cubicBezTo>
                    <a:pt x="206" y="30"/>
                    <a:pt x="190" y="14"/>
                    <a:pt x="173"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4" name="Google Shape;21064;p60"/>
            <p:cNvSpPr/>
            <p:nvPr/>
          </p:nvSpPr>
          <p:spPr>
            <a:xfrm>
              <a:off x="3961225" y="2360250"/>
              <a:ext cx="6100" cy="6425"/>
            </a:xfrm>
            <a:custGeom>
              <a:avLst/>
              <a:gdLst/>
              <a:ahLst/>
              <a:cxnLst/>
              <a:rect l="l" t="t" r="r" b="b"/>
              <a:pathLst>
                <a:path w="244" h="257" extrusionOk="0">
                  <a:moveTo>
                    <a:pt x="104" y="0"/>
                  </a:moveTo>
                  <a:cubicBezTo>
                    <a:pt x="87" y="0"/>
                    <a:pt x="70" y="4"/>
                    <a:pt x="54" y="13"/>
                  </a:cubicBezTo>
                  <a:cubicBezTo>
                    <a:pt x="37" y="29"/>
                    <a:pt x="17" y="46"/>
                    <a:pt x="17" y="79"/>
                  </a:cubicBezTo>
                  <a:cubicBezTo>
                    <a:pt x="0" y="116"/>
                    <a:pt x="0" y="132"/>
                    <a:pt x="0" y="165"/>
                  </a:cubicBezTo>
                  <a:cubicBezTo>
                    <a:pt x="17" y="202"/>
                    <a:pt x="37" y="235"/>
                    <a:pt x="70" y="252"/>
                  </a:cubicBezTo>
                  <a:cubicBezTo>
                    <a:pt x="82" y="255"/>
                    <a:pt x="93" y="256"/>
                    <a:pt x="104" y="256"/>
                  </a:cubicBezTo>
                  <a:cubicBezTo>
                    <a:pt x="157" y="256"/>
                    <a:pt x="195" y="223"/>
                    <a:pt x="223" y="165"/>
                  </a:cubicBezTo>
                  <a:cubicBezTo>
                    <a:pt x="243" y="99"/>
                    <a:pt x="206" y="29"/>
                    <a:pt x="157" y="13"/>
                  </a:cubicBezTo>
                  <a:cubicBezTo>
                    <a:pt x="138" y="4"/>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5" name="Google Shape;21065;p60"/>
            <p:cNvSpPr/>
            <p:nvPr/>
          </p:nvSpPr>
          <p:spPr>
            <a:xfrm>
              <a:off x="3970700" y="2325200"/>
              <a:ext cx="5600" cy="6450"/>
            </a:xfrm>
            <a:custGeom>
              <a:avLst/>
              <a:gdLst/>
              <a:ahLst/>
              <a:cxnLst/>
              <a:rect l="l" t="t" r="r" b="b"/>
              <a:pathLst>
                <a:path w="224" h="258" extrusionOk="0">
                  <a:moveTo>
                    <a:pt x="110" y="1"/>
                  </a:moveTo>
                  <a:cubicBezTo>
                    <a:pt x="65" y="1"/>
                    <a:pt x="14" y="33"/>
                    <a:pt x="0" y="91"/>
                  </a:cubicBezTo>
                  <a:lnTo>
                    <a:pt x="0" y="141"/>
                  </a:lnTo>
                  <a:cubicBezTo>
                    <a:pt x="0" y="194"/>
                    <a:pt x="17" y="227"/>
                    <a:pt x="71" y="244"/>
                  </a:cubicBezTo>
                  <a:cubicBezTo>
                    <a:pt x="85" y="253"/>
                    <a:pt x="102" y="258"/>
                    <a:pt x="118" y="258"/>
                  </a:cubicBezTo>
                  <a:cubicBezTo>
                    <a:pt x="141" y="258"/>
                    <a:pt x="162" y="249"/>
                    <a:pt x="174" y="227"/>
                  </a:cubicBezTo>
                  <a:cubicBezTo>
                    <a:pt x="190" y="211"/>
                    <a:pt x="207" y="194"/>
                    <a:pt x="207" y="178"/>
                  </a:cubicBezTo>
                  <a:cubicBezTo>
                    <a:pt x="223" y="108"/>
                    <a:pt x="207" y="38"/>
                    <a:pt x="136" y="5"/>
                  </a:cubicBezTo>
                  <a:cubicBezTo>
                    <a:pt x="128" y="2"/>
                    <a:pt x="119"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6" name="Google Shape;21066;p60"/>
            <p:cNvSpPr/>
            <p:nvPr/>
          </p:nvSpPr>
          <p:spPr>
            <a:xfrm>
              <a:off x="3973275" y="2311225"/>
              <a:ext cx="6425" cy="6775"/>
            </a:xfrm>
            <a:custGeom>
              <a:avLst/>
              <a:gdLst/>
              <a:ahLst/>
              <a:cxnLst/>
              <a:rect l="l" t="t" r="r" b="b"/>
              <a:pathLst>
                <a:path w="257" h="271" extrusionOk="0">
                  <a:moveTo>
                    <a:pt x="128" y="1"/>
                  </a:moveTo>
                  <a:cubicBezTo>
                    <a:pt x="86" y="1"/>
                    <a:pt x="45" y="33"/>
                    <a:pt x="33" y="81"/>
                  </a:cubicBezTo>
                  <a:cubicBezTo>
                    <a:pt x="1" y="151"/>
                    <a:pt x="33" y="238"/>
                    <a:pt x="87" y="254"/>
                  </a:cubicBezTo>
                  <a:cubicBezTo>
                    <a:pt x="104" y="271"/>
                    <a:pt x="120" y="271"/>
                    <a:pt x="137" y="271"/>
                  </a:cubicBezTo>
                  <a:cubicBezTo>
                    <a:pt x="190" y="254"/>
                    <a:pt x="223" y="238"/>
                    <a:pt x="240" y="184"/>
                  </a:cubicBezTo>
                  <a:cubicBezTo>
                    <a:pt x="256" y="135"/>
                    <a:pt x="240" y="81"/>
                    <a:pt x="207" y="48"/>
                  </a:cubicBezTo>
                  <a:cubicBezTo>
                    <a:pt x="207" y="32"/>
                    <a:pt x="190" y="15"/>
                    <a:pt x="174" y="15"/>
                  </a:cubicBezTo>
                  <a:cubicBezTo>
                    <a:pt x="159" y="5"/>
                    <a:pt x="143"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7" name="Google Shape;21067;p60"/>
            <p:cNvSpPr/>
            <p:nvPr/>
          </p:nvSpPr>
          <p:spPr>
            <a:xfrm>
              <a:off x="3844025" y="2366225"/>
              <a:ext cx="5600" cy="6825"/>
            </a:xfrm>
            <a:custGeom>
              <a:avLst/>
              <a:gdLst/>
              <a:ahLst/>
              <a:cxnLst/>
              <a:rect l="l" t="t" r="r" b="b"/>
              <a:pathLst>
                <a:path w="224" h="273" extrusionOk="0">
                  <a:moveTo>
                    <a:pt x="120" y="0"/>
                  </a:moveTo>
                  <a:cubicBezTo>
                    <a:pt x="108" y="0"/>
                    <a:pt x="95" y="5"/>
                    <a:pt x="87" y="13"/>
                  </a:cubicBezTo>
                  <a:cubicBezTo>
                    <a:pt x="66" y="13"/>
                    <a:pt x="33" y="29"/>
                    <a:pt x="17" y="66"/>
                  </a:cubicBezTo>
                  <a:cubicBezTo>
                    <a:pt x="0" y="83"/>
                    <a:pt x="0" y="116"/>
                    <a:pt x="0" y="149"/>
                  </a:cubicBezTo>
                  <a:cubicBezTo>
                    <a:pt x="0" y="186"/>
                    <a:pt x="17" y="219"/>
                    <a:pt x="50" y="235"/>
                  </a:cubicBezTo>
                  <a:cubicBezTo>
                    <a:pt x="66" y="252"/>
                    <a:pt x="103" y="273"/>
                    <a:pt x="120" y="273"/>
                  </a:cubicBezTo>
                  <a:cubicBezTo>
                    <a:pt x="190" y="252"/>
                    <a:pt x="223" y="186"/>
                    <a:pt x="223" y="116"/>
                  </a:cubicBezTo>
                  <a:cubicBezTo>
                    <a:pt x="207" y="83"/>
                    <a:pt x="207" y="46"/>
                    <a:pt x="169" y="29"/>
                  </a:cubicBezTo>
                  <a:lnTo>
                    <a:pt x="153" y="13"/>
                  </a:lnTo>
                  <a:cubicBezTo>
                    <a:pt x="145" y="5"/>
                    <a:pt x="13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8" name="Google Shape;21068;p60"/>
            <p:cNvSpPr/>
            <p:nvPr/>
          </p:nvSpPr>
          <p:spPr>
            <a:xfrm>
              <a:off x="3962975" y="2249375"/>
              <a:ext cx="6000" cy="6475"/>
            </a:xfrm>
            <a:custGeom>
              <a:avLst/>
              <a:gdLst/>
              <a:ahLst/>
              <a:cxnLst/>
              <a:rect l="l" t="t" r="r" b="b"/>
              <a:pathLst>
                <a:path w="240" h="259" extrusionOk="0">
                  <a:moveTo>
                    <a:pt x="109" y="1"/>
                  </a:moveTo>
                  <a:cubicBezTo>
                    <a:pt x="69" y="1"/>
                    <a:pt x="29" y="34"/>
                    <a:pt x="17" y="82"/>
                  </a:cubicBezTo>
                  <a:cubicBezTo>
                    <a:pt x="0" y="152"/>
                    <a:pt x="17" y="222"/>
                    <a:pt x="87" y="255"/>
                  </a:cubicBezTo>
                  <a:cubicBezTo>
                    <a:pt x="95" y="258"/>
                    <a:pt x="105" y="259"/>
                    <a:pt x="114" y="259"/>
                  </a:cubicBezTo>
                  <a:cubicBezTo>
                    <a:pt x="159" y="259"/>
                    <a:pt x="209" y="229"/>
                    <a:pt x="223" y="185"/>
                  </a:cubicBezTo>
                  <a:cubicBezTo>
                    <a:pt x="239" y="119"/>
                    <a:pt x="206" y="32"/>
                    <a:pt x="153" y="16"/>
                  </a:cubicBezTo>
                  <a:cubicBezTo>
                    <a:pt x="139" y="5"/>
                    <a:pt x="124"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9" name="Google Shape;21069;p60"/>
            <p:cNvSpPr/>
            <p:nvPr/>
          </p:nvSpPr>
          <p:spPr>
            <a:xfrm>
              <a:off x="3941950" y="2284900"/>
              <a:ext cx="5575" cy="6700"/>
            </a:xfrm>
            <a:custGeom>
              <a:avLst/>
              <a:gdLst/>
              <a:ahLst/>
              <a:cxnLst/>
              <a:rect l="l" t="t" r="r" b="b"/>
              <a:pathLst>
                <a:path w="223" h="268" extrusionOk="0">
                  <a:moveTo>
                    <a:pt x="87" y="1"/>
                  </a:moveTo>
                  <a:cubicBezTo>
                    <a:pt x="33" y="21"/>
                    <a:pt x="0" y="87"/>
                    <a:pt x="0" y="157"/>
                  </a:cubicBezTo>
                  <a:cubicBezTo>
                    <a:pt x="0" y="190"/>
                    <a:pt x="17" y="227"/>
                    <a:pt x="50" y="244"/>
                  </a:cubicBezTo>
                  <a:cubicBezTo>
                    <a:pt x="61" y="255"/>
                    <a:pt x="83" y="267"/>
                    <a:pt x="101" y="267"/>
                  </a:cubicBezTo>
                  <a:cubicBezTo>
                    <a:pt x="108" y="267"/>
                    <a:pt x="115" y="265"/>
                    <a:pt x="120" y="260"/>
                  </a:cubicBezTo>
                  <a:cubicBezTo>
                    <a:pt x="153" y="260"/>
                    <a:pt x="190" y="244"/>
                    <a:pt x="206" y="207"/>
                  </a:cubicBezTo>
                  <a:cubicBezTo>
                    <a:pt x="223" y="190"/>
                    <a:pt x="223" y="157"/>
                    <a:pt x="223" y="124"/>
                  </a:cubicBezTo>
                  <a:cubicBezTo>
                    <a:pt x="223" y="87"/>
                    <a:pt x="206" y="54"/>
                    <a:pt x="169" y="38"/>
                  </a:cubicBezTo>
                  <a:cubicBezTo>
                    <a:pt x="169" y="21"/>
                    <a:pt x="153" y="21"/>
                    <a:pt x="153" y="21"/>
                  </a:cubicBezTo>
                  <a:cubicBezTo>
                    <a:pt x="136"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0" name="Google Shape;21070;p60"/>
            <p:cNvSpPr/>
            <p:nvPr/>
          </p:nvSpPr>
          <p:spPr>
            <a:xfrm>
              <a:off x="3968525" y="2375225"/>
              <a:ext cx="6000" cy="6800"/>
            </a:xfrm>
            <a:custGeom>
              <a:avLst/>
              <a:gdLst/>
              <a:ahLst/>
              <a:cxnLst/>
              <a:rect l="l" t="t" r="r" b="b"/>
              <a:pathLst>
                <a:path w="240" h="272" extrusionOk="0">
                  <a:moveTo>
                    <a:pt x="129" y="0"/>
                  </a:moveTo>
                  <a:cubicBezTo>
                    <a:pt x="120" y="0"/>
                    <a:pt x="112" y="5"/>
                    <a:pt x="104" y="16"/>
                  </a:cubicBezTo>
                  <a:cubicBezTo>
                    <a:pt x="54" y="16"/>
                    <a:pt x="1" y="82"/>
                    <a:pt x="17" y="152"/>
                  </a:cubicBezTo>
                  <a:cubicBezTo>
                    <a:pt x="17" y="185"/>
                    <a:pt x="34" y="222"/>
                    <a:pt x="54" y="238"/>
                  </a:cubicBezTo>
                  <a:cubicBezTo>
                    <a:pt x="87" y="255"/>
                    <a:pt x="104" y="271"/>
                    <a:pt x="137" y="271"/>
                  </a:cubicBezTo>
                  <a:cubicBezTo>
                    <a:pt x="207" y="255"/>
                    <a:pt x="240" y="185"/>
                    <a:pt x="223" y="119"/>
                  </a:cubicBezTo>
                  <a:cubicBezTo>
                    <a:pt x="223" y="82"/>
                    <a:pt x="207" y="49"/>
                    <a:pt x="191" y="32"/>
                  </a:cubicBezTo>
                  <a:cubicBezTo>
                    <a:pt x="174" y="32"/>
                    <a:pt x="174" y="16"/>
                    <a:pt x="158" y="16"/>
                  </a:cubicBezTo>
                  <a:cubicBezTo>
                    <a:pt x="147" y="5"/>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1" name="Google Shape;21071;p60"/>
            <p:cNvSpPr/>
            <p:nvPr/>
          </p:nvSpPr>
          <p:spPr>
            <a:xfrm>
              <a:off x="3938425" y="2335500"/>
              <a:ext cx="6125" cy="6475"/>
            </a:xfrm>
            <a:custGeom>
              <a:avLst/>
              <a:gdLst/>
              <a:ahLst/>
              <a:cxnLst/>
              <a:rect l="l" t="t" r="r" b="b"/>
              <a:pathLst>
                <a:path w="245" h="259" extrusionOk="0">
                  <a:moveTo>
                    <a:pt x="129" y="1"/>
                  </a:moveTo>
                  <a:cubicBezTo>
                    <a:pt x="83" y="1"/>
                    <a:pt x="35" y="33"/>
                    <a:pt x="22" y="92"/>
                  </a:cubicBezTo>
                  <a:cubicBezTo>
                    <a:pt x="1" y="141"/>
                    <a:pt x="22" y="228"/>
                    <a:pt x="71" y="244"/>
                  </a:cubicBezTo>
                  <a:cubicBezTo>
                    <a:pt x="90" y="254"/>
                    <a:pt x="109" y="259"/>
                    <a:pt x="127" y="259"/>
                  </a:cubicBezTo>
                  <a:cubicBezTo>
                    <a:pt x="174" y="259"/>
                    <a:pt x="213" y="226"/>
                    <a:pt x="228" y="178"/>
                  </a:cubicBezTo>
                  <a:cubicBezTo>
                    <a:pt x="244" y="108"/>
                    <a:pt x="207" y="38"/>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2" name="Google Shape;21072;p60"/>
            <p:cNvSpPr/>
            <p:nvPr/>
          </p:nvSpPr>
          <p:spPr>
            <a:xfrm>
              <a:off x="3938950" y="2378175"/>
              <a:ext cx="6000" cy="6425"/>
            </a:xfrm>
            <a:custGeom>
              <a:avLst/>
              <a:gdLst/>
              <a:ahLst/>
              <a:cxnLst/>
              <a:rect l="l" t="t" r="r" b="b"/>
              <a:pathLst>
                <a:path w="240" h="257" extrusionOk="0">
                  <a:moveTo>
                    <a:pt x="104" y="1"/>
                  </a:moveTo>
                  <a:cubicBezTo>
                    <a:pt x="67" y="1"/>
                    <a:pt x="34" y="17"/>
                    <a:pt x="17" y="50"/>
                  </a:cubicBezTo>
                  <a:cubicBezTo>
                    <a:pt x="1" y="83"/>
                    <a:pt x="1" y="120"/>
                    <a:pt x="1" y="153"/>
                  </a:cubicBezTo>
                  <a:cubicBezTo>
                    <a:pt x="17" y="186"/>
                    <a:pt x="17" y="207"/>
                    <a:pt x="50" y="240"/>
                  </a:cubicBezTo>
                  <a:cubicBezTo>
                    <a:pt x="67" y="256"/>
                    <a:pt x="104" y="256"/>
                    <a:pt x="137" y="256"/>
                  </a:cubicBezTo>
                  <a:cubicBezTo>
                    <a:pt x="186" y="240"/>
                    <a:pt x="240" y="170"/>
                    <a:pt x="223" y="104"/>
                  </a:cubicBezTo>
                  <a:cubicBezTo>
                    <a:pt x="223" y="67"/>
                    <a:pt x="207" y="50"/>
                    <a:pt x="170" y="17"/>
                  </a:cubicBezTo>
                  <a:cubicBezTo>
                    <a:pt x="170"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3" name="Google Shape;21073;p60"/>
            <p:cNvSpPr/>
            <p:nvPr/>
          </p:nvSpPr>
          <p:spPr>
            <a:xfrm>
              <a:off x="3934625" y="2257300"/>
              <a:ext cx="6000" cy="6600"/>
            </a:xfrm>
            <a:custGeom>
              <a:avLst/>
              <a:gdLst/>
              <a:ahLst/>
              <a:cxnLst/>
              <a:rect l="l" t="t" r="r" b="b"/>
              <a:pathLst>
                <a:path w="240" h="264" extrusionOk="0">
                  <a:moveTo>
                    <a:pt x="120" y="1"/>
                  </a:moveTo>
                  <a:cubicBezTo>
                    <a:pt x="114" y="1"/>
                    <a:pt x="109" y="2"/>
                    <a:pt x="103" y="8"/>
                  </a:cubicBezTo>
                  <a:cubicBezTo>
                    <a:pt x="50" y="8"/>
                    <a:pt x="0" y="74"/>
                    <a:pt x="17" y="144"/>
                  </a:cubicBezTo>
                  <a:cubicBezTo>
                    <a:pt x="17" y="214"/>
                    <a:pt x="87" y="263"/>
                    <a:pt x="136" y="263"/>
                  </a:cubicBezTo>
                  <a:cubicBezTo>
                    <a:pt x="174" y="247"/>
                    <a:pt x="190" y="230"/>
                    <a:pt x="207" y="214"/>
                  </a:cubicBezTo>
                  <a:cubicBezTo>
                    <a:pt x="223" y="177"/>
                    <a:pt x="240" y="144"/>
                    <a:pt x="240" y="111"/>
                  </a:cubicBezTo>
                  <a:cubicBezTo>
                    <a:pt x="223" y="74"/>
                    <a:pt x="207" y="41"/>
                    <a:pt x="190" y="24"/>
                  </a:cubicBezTo>
                  <a:cubicBezTo>
                    <a:pt x="190" y="24"/>
                    <a:pt x="174"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4" name="Google Shape;21074;p60"/>
            <p:cNvSpPr/>
            <p:nvPr/>
          </p:nvSpPr>
          <p:spPr>
            <a:xfrm>
              <a:off x="3933275" y="2272625"/>
              <a:ext cx="5700" cy="6500"/>
            </a:xfrm>
            <a:custGeom>
              <a:avLst/>
              <a:gdLst/>
              <a:ahLst/>
              <a:cxnLst/>
              <a:rect l="l" t="t" r="r" b="b"/>
              <a:pathLst>
                <a:path w="228" h="260" extrusionOk="0">
                  <a:moveTo>
                    <a:pt x="132" y="1"/>
                  </a:moveTo>
                  <a:cubicBezTo>
                    <a:pt x="123" y="1"/>
                    <a:pt x="114" y="5"/>
                    <a:pt x="104" y="13"/>
                  </a:cubicBezTo>
                  <a:cubicBezTo>
                    <a:pt x="38" y="13"/>
                    <a:pt x="1" y="79"/>
                    <a:pt x="1" y="149"/>
                  </a:cubicBezTo>
                  <a:cubicBezTo>
                    <a:pt x="21" y="182"/>
                    <a:pt x="21" y="219"/>
                    <a:pt x="54" y="236"/>
                  </a:cubicBezTo>
                  <a:cubicBezTo>
                    <a:pt x="66" y="248"/>
                    <a:pt x="86" y="259"/>
                    <a:pt x="110" y="259"/>
                  </a:cubicBezTo>
                  <a:cubicBezTo>
                    <a:pt x="120" y="259"/>
                    <a:pt x="130" y="257"/>
                    <a:pt x="141" y="252"/>
                  </a:cubicBezTo>
                  <a:cubicBezTo>
                    <a:pt x="157" y="252"/>
                    <a:pt x="190" y="236"/>
                    <a:pt x="207" y="203"/>
                  </a:cubicBezTo>
                  <a:cubicBezTo>
                    <a:pt x="228" y="182"/>
                    <a:pt x="228" y="149"/>
                    <a:pt x="228" y="116"/>
                  </a:cubicBezTo>
                  <a:cubicBezTo>
                    <a:pt x="228" y="79"/>
                    <a:pt x="207" y="46"/>
                    <a:pt x="174" y="30"/>
                  </a:cubicBezTo>
                  <a:cubicBezTo>
                    <a:pt x="174" y="13"/>
                    <a:pt x="157" y="13"/>
                    <a:pt x="157" y="13"/>
                  </a:cubicBezTo>
                  <a:cubicBezTo>
                    <a:pt x="149" y="5"/>
                    <a:pt x="14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5" name="Google Shape;21075;p60"/>
            <p:cNvSpPr/>
            <p:nvPr/>
          </p:nvSpPr>
          <p:spPr>
            <a:xfrm>
              <a:off x="3934625" y="2302125"/>
              <a:ext cx="6000" cy="6675"/>
            </a:xfrm>
            <a:custGeom>
              <a:avLst/>
              <a:gdLst/>
              <a:ahLst/>
              <a:cxnLst/>
              <a:rect l="l" t="t" r="r" b="b"/>
              <a:pathLst>
                <a:path w="240" h="267" extrusionOk="0">
                  <a:moveTo>
                    <a:pt x="103" y="0"/>
                  </a:moveTo>
                  <a:cubicBezTo>
                    <a:pt x="33" y="17"/>
                    <a:pt x="0" y="87"/>
                    <a:pt x="0" y="157"/>
                  </a:cubicBezTo>
                  <a:cubicBezTo>
                    <a:pt x="17" y="190"/>
                    <a:pt x="33" y="223"/>
                    <a:pt x="50" y="239"/>
                  </a:cubicBezTo>
                  <a:cubicBezTo>
                    <a:pt x="65" y="254"/>
                    <a:pt x="86" y="267"/>
                    <a:pt x="108" y="267"/>
                  </a:cubicBezTo>
                  <a:cubicBezTo>
                    <a:pt x="118" y="267"/>
                    <a:pt x="127" y="265"/>
                    <a:pt x="136" y="260"/>
                  </a:cubicBezTo>
                  <a:cubicBezTo>
                    <a:pt x="190" y="260"/>
                    <a:pt x="240" y="190"/>
                    <a:pt x="223" y="120"/>
                  </a:cubicBezTo>
                  <a:cubicBezTo>
                    <a:pt x="223" y="87"/>
                    <a:pt x="207" y="54"/>
                    <a:pt x="190" y="33"/>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6" name="Google Shape;21076;p60"/>
            <p:cNvSpPr/>
            <p:nvPr/>
          </p:nvSpPr>
          <p:spPr>
            <a:xfrm>
              <a:off x="3956050" y="2329625"/>
              <a:ext cx="6125" cy="6425"/>
            </a:xfrm>
            <a:custGeom>
              <a:avLst/>
              <a:gdLst/>
              <a:ahLst/>
              <a:cxnLst/>
              <a:rect l="l" t="t" r="r" b="b"/>
              <a:pathLst>
                <a:path w="245" h="257" extrusionOk="0">
                  <a:moveTo>
                    <a:pt x="104" y="1"/>
                  </a:moveTo>
                  <a:cubicBezTo>
                    <a:pt x="71" y="1"/>
                    <a:pt x="55" y="17"/>
                    <a:pt x="38" y="50"/>
                  </a:cubicBezTo>
                  <a:cubicBezTo>
                    <a:pt x="17" y="87"/>
                    <a:pt x="1" y="120"/>
                    <a:pt x="17" y="153"/>
                  </a:cubicBezTo>
                  <a:cubicBezTo>
                    <a:pt x="17" y="191"/>
                    <a:pt x="38" y="207"/>
                    <a:pt x="55" y="240"/>
                  </a:cubicBezTo>
                  <a:cubicBezTo>
                    <a:pt x="88" y="256"/>
                    <a:pt x="104" y="256"/>
                    <a:pt x="141" y="256"/>
                  </a:cubicBezTo>
                  <a:cubicBezTo>
                    <a:pt x="207" y="240"/>
                    <a:pt x="244" y="170"/>
                    <a:pt x="224" y="104"/>
                  </a:cubicBezTo>
                  <a:cubicBezTo>
                    <a:pt x="224" y="67"/>
                    <a:pt x="207" y="50"/>
                    <a:pt x="191" y="17"/>
                  </a:cubicBezTo>
                  <a:cubicBezTo>
                    <a:pt x="174" y="17"/>
                    <a:pt x="174" y="17"/>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7" name="Google Shape;21077;p60"/>
            <p:cNvSpPr/>
            <p:nvPr/>
          </p:nvSpPr>
          <p:spPr>
            <a:xfrm>
              <a:off x="3953900" y="2376425"/>
              <a:ext cx="5700" cy="6425"/>
            </a:xfrm>
            <a:custGeom>
              <a:avLst/>
              <a:gdLst/>
              <a:ahLst/>
              <a:cxnLst/>
              <a:rect l="l" t="t" r="r" b="b"/>
              <a:pathLst>
                <a:path w="228" h="257" extrusionOk="0">
                  <a:moveTo>
                    <a:pt x="103" y="1"/>
                  </a:moveTo>
                  <a:cubicBezTo>
                    <a:pt x="38" y="17"/>
                    <a:pt x="0" y="87"/>
                    <a:pt x="0" y="153"/>
                  </a:cubicBezTo>
                  <a:cubicBezTo>
                    <a:pt x="21" y="190"/>
                    <a:pt x="38" y="223"/>
                    <a:pt x="54" y="240"/>
                  </a:cubicBezTo>
                  <a:cubicBezTo>
                    <a:pt x="87" y="256"/>
                    <a:pt x="103" y="256"/>
                    <a:pt x="141" y="256"/>
                  </a:cubicBezTo>
                  <a:cubicBezTo>
                    <a:pt x="157" y="256"/>
                    <a:pt x="190" y="240"/>
                    <a:pt x="207" y="207"/>
                  </a:cubicBezTo>
                  <a:cubicBezTo>
                    <a:pt x="227" y="190"/>
                    <a:pt x="227" y="153"/>
                    <a:pt x="227" y="120"/>
                  </a:cubicBezTo>
                  <a:cubicBezTo>
                    <a:pt x="227" y="87"/>
                    <a:pt x="207" y="50"/>
                    <a:pt x="190" y="34"/>
                  </a:cubicBezTo>
                  <a:cubicBezTo>
                    <a:pt x="174" y="17"/>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8" name="Google Shape;21078;p60"/>
            <p:cNvSpPr/>
            <p:nvPr/>
          </p:nvSpPr>
          <p:spPr>
            <a:xfrm>
              <a:off x="3959050" y="2285200"/>
              <a:ext cx="6100" cy="6550"/>
            </a:xfrm>
            <a:custGeom>
              <a:avLst/>
              <a:gdLst/>
              <a:ahLst/>
              <a:cxnLst/>
              <a:rect l="l" t="t" r="r" b="b"/>
              <a:pathLst>
                <a:path w="244" h="262" extrusionOk="0">
                  <a:moveTo>
                    <a:pt x="95" y="0"/>
                  </a:moveTo>
                  <a:cubicBezTo>
                    <a:pt x="76" y="0"/>
                    <a:pt x="61" y="14"/>
                    <a:pt x="38" y="26"/>
                  </a:cubicBezTo>
                  <a:cubicBezTo>
                    <a:pt x="21" y="59"/>
                    <a:pt x="1" y="75"/>
                    <a:pt x="1" y="112"/>
                  </a:cubicBezTo>
                  <a:cubicBezTo>
                    <a:pt x="1" y="145"/>
                    <a:pt x="1" y="178"/>
                    <a:pt x="21" y="215"/>
                  </a:cubicBezTo>
                  <a:cubicBezTo>
                    <a:pt x="40" y="244"/>
                    <a:pt x="78" y="262"/>
                    <a:pt x="112" y="262"/>
                  </a:cubicBezTo>
                  <a:cubicBezTo>
                    <a:pt x="137" y="262"/>
                    <a:pt x="160" y="252"/>
                    <a:pt x="174" y="232"/>
                  </a:cubicBezTo>
                  <a:cubicBezTo>
                    <a:pt x="227" y="178"/>
                    <a:pt x="244" y="112"/>
                    <a:pt x="190" y="42"/>
                  </a:cubicBezTo>
                  <a:cubicBezTo>
                    <a:pt x="190" y="26"/>
                    <a:pt x="174" y="26"/>
                    <a:pt x="157" y="9"/>
                  </a:cubicBezTo>
                  <a:lnTo>
                    <a:pt x="124" y="9"/>
                  </a:lnTo>
                  <a:cubicBezTo>
                    <a:pt x="113" y="3"/>
                    <a:pt x="10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9" name="Google Shape;21079;p60"/>
            <p:cNvSpPr/>
            <p:nvPr/>
          </p:nvSpPr>
          <p:spPr>
            <a:xfrm>
              <a:off x="3929875" y="2348575"/>
              <a:ext cx="6525" cy="6750"/>
            </a:xfrm>
            <a:custGeom>
              <a:avLst/>
              <a:gdLst/>
              <a:ahLst/>
              <a:cxnLst/>
              <a:rect l="l" t="t" r="r" b="b"/>
              <a:pathLst>
                <a:path w="261" h="270" extrusionOk="0">
                  <a:moveTo>
                    <a:pt x="130" y="1"/>
                  </a:moveTo>
                  <a:cubicBezTo>
                    <a:pt x="89" y="1"/>
                    <a:pt x="49" y="32"/>
                    <a:pt x="34" y="84"/>
                  </a:cubicBezTo>
                  <a:cubicBezTo>
                    <a:pt x="1" y="154"/>
                    <a:pt x="34" y="220"/>
                    <a:pt x="87" y="257"/>
                  </a:cubicBezTo>
                  <a:cubicBezTo>
                    <a:pt x="106" y="266"/>
                    <a:pt x="123" y="270"/>
                    <a:pt x="139" y="270"/>
                  </a:cubicBezTo>
                  <a:cubicBezTo>
                    <a:pt x="183" y="270"/>
                    <a:pt x="216" y="238"/>
                    <a:pt x="240" y="187"/>
                  </a:cubicBezTo>
                  <a:cubicBezTo>
                    <a:pt x="261" y="117"/>
                    <a:pt x="223" y="30"/>
                    <a:pt x="174" y="14"/>
                  </a:cubicBezTo>
                  <a:cubicBezTo>
                    <a:pt x="160" y="5"/>
                    <a:pt x="145" y="1"/>
                    <a:pt x="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0" name="Google Shape;21080;p60"/>
            <p:cNvSpPr/>
            <p:nvPr/>
          </p:nvSpPr>
          <p:spPr>
            <a:xfrm>
              <a:off x="3961225" y="2265325"/>
              <a:ext cx="6100" cy="6475"/>
            </a:xfrm>
            <a:custGeom>
              <a:avLst/>
              <a:gdLst/>
              <a:ahLst/>
              <a:cxnLst/>
              <a:rect l="l" t="t" r="r" b="b"/>
              <a:pathLst>
                <a:path w="244" h="259" extrusionOk="0">
                  <a:moveTo>
                    <a:pt x="130" y="0"/>
                  </a:moveTo>
                  <a:cubicBezTo>
                    <a:pt x="121" y="0"/>
                    <a:pt x="111" y="4"/>
                    <a:pt x="103" y="13"/>
                  </a:cubicBezTo>
                  <a:cubicBezTo>
                    <a:pt x="37" y="13"/>
                    <a:pt x="0" y="83"/>
                    <a:pt x="17" y="149"/>
                  </a:cubicBezTo>
                  <a:cubicBezTo>
                    <a:pt x="17" y="186"/>
                    <a:pt x="37" y="219"/>
                    <a:pt x="54" y="235"/>
                  </a:cubicBezTo>
                  <a:cubicBezTo>
                    <a:pt x="65" y="247"/>
                    <a:pt x="85" y="259"/>
                    <a:pt x="109" y="259"/>
                  </a:cubicBezTo>
                  <a:cubicBezTo>
                    <a:pt x="119" y="259"/>
                    <a:pt x="129" y="256"/>
                    <a:pt x="140" y="252"/>
                  </a:cubicBezTo>
                  <a:cubicBezTo>
                    <a:pt x="190" y="252"/>
                    <a:pt x="243" y="186"/>
                    <a:pt x="223" y="116"/>
                  </a:cubicBezTo>
                  <a:cubicBezTo>
                    <a:pt x="223" y="83"/>
                    <a:pt x="206" y="46"/>
                    <a:pt x="190" y="29"/>
                  </a:cubicBezTo>
                  <a:cubicBezTo>
                    <a:pt x="173" y="13"/>
                    <a:pt x="173" y="13"/>
                    <a:pt x="157" y="13"/>
                  </a:cubicBezTo>
                  <a:cubicBezTo>
                    <a:pt x="149"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1" name="Google Shape;21081;p60"/>
            <p:cNvSpPr/>
            <p:nvPr/>
          </p:nvSpPr>
          <p:spPr>
            <a:xfrm>
              <a:off x="3928650" y="2364600"/>
              <a:ext cx="6000" cy="6700"/>
            </a:xfrm>
            <a:custGeom>
              <a:avLst/>
              <a:gdLst/>
              <a:ahLst/>
              <a:cxnLst/>
              <a:rect l="l" t="t" r="r" b="b"/>
              <a:pathLst>
                <a:path w="240" h="268" extrusionOk="0">
                  <a:moveTo>
                    <a:pt x="120" y="0"/>
                  </a:moveTo>
                  <a:cubicBezTo>
                    <a:pt x="114" y="0"/>
                    <a:pt x="109" y="2"/>
                    <a:pt x="103" y="8"/>
                  </a:cubicBezTo>
                  <a:cubicBezTo>
                    <a:pt x="33" y="8"/>
                    <a:pt x="0" y="78"/>
                    <a:pt x="0" y="148"/>
                  </a:cubicBezTo>
                  <a:cubicBezTo>
                    <a:pt x="17" y="181"/>
                    <a:pt x="17" y="214"/>
                    <a:pt x="50" y="235"/>
                  </a:cubicBezTo>
                  <a:cubicBezTo>
                    <a:pt x="66" y="251"/>
                    <a:pt x="103" y="268"/>
                    <a:pt x="136" y="268"/>
                  </a:cubicBezTo>
                  <a:cubicBezTo>
                    <a:pt x="186" y="251"/>
                    <a:pt x="239" y="181"/>
                    <a:pt x="223" y="111"/>
                  </a:cubicBezTo>
                  <a:cubicBezTo>
                    <a:pt x="223" y="78"/>
                    <a:pt x="206" y="45"/>
                    <a:pt x="169" y="28"/>
                  </a:cubicBezTo>
                  <a:cubicBezTo>
                    <a:pt x="169" y="28"/>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2" name="Google Shape;21082;p60"/>
            <p:cNvSpPr/>
            <p:nvPr/>
          </p:nvSpPr>
          <p:spPr>
            <a:xfrm>
              <a:off x="3821650" y="2477750"/>
              <a:ext cx="5175" cy="6525"/>
            </a:xfrm>
            <a:custGeom>
              <a:avLst/>
              <a:gdLst/>
              <a:ahLst/>
              <a:cxnLst/>
              <a:rect l="l" t="t" r="r" b="b"/>
              <a:pathLst>
                <a:path w="207" h="261" extrusionOk="0">
                  <a:moveTo>
                    <a:pt x="137" y="0"/>
                  </a:moveTo>
                  <a:cubicBezTo>
                    <a:pt x="104" y="0"/>
                    <a:pt x="87" y="17"/>
                    <a:pt x="54" y="38"/>
                  </a:cubicBezTo>
                  <a:cubicBezTo>
                    <a:pt x="17" y="87"/>
                    <a:pt x="1" y="157"/>
                    <a:pt x="34" y="223"/>
                  </a:cubicBezTo>
                  <a:cubicBezTo>
                    <a:pt x="54" y="244"/>
                    <a:pt x="71" y="260"/>
                    <a:pt x="87" y="260"/>
                  </a:cubicBezTo>
                  <a:cubicBezTo>
                    <a:pt x="137" y="190"/>
                    <a:pt x="174" y="120"/>
                    <a:pt x="207" y="38"/>
                  </a:cubicBezTo>
                  <a:cubicBezTo>
                    <a:pt x="190" y="38"/>
                    <a:pt x="174" y="17"/>
                    <a:pt x="174" y="17"/>
                  </a:cubicBezTo>
                  <a:cubicBezTo>
                    <a:pt x="157" y="17"/>
                    <a:pt x="15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3" name="Google Shape;21083;p60"/>
            <p:cNvSpPr/>
            <p:nvPr/>
          </p:nvSpPr>
          <p:spPr>
            <a:xfrm>
              <a:off x="4137775" y="2252750"/>
              <a:ext cx="6000" cy="6375"/>
            </a:xfrm>
            <a:custGeom>
              <a:avLst/>
              <a:gdLst/>
              <a:ahLst/>
              <a:cxnLst/>
              <a:rect l="l" t="t" r="r" b="b"/>
              <a:pathLst>
                <a:path w="240" h="255" extrusionOk="0">
                  <a:moveTo>
                    <a:pt x="137" y="0"/>
                  </a:moveTo>
                  <a:cubicBezTo>
                    <a:pt x="104" y="0"/>
                    <a:pt x="67" y="0"/>
                    <a:pt x="50" y="17"/>
                  </a:cubicBezTo>
                  <a:cubicBezTo>
                    <a:pt x="17" y="50"/>
                    <a:pt x="17" y="87"/>
                    <a:pt x="1" y="120"/>
                  </a:cubicBezTo>
                  <a:cubicBezTo>
                    <a:pt x="1" y="153"/>
                    <a:pt x="17" y="190"/>
                    <a:pt x="34" y="206"/>
                  </a:cubicBezTo>
                  <a:cubicBezTo>
                    <a:pt x="53" y="235"/>
                    <a:pt x="85" y="254"/>
                    <a:pt x="119" y="254"/>
                  </a:cubicBezTo>
                  <a:cubicBezTo>
                    <a:pt x="143" y="254"/>
                    <a:pt x="168" y="245"/>
                    <a:pt x="190" y="223"/>
                  </a:cubicBezTo>
                  <a:cubicBezTo>
                    <a:pt x="240" y="190"/>
                    <a:pt x="240" y="103"/>
                    <a:pt x="207" y="50"/>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4" name="Google Shape;21084;p60"/>
            <p:cNvSpPr/>
            <p:nvPr/>
          </p:nvSpPr>
          <p:spPr>
            <a:xfrm>
              <a:off x="4139025" y="2280250"/>
              <a:ext cx="6100" cy="6425"/>
            </a:xfrm>
            <a:custGeom>
              <a:avLst/>
              <a:gdLst/>
              <a:ahLst/>
              <a:cxnLst/>
              <a:rect l="l" t="t" r="r" b="b"/>
              <a:pathLst>
                <a:path w="244" h="257" extrusionOk="0">
                  <a:moveTo>
                    <a:pt x="140" y="1"/>
                  </a:moveTo>
                  <a:cubicBezTo>
                    <a:pt x="103" y="1"/>
                    <a:pt x="87" y="1"/>
                    <a:pt x="54" y="34"/>
                  </a:cubicBezTo>
                  <a:cubicBezTo>
                    <a:pt x="17" y="67"/>
                    <a:pt x="0" y="154"/>
                    <a:pt x="37" y="207"/>
                  </a:cubicBezTo>
                  <a:cubicBezTo>
                    <a:pt x="70" y="240"/>
                    <a:pt x="87" y="257"/>
                    <a:pt x="120" y="257"/>
                  </a:cubicBezTo>
                  <a:cubicBezTo>
                    <a:pt x="140" y="257"/>
                    <a:pt x="173" y="257"/>
                    <a:pt x="206" y="224"/>
                  </a:cubicBezTo>
                  <a:cubicBezTo>
                    <a:pt x="223" y="207"/>
                    <a:pt x="243" y="170"/>
                    <a:pt x="243" y="137"/>
                  </a:cubicBezTo>
                  <a:cubicBezTo>
                    <a:pt x="243" y="104"/>
                    <a:pt x="243" y="67"/>
                    <a:pt x="206" y="50"/>
                  </a:cubicBezTo>
                  <a:cubicBezTo>
                    <a:pt x="206" y="34"/>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5" name="Google Shape;21085;p60"/>
            <p:cNvSpPr/>
            <p:nvPr/>
          </p:nvSpPr>
          <p:spPr>
            <a:xfrm>
              <a:off x="4135200" y="2296950"/>
              <a:ext cx="6000" cy="6525"/>
            </a:xfrm>
            <a:custGeom>
              <a:avLst/>
              <a:gdLst/>
              <a:ahLst/>
              <a:cxnLst/>
              <a:rect l="l" t="t" r="r" b="b"/>
              <a:pathLst>
                <a:path w="240" h="261" extrusionOk="0">
                  <a:moveTo>
                    <a:pt x="104" y="1"/>
                  </a:moveTo>
                  <a:cubicBezTo>
                    <a:pt x="67" y="1"/>
                    <a:pt x="34" y="34"/>
                    <a:pt x="17" y="54"/>
                  </a:cubicBezTo>
                  <a:cubicBezTo>
                    <a:pt x="1" y="87"/>
                    <a:pt x="1" y="120"/>
                    <a:pt x="1" y="158"/>
                  </a:cubicBezTo>
                  <a:cubicBezTo>
                    <a:pt x="17" y="191"/>
                    <a:pt x="17" y="224"/>
                    <a:pt x="50" y="240"/>
                  </a:cubicBezTo>
                  <a:cubicBezTo>
                    <a:pt x="67" y="261"/>
                    <a:pt x="104" y="261"/>
                    <a:pt x="137" y="261"/>
                  </a:cubicBezTo>
                  <a:cubicBezTo>
                    <a:pt x="190" y="240"/>
                    <a:pt x="240" y="191"/>
                    <a:pt x="223" y="104"/>
                  </a:cubicBezTo>
                  <a:cubicBezTo>
                    <a:pt x="223" y="71"/>
                    <a:pt x="207" y="54"/>
                    <a:pt x="170" y="34"/>
                  </a:cubicBezTo>
                  <a:cubicBezTo>
                    <a:pt x="170" y="17"/>
                    <a:pt x="153"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6" name="Google Shape;21086;p60"/>
            <p:cNvSpPr/>
            <p:nvPr/>
          </p:nvSpPr>
          <p:spPr>
            <a:xfrm>
              <a:off x="4136450" y="2375100"/>
              <a:ext cx="5575" cy="6500"/>
            </a:xfrm>
            <a:custGeom>
              <a:avLst/>
              <a:gdLst/>
              <a:ahLst/>
              <a:cxnLst/>
              <a:rect l="l" t="t" r="r" b="b"/>
              <a:pathLst>
                <a:path w="223" h="260" extrusionOk="0">
                  <a:moveTo>
                    <a:pt x="103" y="0"/>
                  </a:moveTo>
                  <a:cubicBezTo>
                    <a:pt x="37" y="0"/>
                    <a:pt x="0" y="70"/>
                    <a:pt x="0" y="140"/>
                  </a:cubicBezTo>
                  <a:cubicBezTo>
                    <a:pt x="0" y="173"/>
                    <a:pt x="17" y="206"/>
                    <a:pt x="54" y="227"/>
                  </a:cubicBezTo>
                  <a:cubicBezTo>
                    <a:pt x="70" y="260"/>
                    <a:pt x="103" y="260"/>
                    <a:pt x="120" y="260"/>
                  </a:cubicBezTo>
                  <a:cubicBezTo>
                    <a:pt x="190" y="243"/>
                    <a:pt x="223" y="173"/>
                    <a:pt x="223" y="103"/>
                  </a:cubicBezTo>
                  <a:cubicBezTo>
                    <a:pt x="223" y="54"/>
                    <a:pt x="190"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7" name="Google Shape;21087;p60"/>
            <p:cNvSpPr/>
            <p:nvPr/>
          </p:nvSpPr>
          <p:spPr>
            <a:xfrm>
              <a:off x="4152300" y="2278825"/>
              <a:ext cx="6125" cy="6625"/>
            </a:xfrm>
            <a:custGeom>
              <a:avLst/>
              <a:gdLst/>
              <a:ahLst/>
              <a:cxnLst/>
              <a:rect l="l" t="t" r="r" b="b"/>
              <a:pathLst>
                <a:path w="245" h="265" extrusionOk="0">
                  <a:moveTo>
                    <a:pt x="129" y="0"/>
                  </a:moveTo>
                  <a:cubicBezTo>
                    <a:pt x="82" y="0"/>
                    <a:pt x="35" y="30"/>
                    <a:pt x="22" y="74"/>
                  </a:cubicBezTo>
                  <a:cubicBezTo>
                    <a:pt x="1" y="140"/>
                    <a:pt x="38" y="227"/>
                    <a:pt x="88" y="244"/>
                  </a:cubicBezTo>
                  <a:cubicBezTo>
                    <a:pt x="104" y="264"/>
                    <a:pt x="125" y="264"/>
                    <a:pt x="141" y="264"/>
                  </a:cubicBezTo>
                  <a:cubicBezTo>
                    <a:pt x="174" y="244"/>
                    <a:pt x="207" y="227"/>
                    <a:pt x="228" y="178"/>
                  </a:cubicBezTo>
                  <a:cubicBezTo>
                    <a:pt x="244" y="124"/>
                    <a:pt x="228" y="74"/>
                    <a:pt x="207" y="37"/>
                  </a:cubicBezTo>
                  <a:cubicBezTo>
                    <a:pt x="191" y="21"/>
                    <a:pt x="174" y="21"/>
                    <a:pt x="158" y="4"/>
                  </a:cubicBezTo>
                  <a:cubicBezTo>
                    <a:pt x="148" y="1"/>
                    <a:pt x="13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8" name="Google Shape;21088;p60"/>
            <p:cNvSpPr/>
            <p:nvPr/>
          </p:nvSpPr>
          <p:spPr>
            <a:xfrm>
              <a:off x="4142000" y="2309925"/>
              <a:ext cx="6100" cy="6625"/>
            </a:xfrm>
            <a:custGeom>
              <a:avLst/>
              <a:gdLst/>
              <a:ahLst/>
              <a:cxnLst/>
              <a:rect l="l" t="t" r="r" b="b"/>
              <a:pathLst>
                <a:path w="244" h="265" extrusionOk="0">
                  <a:moveTo>
                    <a:pt x="113" y="1"/>
                  </a:moveTo>
                  <a:cubicBezTo>
                    <a:pt x="72" y="1"/>
                    <a:pt x="33" y="32"/>
                    <a:pt x="21" y="84"/>
                  </a:cubicBezTo>
                  <a:cubicBezTo>
                    <a:pt x="1" y="154"/>
                    <a:pt x="21" y="220"/>
                    <a:pt x="87" y="257"/>
                  </a:cubicBezTo>
                  <a:cubicBezTo>
                    <a:pt x="98" y="257"/>
                    <a:pt x="111" y="264"/>
                    <a:pt x="123" y="264"/>
                  </a:cubicBezTo>
                  <a:cubicBezTo>
                    <a:pt x="129" y="264"/>
                    <a:pt x="135" y="263"/>
                    <a:pt x="141" y="257"/>
                  </a:cubicBezTo>
                  <a:cubicBezTo>
                    <a:pt x="174" y="257"/>
                    <a:pt x="207" y="220"/>
                    <a:pt x="227" y="187"/>
                  </a:cubicBezTo>
                  <a:cubicBezTo>
                    <a:pt x="244" y="133"/>
                    <a:pt x="227" y="84"/>
                    <a:pt x="207" y="51"/>
                  </a:cubicBezTo>
                  <a:cubicBezTo>
                    <a:pt x="190" y="30"/>
                    <a:pt x="174" y="1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9" name="Google Shape;21089;p60"/>
            <p:cNvSpPr/>
            <p:nvPr/>
          </p:nvSpPr>
          <p:spPr>
            <a:xfrm>
              <a:off x="4140350" y="2327575"/>
              <a:ext cx="5600" cy="6450"/>
            </a:xfrm>
            <a:custGeom>
              <a:avLst/>
              <a:gdLst/>
              <a:ahLst/>
              <a:cxnLst/>
              <a:rect l="l" t="t" r="r" b="b"/>
              <a:pathLst>
                <a:path w="224" h="258" extrusionOk="0">
                  <a:moveTo>
                    <a:pt x="101" y="0"/>
                  </a:moveTo>
                  <a:cubicBezTo>
                    <a:pt x="86" y="0"/>
                    <a:pt x="69" y="5"/>
                    <a:pt x="50" y="13"/>
                  </a:cubicBezTo>
                  <a:cubicBezTo>
                    <a:pt x="34" y="29"/>
                    <a:pt x="17" y="46"/>
                    <a:pt x="1" y="83"/>
                  </a:cubicBezTo>
                  <a:lnTo>
                    <a:pt x="1" y="169"/>
                  </a:lnTo>
                  <a:cubicBezTo>
                    <a:pt x="17" y="202"/>
                    <a:pt x="34" y="235"/>
                    <a:pt x="67" y="252"/>
                  </a:cubicBezTo>
                  <a:cubicBezTo>
                    <a:pt x="77" y="256"/>
                    <a:pt x="87" y="258"/>
                    <a:pt x="98" y="258"/>
                  </a:cubicBezTo>
                  <a:cubicBezTo>
                    <a:pt x="145" y="258"/>
                    <a:pt x="193" y="223"/>
                    <a:pt x="207" y="169"/>
                  </a:cubicBezTo>
                  <a:cubicBezTo>
                    <a:pt x="223" y="116"/>
                    <a:pt x="207" y="29"/>
                    <a:pt x="137" y="13"/>
                  </a:cubicBezTo>
                  <a:cubicBezTo>
                    <a:pt x="129" y="5"/>
                    <a:pt x="116"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0" name="Google Shape;21090;p60"/>
            <p:cNvSpPr/>
            <p:nvPr/>
          </p:nvSpPr>
          <p:spPr>
            <a:xfrm>
              <a:off x="4132625" y="2343750"/>
              <a:ext cx="6000" cy="6700"/>
            </a:xfrm>
            <a:custGeom>
              <a:avLst/>
              <a:gdLst/>
              <a:ahLst/>
              <a:cxnLst/>
              <a:rect l="l" t="t" r="r" b="b"/>
              <a:pathLst>
                <a:path w="240" h="268" extrusionOk="0">
                  <a:moveTo>
                    <a:pt x="104" y="1"/>
                  </a:moveTo>
                  <a:cubicBezTo>
                    <a:pt x="50" y="17"/>
                    <a:pt x="1" y="87"/>
                    <a:pt x="17" y="157"/>
                  </a:cubicBezTo>
                  <a:cubicBezTo>
                    <a:pt x="17" y="190"/>
                    <a:pt x="34" y="223"/>
                    <a:pt x="66" y="244"/>
                  </a:cubicBezTo>
                  <a:cubicBezTo>
                    <a:pt x="81" y="256"/>
                    <a:pt x="102" y="267"/>
                    <a:pt x="119" y="267"/>
                  </a:cubicBezTo>
                  <a:cubicBezTo>
                    <a:pt x="125" y="267"/>
                    <a:pt x="132" y="265"/>
                    <a:pt x="137" y="260"/>
                  </a:cubicBezTo>
                  <a:cubicBezTo>
                    <a:pt x="170" y="260"/>
                    <a:pt x="190" y="244"/>
                    <a:pt x="207" y="207"/>
                  </a:cubicBezTo>
                  <a:cubicBezTo>
                    <a:pt x="223" y="190"/>
                    <a:pt x="240" y="157"/>
                    <a:pt x="240" y="120"/>
                  </a:cubicBezTo>
                  <a:cubicBezTo>
                    <a:pt x="223" y="87"/>
                    <a:pt x="207" y="54"/>
                    <a:pt x="190" y="38"/>
                  </a:cubicBezTo>
                  <a:cubicBezTo>
                    <a:pt x="190" y="17"/>
                    <a:pt x="170" y="17"/>
                    <a:pt x="170" y="17"/>
                  </a:cubicBezTo>
                  <a:cubicBezTo>
                    <a:pt x="153" y="17"/>
                    <a:pt x="15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1" name="Google Shape;21091;p60"/>
            <p:cNvSpPr/>
            <p:nvPr/>
          </p:nvSpPr>
          <p:spPr>
            <a:xfrm>
              <a:off x="4169525" y="2304700"/>
              <a:ext cx="5600" cy="6675"/>
            </a:xfrm>
            <a:custGeom>
              <a:avLst/>
              <a:gdLst/>
              <a:ahLst/>
              <a:cxnLst/>
              <a:rect l="l" t="t" r="r" b="b"/>
              <a:pathLst>
                <a:path w="224" h="267" extrusionOk="0">
                  <a:moveTo>
                    <a:pt x="104" y="0"/>
                  </a:moveTo>
                  <a:cubicBezTo>
                    <a:pt x="71" y="17"/>
                    <a:pt x="54" y="17"/>
                    <a:pt x="33" y="54"/>
                  </a:cubicBezTo>
                  <a:cubicBezTo>
                    <a:pt x="17" y="70"/>
                    <a:pt x="1" y="120"/>
                    <a:pt x="1" y="157"/>
                  </a:cubicBezTo>
                  <a:cubicBezTo>
                    <a:pt x="17" y="190"/>
                    <a:pt x="17" y="223"/>
                    <a:pt x="54" y="239"/>
                  </a:cubicBezTo>
                  <a:cubicBezTo>
                    <a:pt x="66" y="254"/>
                    <a:pt x="86" y="267"/>
                    <a:pt x="109" y="267"/>
                  </a:cubicBezTo>
                  <a:cubicBezTo>
                    <a:pt x="118" y="267"/>
                    <a:pt x="127" y="265"/>
                    <a:pt x="137" y="260"/>
                  </a:cubicBezTo>
                  <a:cubicBezTo>
                    <a:pt x="190" y="260"/>
                    <a:pt x="223" y="190"/>
                    <a:pt x="223" y="136"/>
                  </a:cubicBezTo>
                  <a:lnTo>
                    <a:pt x="223" y="120"/>
                  </a:lnTo>
                  <a:cubicBezTo>
                    <a:pt x="223" y="70"/>
                    <a:pt x="190" y="33"/>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2" name="Google Shape;21092;p60"/>
            <p:cNvSpPr/>
            <p:nvPr/>
          </p:nvSpPr>
          <p:spPr>
            <a:xfrm>
              <a:off x="4167350" y="2321525"/>
              <a:ext cx="6525" cy="6700"/>
            </a:xfrm>
            <a:custGeom>
              <a:avLst/>
              <a:gdLst/>
              <a:ahLst/>
              <a:cxnLst/>
              <a:rect l="l" t="t" r="r" b="b"/>
              <a:pathLst>
                <a:path w="261" h="268" extrusionOk="0">
                  <a:moveTo>
                    <a:pt x="128" y="1"/>
                  </a:moveTo>
                  <a:cubicBezTo>
                    <a:pt x="87" y="1"/>
                    <a:pt x="44" y="34"/>
                    <a:pt x="17" y="82"/>
                  </a:cubicBezTo>
                  <a:cubicBezTo>
                    <a:pt x="1" y="152"/>
                    <a:pt x="38" y="238"/>
                    <a:pt x="88" y="255"/>
                  </a:cubicBezTo>
                  <a:cubicBezTo>
                    <a:pt x="102" y="264"/>
                    <a:pt x="117" y="268"/>
                    <a:pt x="132" y="268"/>
                  </a:cubicBezTo>
                  <a:cubicBezTo>
                    <a:pt x="174" y="268"/>
                    <a:pt x="217" y="236"/>
                    <a:pt x="244" y="185"/>
                  </a:cubicBezTo>
                  <a:cubicBezTo>
                    <a:pt x="261" y="119"/>
                    <a:pt x="224" y="32"/>
                    <a:pt x="174" y="16"/>
                  </a:cubicBezTo>
                  <a:cubicBezTo>
                    <a:pt x="159" y="6"/>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3" name="Google Shape;21093;p60"/>
            <p:cNvSpPr/>
            <p:nvPr/>
          </p:nvSpPr>
          <p:spPr>
            <a:xfrm>
              <a:off x="4169125" y="2275750"/>
              <a:ext cx="6000" cy="6600"/>
            </a:xfrm>
            <a:custGeom>
              <a:avLst/>
              <a:gdLst/>
              <a:ahLst/>
              <a:cxnLst/>
              <a:rect l="l" t="t" r="r" b="b"/>
              <a:pathLst>
                <a:path w="240" h="264" extrusionOk="0">
                  <a:moveTo>
                    <a:pt x="120" y="1"/>
                  </a:moveTo>
                  <a:cubicBezTo>
                    <a:pt x="114" y="1"/>
                    <a:pt x="109" y="2"/>
                    <a:pt x="103" y="8"/>
                  </a:cubicBezTo>
                  <a:cubicBezTo>
                    <a:pt x="33" y="8"/>
                    <a:pt x="0" y="78"/>
                    <a:pt x="0" y="144"/>
                  </a:cubicBezTo>
                  <a:cubicBezTo>
                    <a:pt x="17" y="181"/>
                    <a:pt x="33" y="214"/>
                    <a:pt x="49" y="230"/>
                  </a:cubicBezTo>
                  <a:cubicBezTo>
                    <a:pt x="70" y="247"/>
                    <a:pt x="103" y="263"/>
                    <a:pt x="136" y="263"/>
                  </a:cubicBezTo>
                  <a:cubicBezTo>
                    <a:pt x="190" y="247"/>
                    <a:pt x="239" y="181"/>
                    <a:pt x="223" y="111"/>
                  </a:cubicBezTo>
                  <a:cubicBezTo>
                    <a:pt x="223" y="57"/>
                    <a:pt x="190" y="24"/>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4" name="Google Shape;21094;p60"/>
            <p:cNvSpPr/>
            <p:nvPr/>
          </p:nvSpPr>
          <p:spPr>
            <a:xfrm>
              <a:off x="4152300" y="2322625"/>
              <a:ext cx="6125" cy="6475"/>
            </a:xfrm>
            <a:custGeom>
              <a:avLst/>
              <a:gdLst/>
              <a:ahLst/>
              <a:cxnLst/>
              <a:rect l="l" t="t" r="r" b="b"/>
              <a:pathLst>
                <a:path w="245" h="259" extrusionOk="0">
                  <a:moveTo>
                    <a:pt x="130" y="0"/>
                  </a:moveTo>
                  <a:cubicBezTo>
                    <a:pt x="83" y="0"/>
                    <a:pt x="35" y="33"/>
                    <a:pt x="22" y="91"/>
                  </a:cubicBezTo>
                  <a:cubicBezTo>
                    <a:pt x="1" y="141"/>
                    <a:pt x="22" y="227"/>
                    <a:pt x="88" y="244"/>
                  </a:cubicBezTo>
                  <a:cubicBezTo>
                    <a:pt x="102" y="254"/>
                    <a:pt x="118" y="258"/>
                    <a:pt x="133" y="258"/>
                  </a:cubicBezTo>
                  <a:cubicBezTo>
                    <a:pt x="174" y="258"/>
                    <a:pt x="213" y="226"/>
                    <a:pt x="228" y="178"/>
                  </a:cubicBezTo>
                  <a:cubicBezTo>
                    <a:pt x="244" y="108"/>
                    <a:pt x="228" y="38"/>
                    <a:pt x="158" y="5"/>
                  </a:cubicBezTo>
                  <a:cubicBezTo>
                    <a:pt x="149" y="2"/>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5" name="Google Shape;21095;p60"/>
            <p:cNvSpPr/>
            <p:nvPr/>
          </p:nvSpPr>
          <p:spPr>
            <a:xfrm>
              <a:off x="4163950" y="2291400"/>
              <a:ext cx="5600" cy="6400"/>
            </a:xfrm>
            <a:custGeom>
              <a:avLst/>
              <a:gdLst/>
              <a:ahLst/>
              <a:cxnLst/>
              <a:rect l="l" t="t" r="r" b="b"/>
              <a:pathLst>
                <a:path w="224" h="256" extrusionOk="0">
                  <a:moveTo>
                    <a:pt x="87" y="0"/>
                  </a:moveTo>
                  <a:cubicBezTo>
                    <a:pt x="71" y="0"/>
                    <a:pt x="34" y="17"/>
                    <a:pt x="17" y="50"/>
                  </a:cubicBezTo>
                  <a:cubicBezTo>
                    <a:pt x="1" y="70"/>
                    <a:pt x="1" y="103"/>
                    <a:pt x="1" y="136"/>
                  </a:cubicBezTo>
                  <a:cubicBezTo>
                    <a:pt x="1" y="173"/>
                    <a:pt x="17" y="206"/>
                    <a:pt x="34" y="223"/>
                  </a:cubicBezTo>
                  <a:cubicBezTo>
                    <a:pt x="71" y="256"/>
                    <a:pt x="87" y="256"/>
                    <a:pt x="120" y="256"/>
                  </a:cubicBezTo>
                  <a:cubicBezTo>
                    <a:pt x="191" y="239"/>
                    <a:pt x="224" y="173"/>
                    <a:pt x="224" y="103"/>
                  </a:cubicBezTo>
                  <a:cubicBezTo>
                    <a:pt x="207" y="70"/>
                    <a:pt x="191" y="33"/>
                    <a:pt x="174"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6" name="Google Shape;21096;p60"/>
            <p:cNvSpPr/>
            <p:nvPr/>
          </p:nvSpPr>
          <p:spPr>
            <a:xfrm>
              <a:off x="4147675" y="2464675"/>
              <a:ext cx="6000" cy="6700"/>
            </a:xfrm>
            <a:custGeom>
              <a:avLst/>
              <a:gdLst/>
              <a:ahLst/>
              <a:cxnLst/>
              <a:rect l="l" t="t" r="r" b="b"/>
              <a:pathLst>
                <a:path w="240" h="268" extrusionOk="0">
                  <a:moveTo>
                    <a:pt x="120" y="1"/>
                  </a:moveTo>
                  <a:cubicBezTo>
                    <a:pt x="115" y="1"/>
                    <a:pt x="109" y="3"/>
                    <a:pt x="104" y="8"/>
                  </a:cubicBezTo>
                  <a:cubicBezTo>
                    <a:pt x="50" y="8"/>
                    <a:pt x="0" y="78"/>
                    <a:pt x="17" y="148"/>
                  </a:cubicBezTo>
                  <a:cubicBezTo>
                    <a:pt x="17" y="181"/>
                    <a:pt x="33" y="214"/>
                    <a:pt x="50" y="231"/>
                  </a:cubicBezTo>
                  <a:cubicBezTo>
                    <a:pt x="83" y="251"/>
                    <a:pt x="104" y="268"/>
                    <a:pt x="137" y="268"/>
                  </a:cubicBezTo>
                  <a:cubicBezTo>
                    <a:pt x="207" y="251"/>
                    <a:pt x="240" y="181"/>
                    <a:pt x="240" y="111"/>
                  </a:cubicBezTo>
                  <a:cubicBezTo>
                    <a:pt x="223" y="78"/>
                    <a:pt x="207" y="45"/>
                    <a:pt x="186" y="25"/>
                  </a:cubicBezTo>
                  <a:cubicBezTo>
                    <a:pt x="186" y="25"/>
                    <a:pt x="169" y="8"/>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7" name="Google Shape;21097;p60"/>
            <p:cNvSpPr/>
            <p:nvPr/>
          </p:nvSpPr>
          <p:spPr>
            <a:xfrm>
              <a:off x="4150675" y="2246250"/>
              <a:ext cx="5575" cy="6525"/>
            </a:xfrm>
            <a:custGeom>
              <a:avLst/>
              <a:gdLst/>
              <a:ahLst/>
              <a:cxnLst/>
              <a:rect l="l" t="t" r="r" b="b"/>
              <a:pathLst>
                <a:path w="223" h="261" extrusionOk="0">
                  <a:moveTo>
                    <a:pt x="87" y="0"/>
                  </a:moveTo>
                  <a:cubicBezTo>
                    <a:pt x="66" y="0"/>
                    <a:pt x="33" y="21"/>
                    <a:pt x="17" y="54"/>
                  </a:cubicBezTo>
                  <a:cubicBezTo>
                    <a:pt x="0" y="87"/>
                    <a:pt x="0" y="124"/>
                    <a:pt x="0" y="157"/>
                  </a:cubicBezTo>
                  <a:cubicBezTo>
                    <a:pt x="0" y="190"/>
                    <a:pt x="17" y="207"/>
                    <a:pt x="49" y="244"/>
                  </a:cubicBezTo>
                  <a:cubicBezTo>
                    <a:pt x="66" y="260"/>
                    <a:pt x="103" y="260"/>
                    <a:pt x="120" y="260"/>
                  </a:cubicBezTo>
                  <a:cubicBezTo>
                    <a:pt x="190" y="244"/>
                    <a:pt x="223" y="174"/>
                    <a:pt x="223" y="104"/>
                  </a:cubicBezTo>
                  <a:cubicBezTo>
                    <a:pt x="206" y="71"/>
                    <a:pt x="206" y="54"/>
                    <a:pt x="169" y="21"/>
                  </a:cubicBezTo>
                  <a:cubicBezTo>
                    <a:pt x="169"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8" name="Google Shape;21098;p60"/>
            <p:cNvSpPr/>
            <p:nvPr/>
          </p:nvSpPr>
          <p:spPr>
            <a:xfrm>
              <a:off x="4157975" y="2261200"/>
              <a:ext cx="6000" cy="6625"/>
            </a:xfrm>
            <a:custGeom>
              <a:avLst/>
              <a:gdLst/>
              <a:ahLst/>
              <a:cxnLst/>
              <a:rect l="l" t="t" r="r" b="b"/>
              <a:pathLst>
                <a:path w="240" h="265" extrusionOk="0">
                  <a:moveTo>
                    <a:pt x="137" y="0"/>
                  </a:moveTo>
                  <a:cubicBezTo>
                    <a:pt x="86" y="0"/>
                    <a:pt x="45" y="33"/>
                    <a:pt x="17" y="91"/>
                  </a:cubicBezTo>
                  <a:cubicBezTo>
                    <a:pt x="1" y="161"/>
                    <a:pt x="34" y="227"/>
                    <a:pt x="83" y="264"/>
                  </a:cubicBezTo>
                  <a:lnTo>
                    <a:pt x="137" y="264"/>
                  </a:lnTo>
                  <a:cubicBezTo>
                    <a:pt x="170" y="264"/>
                    <a:pt x="223" y="227"/>
                    <a:pt x="223" y="178"/>
                  </a:cubicBezTo>
                  <a:cubicBezTo>
                    <a:pt x="240" y="124"/>
                    <a:pt x="240" y="91"/>
                    <a:pt x="207" y="41"/>
                  </a:cubicBezTo>
                  <a:cubicBezTo>
                    <a:pt x="207" y="41"/>
                    <a:pt x="186" y="21"/>
                    <a:pt x="170" y="4"/>
                  </a:cubicBezTo>
                  <a:cubicBezTo>
                    <a:pt x="159" y="2"/>
                    <a:pt x="148"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9" name="Google Shape;21099;p60"/>
            <p:cNvSpPr/>
            <p:nvPr/>
          </p:nvSpPr>
          <p:spPr>
            <a:xfrm>
              <a:off x="4160975" y="2384975"/>
              <a:ext cx="6000" cy="6525"/>
            </a:xfrm>
            <a:custGeom>
              <a:avLst/>
              <a:gdLst/>
              <a:ahLst/>
              <a:cxnLst/>
              <a:rect l="l" t="t" r="r" b="b"/>
              <a:pathLst>
                <a:path w="240" h="261" extrusionOk="0">
                  <a:moveTo>
                    <a:pt x="103" y="1"/>
                  </a:moveTo>
                  <a:cubicBezTo>
                    <a:pt x="33" y="17"/>
                    <a:pt x="0" y="87"/>
                    <a:pt x="17" y="158"/>
                  </a:cubicBezTo>
                  <a:cubicBezTo>
                    <a:pt x="17" y="191"/>
                    <a:pt x="33" y="223"/>
                    <a:pt x="50" y="244"/>
                  </a:cubicBezTo>
                  <a:cubicBezTo>
                    <a:pt x="87" y="261"/>
                    <a:pt x="103" y="261"/>
                    <a:pt x="136" y="261"/>
                  </a:cubicBezTo>
                  <a:cubicBezTo>
                    <a:pt x="169" y="261"/>
                    <a:pt x="190" y="244"/>
                    <a:pt x="206" y="207"/>
                  </a:cubicBezTo>
                  <a:cubicBezTo>
                    <a:pt x="223" y="191"/>
                    <a:pt x="239" y="158"/>
                    <a:pt x="223" y="120"/>
                  </a:cubicBezTo>
                  <a:cubicBezTo>
                    <a:pt x="223" y="87"/>
                    <a:pt x="206" y="54"/>
                    <a:pt x="190" y="38"/>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0" name="Google Shape;21100;p60"/>
            <p:cNvSpPr/>
            <p:nvPr/>
          </p:nvSpPr>
          <p:spPr>
            <a:xfrm>
              <a:off x="4160050" y="2337250"/>
              <a:ext cx="6500" cy="6625"/>
            </a:xfrm>
            <a:custGeom>
              <a:avLst/>
              <a:gdLst/>
              <a:ahLst/>
              <a:cxnLst/>
              <a:rect l="l" t="t" r="r" b="b"/>
              <a:pathLst>
                <a:path w="260" h="265" extrusionOk="0">
                  <a:moveTo>
                    <a:pt x="139" y="1"/>
                  </a:moveTo>
                  <a:cubicBezTo>
                    <a:pt x="87" y="1"/>
                    <a:pt x="48" y="34"/>
                    <a:pt x="21" y="92"/>
                  </a:cubicBezTo>
                  <a:cubicBezTo>
                    <a:pt x="0" y="158"/>
                    <a:pt x="37" y="228"/>
                    <a:pt x="87" y="261"/>
                  </a:cubicBezTo>
                  <a:cubicBezTo>
                    <a:pt x="96" y="264"/>
                    <a:pt x="105" y="265"/>
                    <a:pt x="115" y="265"/>
                  </a:cubicBezTo>
                  <a:cubicBezTo>
                    <a:pt x="162" y="265"/>
                    <a:pt x="210" y="232"/>
                    <a:pt x="227" y="174"/>
                  </a:cubicBezTo>
                  <a:cubicBezTo>
                    <a:pt x="260" y="108"/>
                    <a:pt x="227" y="38"/>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1" name="Google Shape;21101;p60"/>
            <p:cNvSpPr/>
            <p:nvPr/>
          </p:nvSpPr>
          <p:spPr>
            <a:xfrm>
              <a:off x="4167350" y="2368275"/>
              <a:ext cx="6125" cy="6600"/>
            </a:xfrm>
            <a:custGeom>
              <a:avLst/>
              <a:gdLst/>
              <a:ahLst/>
              <a:cxnLst/>
              <a:rect l="l" t="t" r="r" b="b"/>
              <a:pathLst>
                <a:path w="245" h="264" extrusionOk="0">
                  <a:moveTo>
                    <a:pt x="141" y="1"/>
                  </a:moveTo>
                  <a:cubicBezTo>
                    <a:pt x="104" y="1"/>
                    <a:pt x="71" y="17"/>
                    <a:pt x="55" y="34"/>
                  </a:cubicBezTo>
                  <a:cubicBezTo>
                    <a:pt x="1" y="67"/>
                    <a:pt x="1" y="153"/>
                    <a:pt x="38" y="224"/>
                  </a:cubicBezTo>
                  <a:cubicBezTo>
                    <a:pt x="55" y="240"/>
                    <a:pt x="88" y="257"/>
                    <a:pt x="104" y="257"/>
                  </a:cubicBezTo>
                  <a:cubicBezTo>
                    <a:pt x="115" y="261"/>
                    <a:pt x="125" y="263"/>
                    <a:pt x="135" y="263"/>
                  </a:cubicBezTo>
                  <a:cubicBezTo>
                    <a:pt x="159" y="263"/>
                    <a:pt x="179" y="252"/>
                    <a:pt x="191" y="240"/>
                  </a:cubicBezTo>
                  <a:cubicBezTo>
                    <a:pt x="244" y="191"/>
                    <a:pt x="244" y="104"/>
                    <a:pt x="207" y="50"/>
                  </a:cubicBezTo>
                  <a:cubicBezTo>
                    <a:pt x="191" y="34"/>
                    <a:pt x="174" y="17"/>
                    <a:pt x="158" y="17"/>
                  </a:cubicBezTo>
                  <a:cubicBezTo>
                    <a:pt x="158"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2" name="Google Shape;21102;p60"/>
            <p:cNvSpPr/>
            <p:nvPr/>
          </p:nvSpPr>
          <p:spPr>
            <a:xfrm>
              <a:off x="4149325" y="2292525"/>
              <a:ext cx="6100" cy="6650"/>
            </a:xfrm>
            <a:custGeom>
              <a:avLst/>
              <a:gdLst/>
              <a:ahLst/>
              <a:cxnLst/>
              <a:rect l="l" t="t" r="r" b="b"/>
              <a:pathLst>
                <a:path w="244" h="266" extrusionOk="0">
                  <a:moveTo>
                    <a:pt x="131" y="1"/>
                  </a:moveTo>
                  <a:cubicBezTo>
                    <a:pt x="84" y="1"/>
                    <a:pt x="34" y="36"/>
                    <a:pt x="17" y="91"/>
                  </a:cubicBezTo>
                  <a:cubicBezTo>
                    <a:pt x="0" y="108"/>
                    <a:pt x="0" y="128"/>
                    <a:pt x="0" y="145"/>
                  </a:cubicBezTo>
                  <a:cubicBezTo>
                    <a:pt x="0" y="194"/>
                    <a:pt x="38" y="231"/>
                    <a:pt x="71" y="248"/>
                  </a:cubicBezTo>
                  <a:cubicBezTo>
                    <a:pt x="89" y="261"/>
                    <a:pt x="107" y="266"/>
                    <a:pt x="122" y="266"/>
                  </a:cubicBezTo>
                  <a:cubicBezTo>
                    <a:pt x="148" y="266"/>
                    <a:pt x="170" y="252"/>
                    <a:pt x="190" y="231"/>
                  </a:cubicBezTo>
                  <a:cubicBezTo>
                    <a:pt x="207" y="211"/>
                    <a:pt x="207" y="194"/>
                    <a:pt x="223" y="178"/>
                  </a:cubicBezTo>
                  <a:cubicBezTo>
                    <a:pt x="244" y="108"/>
                    <a:pt x="207" y="42"/>
                    <a:pt x="157" y="5"/>
                  </a:cubicBezTo>
                  <a:cubicBezTo>
                    <a:pt x="149" y="2"/>
                    <a:pt x="140"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3" name="Google Shape;21103;p60"/>
            <p:cNvSpPr/>
            <p:nvPr/>
          </p:nvSpPr>
          <p:spPr>
            <a:xfrm>
              <a:off x="4156650" y="2307675"/>
              <a:ext cx="6000" cy="6525"/>
            </a:xfrm>
            <a:custGeom>
              <a:avLst/>
              <a:gdLst/>
              <a:ahLst/>
              <a:cxnLst/>
              <a:rect l="l" t="t" r="r" b="b"/>
              <a:pathLst>
                <a:path w="240" h="261" extrusionOk="0">
                  <a:moveTo>
                    <a:pt x="136" y="1"/>
                  </a:moveTo>
                  <a:cubicBezTo>
                    <a:pt x="103" y="1"/>
                    <a:pt x="87" y="1"/>
                    <a:pt x="54" y="38"/>
                  </a:cubicBezTo>
                  <a:cubicBezTo>
                    <a:pt x="17" y="71"/>
                    <a:pt x="0" y="157"/>
                    <a:pt x="33" y="207"/>
                  </a:cubicBezTo>
                  <a:cubicBezTo>
                    <a:pt x="54" y="244"/>
                    <a:pt x="87" y="260"/>
                    <a:pt x="120" y="260"/>
                  </a:cubicBezTo>
                  <a:cubicBezTo>
                    <a:pt x="136" y="260"/>
                    <a:pt x="173" y="260"/>
                    <a:pt x="190" y="244"/>
                  </a:cubicBezTo>
                  <a:cubicBezTo>
                    <a:pt x="223" y="207"/>
                    <a:pt x="239" y="174"/>
                    <a:pt x="239" y="141"/>
                  </a:cubicBezTo>
                  <a:cubicBezTo>
                    <a:pt x="239" y="104"/>
                    <a:pt x="239" y="71"/>
                    <a:pt x="206" y="54"/>
                  </a:cubicBezTo>
                  <a:cubicBezTo>
                    <a:pt x="206" y="38"/>
                    <a:pt x="190" y="17"/>
                    <a:pt x="173" y="17"/>
                  </a:cubicBezTo>
                  <a:cubicBezTo>
                    <a:pt x="157" y="1"/>
                    <a:pt x="157"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4" name="Google Shape;21104;p60"/>
            <p:cNvSpPr/>
            <p:nvPr/>
          </p:nvSpPr>
          <p:spPr>
            <a:xfrm>
              <a:off x="4154900" y="2229150"/>
              <a:ext cx="6100" cy="6525"/>
            </a:xfrm>
            <a:custGeom>
              <a:avLst/>
              <a:gdLst/>
              <a:ahLst/>
              <a:cxnLst/>
              <a:rect l="l" t="t" r="r" b="b"/>
              <a:pathLst>
                <a:path w="244" h="261" extrusionOk="0">
                  <a:moveTo>
                    <a:pt x="140" y="0"/>
                  </a:moveTo>
                  <a:cubicBezTo>
                    <a:pt x="103" y="0"/>
                    <a:pt x="70" y="0"/>
                    <a:pt x="54" y="33"/>
                  </a:cubicBezTo>
                  <a:cubicBezTo>
                    <a:pt x="0" y="66"/>
                    <a:pt x="0" y="153"/>
                    <a:pt x="37" y="206"/>
                  </a:cubicBezTo>
                  <a:cubicBezTo>
                    <a:pt x="56" y="245"/>
                    <a:pt x="89" y="261"/>
                    <a:pt x="122" y="261"/>
                  </a:cubicBezTo>
                  <a:cubicBezTo>
                    <a:pt x="145" y="261"/>
                    <a:pt x="169" y="253"/>
                    <a:pt x="190" y="239"/>
                  </a:cubicBezTo>
                  <a:cubicBezTo>
                    <a:pt x="243" y="190"/>
                    <a:pt x="243" y="103"/>
                    <a:pt x="206" y="50"/>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5" name="Google Shape;21105;p60"/>
            <p:cNvSpPr/>
            <p:nvPr/>
          </p:nvSpPr>
          <p:spPr>
            <a:xfrm>
              <a:off x="4145500" y="2387800"/>
              <a:ext cx="6025" cy="6700"/>
            </a:xfrm>
            <a:custGeom>
              <a:avLst/>
              <a:gdLst/>
              <a:ahLst/>
              <a:cxnLst/>
              <a:rect l="l" t="t" r="r" b="b"/>
              <a:pathLst>
                <a:path w="241" h="268" extrusionOk="0">
                  <a:moveTo>
                    <a:pt x="119" y="1"/>
                  </a:moveTo>
                  <a:cubicBezTo>
                    <a:pt x="103" y="1"/>
                    <a:pt x="82" y="13"/>
                    <a:pt x="67" y="28"/>
                  </a:cubicBezTo>
                  <a:cubicBezTo>
                    <a:pt x="17" y="78"/>
                    <a:pt x="1" y="164"/>
                    <a:pt x="50" y="214"/>
                  </a:cubicBezTo>
                  <a:cubicBezTo>
                    <a:pt x="67" y="234"/>
                    <a:pt x="87" y="251"/>
                    <a:pt x="120" y="267"/>
                  </a:cubicBezTo>
                  <a:cubicBezTo>
                    <a:pt x="153" y="267"/>
                    <a:pt x="170" y="251"/>
                    <a:pt x="207" y="234"/>
                  </a:cubicBezTo>
                  <a:cubicBezTo>
                    <a:pt x="224" y="214"/>
                    <a:pt x="240" y="181"/>
                    <a:pt x="240" y="148"/>
                  </a:cubicBezTo>
                  <a:cubicBezTo>
                    <a:pt x="240" y="110"/>
                    <a:pt x="240" y="78"/>
                    <a:pt x="224" y="45"/>
                  </a:cubicBezTo>
                  <a:cubicBezTo>
                    <a:pt x="207" y="28"/>
                    <a:pt x="191" y="28"/>
                    <a:pt x="170" y="7"/>
                  </a:cubicBezTo>
                  <a:lnTo>
                    <a:pt x="137" y="7"/>
                  </a:lnTo>
                  <a:cubicBezTo>
                    <a:pt x="132" y="3"/>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6" name="Google Shape;21106;p60"/>
            <p:cNvSpPr/>
            <p:nvPr/>
          </p:nvSpPr>
          <p:spPr>
            <a:xfrm>
              <a:off x="4149325" y="2448675"/>
              <a:ext cx="6100" cy="6475"/>
            </a:xfrm>
            <a:custGeom>
              <a:avLst/>
              <a:gdLst/>
              <a:ahLst/>
              <a:cxnLst/>
              <a:rect l="l" t="t" r="r" b="b"/>
              <a:pathLst>
                <a:path w="244" h="259" extrusionOk="0">
                  <a:moveTo>
                    <a:pt x="113" y="0"/>
                  </a:moveTo>
                  <a:cubicBezTo>
                    <a:pt x="72" y="0"/>
                    <a:pt x="32" y="32"/>
                    <a:pt x="17" y="83"/>
                  </a:cubicBezTo>
                  <a:cubicBezTo>
                    <a:pt x="0" y="149"/>
                    <a:pt x="17" y="219"/>
                    <a:pt x="87" y="252"/>
                  </a:cubicBezTo>
                  <a:cubicBezTo>
                    <a:pt x="97" y="256"/>
                    <a:pt x="108" y="258"/>
                    <a:pt x="119" y="258"/>
                  </a:cubicBezTo>
                  <a:cubicBezTo>
                    <a:pt x="164" y="258"/>
                    <a:pt x="210" y="226"/>
                    <a:pt x="223" y="186"/>
                  </a:cubicBezTo>
                  <a:cubicBezTo>
                    <a:pt x="244" y="116"/>
                    <a:pt x="223" y="30"/>
                    <a:pt x="157" y="13"/>
                  </a:cubicBezTo>
                  <a:cubicBezTo>
                    <a:pt x="143" y="4"/>
                    <a:pt x="128"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7" name="Google Shape;21107;p60"/>
            <p:cNvSpPr/>
            <p:nvPr/>
          </p:nvSpPr>
          <p:spPr>
            <a:xfrm>
              <a:off x="4147675" y="2342750"/>
              <a:ext cx="5600" cy="6600"/>
            </a:xfrm>
            <a:custGeom>
              <a:avLst/>
              <a:gdLst/>
              <a:ahLst/>
              <a:cxnLst/>
              <a:rect l="l" t="t" r="r" b="b"/>
              <a:pathLst>
                <a:path w="224" h="264" extrusionOk="0">
                  <a:moveTo>
                    <a:pt x="120" y="0"/>
                  </a:moveTo>
                  <a:cubicBezTo>
                    <a:pt x="115" y="0"/>
                    <a:pt x="109" y="2"/>
                    <a:pt x="104" y="8"/>
                  </a:cubicBezTo>
                  <a:cubicBezTo>
                    <a:pt x="33" y="8"/>
                    <a:pt x="0" y="78"/>
                    <a:pt x="0" y="144"/>
                  </a:cubicBezTo>
                  <a:cubicBezTo>
                    <a:pt x="0" y="181"/>
                    <a:pt x="17" y="214"/>
                    <a:pt x="50" y="230"/>
                  </a:cubicBezTo>
                  <a:cubicBezTo>
                    <a:pt x="66" y="247"/>
                    <a:pt x="104" y="263"/>
                    <a:pt x="137" y="263"/>
                  </a:cubicBezTo>
                  <a:cubicBezTo>
                    <a:pt x="186" y="247"/>
                    <a:pt x="223" y="181"/>
                    <a:pt x="223" y="111"/>
                  </a:cubicBezTo>
                  <a:cubicBezTo>
                    <a:pt x="223" y="78"/>
                    <a:pt x="207" y="41"/>
                    <a:pt x="169" y="24"/>
                  </a:cubicBezTo>
                  <a:lnTo>
                    <a:pt x="153" y="8"/>
                  </a:ln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8" name="Google Shape;21108;p60"/>
            <p:cNvSpPr/>
            <p:nvPr/>
          </p:nvSpPr>
          <p:spPr>
            <a:xfrm>
              <a:off x="4154075" y="2357175"/>
              <a:ext cx="5575" cy="6475"/>
            </a:xfrm>
            <a:custGeom>
              <a:avLst/>
              <a:gdLst/>
              <a:ahLst/>
              <a:cxnLst/>
              <a:rect l="l" t="t" r="r" b="b"/>
              <a:pathLst>
                <a:path w="223" h="259" extrusionOk="0">
                  <a:moveTo>
                    <a:pt x="128" y="1"/>
                  </a:moveTo>
                  <a:cubicBezTo>
                    <a:pt x="120" y="1"/>
                    <a:pt x="111" y="6"/>
                    <a:pt x="103" y="16"/>
                  </a:cubicBezTo>
                  <a:cubicBezTo>
                    <a:pt x="33" y="16"/>
                    <a:pt x="0" y="82"/>
                    <a:pt x="0" y="152"/>
                  </a:cubicBezTo>
                  <a:cubicBezTo>
                    <a:pt x="14" y="213"/>
                    <a:pt x="57" y="258"/>
                    <a:pt x="111" y="258"/>
                  </a:cubicBezTo>
                  <a:cubicBezTo>
                    <a:pt x="119" y="258"/>
                    <a:pt x="128" y="257"/>
                    <a:pt x="136" y="255"/>
                  </a:cubicBezTo>
                  <a:cubicBezTo>
                    <a:pt x="157" y="255"/>
                    <a:pt x="190" y="239"/>
                    <a:pt x="206" y="202"/>
                  </a:cubicBezTo>
                  <a:cubicBezTo>
                    <a:pt x="223" y="185"/>
                    <a:pt x="223" y="152"/>
                    <a:pt x="223" y="119"/>
                  </a:cubicBezTo>
                  <a:cubicBezTo>
                    <a:pt x="223" y="82"/>
                    <a:pt x="206" y="49"/>
                    <a:pt x="173" y="33"/>
                  </a:cubicBezTo>
                  <a:cubicBezTo>
                    <a:pt x="173" y="16"/>
                    <a:pt x="157" y="16"/>
                    <a:pt x="157" y="16"/>
                  </a:cubicBezTo>
                  <a:cubicBezTo>
                    <a:pt x="146" y="6"/>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9" name="Google Shape;21109;p60"/>
            <p:cNvSpPr/>
            <p:nvPr/>
          </p:nvSpPr>
          <p:spPr>
            <a:xfrm>
              <a:off x="4152300" y="2372500"/>
              <a:ext cx="6125" cy="6700"/>
            </a:xfrm>
            <a:custGeom>
              <a:avLst/>
              <a:gdLst/>
              <a:ahLst/>
              <a:cxnLst/>
              <a:rect l="l" t="t" r="r" b="b"/>
              <a:pathLst>
                <a:path w="245" h="268" extrusionOk="0">
                  <a:moveTo>
                    <a:pt x="104" y="1"/>
                  </a:moveTo>
                  <a:cubicBezTo>
                    <a:pt x="55" y="22"/>
                    <a:pt x="1" y="88"/>
                    <a:pt x="22" y="158"/>
                  </a:cubicBezTo>
                  <a:cubicBezTo>
                    <a:pt x="22" y="191"/>
                    <a:pt x="38" y="228"/>
                    <a:pt x="55" y="244"/>
                  </a:cubicBezTo>
                  <a:cubicBezTo>
                    <a:pt x="78" y="256"/>
                    <a:pt x="93" y="268"/>
                    <a:pt x="113" y="268"/>
                  </a:cubicBezTo>
                  <a:cubicBezTo>
                    <a:pt x="121" y="268"/>
                    <a:pt x="130" y="266"/>
                    <a:pt x="141" y="261"/>
                  </a:cubicBezTo>
                  <a:cubicBezTo>
                    <a:pt x="174" y="261"/>
                    <a:pt x="191" y="244"/>
                    <a:pt x="207" y="207"/>
                  </a:cubicBezTo>
                  <a:cubicBezTo>
                    <a:pt x="228" y="191"/>
                    <a:pt x="244" y="158"/>
                    <a:pt x="228" y="125"/>
                  </a:cubicBezTo>
                  <a:cubicBezTo>
                    <a:pt x="228" y="88"/>
                    <a:pt x="207" y="55"/>
                    <a:pt x="191" y="38"/>
                  </a:cubicBezTo>
                  <a:cubicBezTo>
                    <a:pt x="174" y="22"/>
                    <a:pt x="174" y="22"/>
                    <a:pt x="158"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0" name="Google Shape;21110;p60"/>
            <p:cNvSpPr/>
            <p:nvPr/>
          </p:nvSpPr>
          <p:spPr>
            <a:xfrm>
              <a:off x="4148500" y="2418075"/>
              <a:ext cx="6425" cy="6525"/>
            </a:xfrm>
            <a:custGeom>
              <a:avLst/>
              <a:gdLst/>
              <a:ahLst/>
              <a:cxnLst/>
              <a:rect l="l" t="t" r="r" b="b"/>
              <a:pathLst>
                <a:path w="257" h="261" extrusionOk="0">
                  <a:moveTo>
                    <a:pt x="136" y="0"/>
                  </a:moveTo>
                  <a:cubicBezTo>
                    <a:pt x="104" y="0"/>
                    <a:pt x="87" y="0"/>
                    <a:pt x="50" y="33"/>
                  </a:cubicBezTo>
                  <a:cubicBezTo>
                    <a:pt x="17" y="70"/>
                    <a:pt x="0" y="157"/>
                    <a:pt x="33" y="206"/>
                  </a:cubicBezTo>
                  <a:cubicBezTo>
                    <a:pt x="71" y="239"/>
                    <a:pt x="87" y="260"/>
                    <a:pt x="120" y="260"/>
                  </a:cubicBezTo>
                  <a:cubicBezTo>
                    <a:pt x="136" y="260"/>
                    <a:pt x="174" y="260"/>
                    <a:pt x="190" y="223"/>
                  </a:cubicBezTo>
                  <a:cubicBezTo>
                    <a:pt x="240" y="190"/>
                    <a:pt x="256" y="103"/>
                    <a:pt x="207" y="54"/>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1" name="Google Shape;21111;p60"/>
            <p:cNvSpPr/>
            <p:nvPr/>
          </p:nvSpPr>
          <p:spPr>
            <a:xfrm>
              <a:off x="4209925" y="2437450"/>
              <a:ext cx="5600" cy="6425"/>
            </a:xfrm>
            <a:custGeom>
              <a:avLst/>
              <a:gdLst/>
              <a:ahLst/>
              <a:cxnLst/>
              <a:rect l="l" t="t" r="r" b="b"/>
              <a:pathLst>
                <a:path w="224" h="257" extrusionOk="0">
                  <a:moveTo>
                    <a:pt x="104" y="0"/>
                  </a:moveTo>
                  <a:cubicBezTo>
                    <a:pt x="67" y="0"/>
                    <a:pt x="50" y="17"/>
                    <a:pt x="34" y="33"/>
                  </a:cubicBezTo>
                  <a:cubicBezTo>
                    <a:pt x="17" y="66"/>
                    <a:pt x="1" y="103"/>
                    <a:pt x="1" y="153"/>
                  </a:cubicBezTo>
                  <a:cubicBezTo>
                    <a:pt x="17" y="186"/>
                    <a:pt x="17" y="223"/>
                    <a:pt x="50" y="240"/>
                  </a:cubicBezTo>
                  <a:cubicBezTo>
                    <a:pt x="67" y="256"/>
                    <a:pt x="104" y="256"/>
                    <a:pt x="137" y="256"/>
                  </a:cubicBezTo>
                  <a:cubicBezTo>
                    <a:pt x="190" y="256"/>
                    <a:pt x="223" y="186"/>
                    <a:pt x="223" y="120"/>
                  </a:cubicBezTo>
                  <a:cubicBezTo>
                    <a:pt x="223" y="66"/>
                    <a:pt x="190" y="33"/>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2" name="Google Shape;21112;p60"/>
            <p:cNvSpPr/>
            <p:nvPr/>
          </p:nvSpPr>
          <p:spPr>
            <a:xfrm>
              <a:off x="4114600" y="2442075"/>
              <a:ext cx="6000" cy="6525"/>
            </a:xfrm>
            <a:custGeom>
              <a:avLst/>
              <a:gdLst/>
              <a:ahLst/>
              <a:cxnLst/>
              <a:rect l="l" t="t" r="r" b="b"/>
              <a:pathLst>
                <a:path w="240" h="261" extrusionOk="0">
                  <a:moveTo>
                    <a:pt x="103" y="1"/>
                  </a:moveTo>
                  <a:cubicBezTo>
                    <a:pt x="49" y="1"/>
                    <a:pt x="0" y="71"/>
                    <a:pt x="17" y="141"/>
                  </a:cubicBezTo>
                  <a:cubicBezTo>
                    <a:pt x="17" y="174"/>
                    <a:pt x="33" y="207"/>
                    <a:pt x="66" y="228"/>
                  </a:cubicBezTo>
                  <a:cubicBezTo>
                    <a:pt x="87" y="261"/>
                    <a:pt x="120" y="261"/>
                    <a:pt x="136" y="261"/>
                  </a:cubicBezTo>
                  <a:cubicBezTo>
                    <a:pt x="206" y="244"/>
                    <a:pt x="239" y="174"/>
                    <a:pt x="239" y="104"/>
                  </a:cubicBezTo>
                  <a:cubicBezTo>
                    <a:pt x="223" y="71"/>
                    <a:pt x="223" y="38"/>
                    <a:pt x="190" y="22"/>
                  </a:cubicBezTo>
                  <a:lnTo>
                    <a:pt x="1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3" name="Google Shape;21113;p60"/>
            <p:cNvSpPr/>
            <p:nvPr/>
          </p:nvSpPr>
          <p:spPr>
            <a:xfrm>
              <a:off x="3876600" y="2266875"/>
              <a:ext cx="5675" cy="6675"/>
            </a:xfrm>
            <a:custGeom>
              <a:avLst/>
              <a:gdLst/>
              <a:ahLst/>
              <a:cxnLst/>
              <a:rect l="l" t="t" r="r" b="b"/>
              <a:pathLst>
                <a:path w="227" h="267" extrusionOk="0">
                  <a:moveTo>
                    <a:pt x="103" y="0"/>
                  </a:moveTo>
                  <a:cubicBezTo>
                    <a:pt x="70" y="21"/>
                    <a:pt x="37" y="37"/>
                    <a:pt x="21" y="54"/>
                  </a:cubicBezTo>
                  <a:cubicBezTo>
                    <a:pt x="0" y="87"/>
                    <a:pt x="0" y="124"/>
                    <a:pt x="0" y="157"/>
                  </a:cubicBezTo>
                  <a:cubicBezTo>
                    <a:pt x="0" y="190"/>
                    <a:pt x="21" y="227"/>
                    <a:pt x="54" y="243"/>
                  </a:cubicBezTo>
                  <a:cubicBezTo>
                    <a:pt x="65" y="255"/>
                    <a:pt x="85" y="267"/>
                    <a:pt x="109" y="267"/>
                  </a:cubicBezTo>
                  <a:cubicBezTo>
                    <a:pt x="119" y="267"/>
                    <a:pt x="130" y="265"/>
                    <a:pt x="140" y="260"/>
                  </a:cubicBezTo>
                  <a:cubicBezTo>
                    <a:pt x="190" y="260"/>
                    <a:pt x="227" y="190"/>
                    <a:pt x="227" y="124"/>
                  </a:cubicBezTo>
                  <a:cubicBezTo>
                    <a:pt x="227" y="87"/>
                    <a:pt x="206" y="54"/>
                    <a:pt x="173" y="37"/>
                  </a:cubicBezTo>
                  <a:cubicBezTo>
                    <a:pt x="173" y="21"/>
                    <a:pt x="157" y="21"/>
                    <a:pt x="157" y="21"/>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4" name="Google Shape;21114;p60"/>
            <p:cNvSpPr/>
            <p:nvPr/>
          </p:nvSpPr>
          <p:spPr>
            <a:xfrm>
              <a:off x="3803625" y="2233875"/>
              <a:ext cx="5575" cy="6425"/>
            </a:xfrm>
            <a:custGeom>
              <a:avLst/>
              <a:gdLst/>
              <a:ahLst/>
              <a:cxnLst/>
              <a:rect l="l" t="t" r="r" b="b"/>
              <a:pathLst>
                <a:path w="223" h="257" extrusionOk="0">
                  <a:moveTo>
                    <a:pt x="87" y="1"/>
                  </a:moveTo>
                  <a:cubicBezTo>
                    <a:pt x="70" y="1"/>
                    <a:pt x="33" y="17"/>
                    <a:pt x="17" y="50"/>
                  </a:cubicBezTo>
                  <a:cubicBezTo>
                    <a:pt x="0" y="67"/>
                    <a:pt x="0" y="104"/>
                    <a:pt x="0" y="137"/>
                  </a:cubicBezTo>
                  <a:cubicBezTo>
                    <a:pt x="0" y="170"/>
                    <a:pt x="17" y="207"/>
                    <a:pt x="54" y="223"/>
                  </a:cubicBezTo>
                  <a:cubicBezTo>
                    <a:pt x="70" y="256"/>
                    <a:pt x="103" y="256"/>
                    <a:pt x="120" y="256"/>
                  </a:cubicBezTo>
                  <a:cubicBezTo>
                    <a:pt x="190" y="240"/>
                    <a:pt x="223" y="170"/>
                    <a:pt x="223" y="104"/>
                  </a:cubicBezTo>
                  <a:cubicBezTo>
                    <a:pt x="206" y="67"/>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5" name="Google Shape;21115;p60"/>
            <p:cNvSpPr/>
            <p:nvPr/>
          </p:nvSpPr>
          <p:spPr>
            <a:xfrm>
              <a:off x="3915750" y="2196875"/>
              <a:ext cx="6025" cy="6700"/>
            </a:xfrm>
            <a:custGeom>
              <a:avLst/>
              <a:gdLst/>
              <a:ahLst/>
              <a:cxnLst/>
              <a:rect l="l" t="t" r="r" b="b"/>
              <a:pathLst>
                <a:path w="241" h="268" extrusionOk="0">
                  <a:moveTo>
                    <a:pt x="104" y="1"/>
                  </a:moveTo>
                  <a:cubicBezTo>
                    <a:pt x="67" y="17"/>
                    <a:pt x="50" y="38"/>
                    <a:pt x="34" y="54"/>
                  </a:cubicBezTo>
                  <a:cubicBezTo>
                    <a:pt x="17" y="87"/>
                    <a:pt x="1" y="120"/>
                    <a:pt x="17" y="157"/>
                  </a:cubicBezTo>
                  <a:cubicBezTo>
                    <a:pt x="17" y="190"/>
                    <a:pt x="34" y="223"/>
                    <a:pt x="50" y="244"/>
                  </a:cubicBezTo>
                  <a:cubicBezTo>
                    <a:pt x="74" y="255"/>
                    <a:pt x="91" y="267"/>
                    <a:pt x="111" y="267"/>
                  </a:cubicBezTo>
                  <a:cubicBezTo>
                    <a:pt x="119" y="267"/>
                    <a:pt x="127" y="265"/>
                    <a:pt x="137" y="260"/>
                  </a:cubicBezTo>
                  <a:cubicBezTo>
                    <a:pt x="207" y="260"/>
                    <a:pt x="240" y="190"/>
                    <a:pt x="224" y="120"/>
                  </a:cubicBezTo>
                  <a:cubicBezTo>
                    <a:pt x="224" y="87"/>
                    <a:pt x="207" y="54"/>
                    <a:pt x="186"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6" name="Google Shape;21116;p60"/>
            <p:cNvSpPr/>
            <p:nvPr/>
          </p:nvSpPr>
          <p:spPr>
            <a:xfrm>
              <a:off x="3842675" y="2317975"/>
              <a:ext cx="6125" cy="6700"/>
            </a:xfrm>
            <a:custGeom>
              <a:avLst/>
              <a:gdLst/>
              <a:ahLst/>
              <a:cxnLst/>
              <a:rect l="l" t="t" r="r" b="b"/>
              <a:pathLst>
                <a:path w="245" h="268" extrusionOk="0">
                  <a:moveTo>
                    <a:pt x="104" y="1"/>
                  </a:moveTo>
                  <a:cubicBezTo>
                    <a:pt x="38" y="17"/>
                    <a:pt x="1" y="88"/>
                    <a:pt x="17" y="158"/>
                  </a:cubicBezTo>
                  <a:cubicBezTo>
                    <a:pt x="17" y="191"/>
                    <a:pt x="38" y="224"/>
                    <a:pt x="54" y="244"/>
                  </a:cubicBezTo>
                  <a:cubicBezTo>
                    <a:pt x="66" y="256"/>
                    <a:pt x="86" y="268"/>
                    <a:pt x="110" y="268"/>
                  </a:cubicBezTo>
                  <a:cubicBezTo>
                    <a:pt x="120" y="268"/>
                    <a:pt x="130" y="266"/>
                    <a:pt x="141" y="261"/>
                  </a:cubicBezTo>
                  <a:cubicBezTo>
                    <a:pt x="190" y="261"/>
                    <a:pt x="244" y="191"/>
                    <a:pt x="223" y="121"/>
                  </a:cubicBezTo>
                  <a:cubicBezTo>
                    <a:pt x="223" y="88"/>
                    <a:pt x="207" y="55"/>
                    <a:pt x="190" y="38"/>
                  </a:cubicBezTo>
                  <a:cubicBezTo>
                    <a:pt x="174" y="17"/>
                    <a:pt x="174" y="17"/>
                    <a:pt x="157" y="17"/>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7" name="Google Shape;21117;p60"/>
            <p:cNvSpPr/>
            <p:nvPr/>
          </p:nvSpPr>
          <p:spPr>
            <a:xfrm>
              <a:off x="4055325" y="2234400"/>
              <a:ext cx="6000" cy="6725"/>
            </a:xfrm>
            <a:custGeom>
              <a:avLst/>
              <a:gdLst/>
              <a:ahLst/>
              <a:cxnLst/>
              <a:rect l="l" t="t" r="r" b="b"/>
              <a:pathLst>
                <a:path w="240" h="269" extrusionOk="0">
                  <a:moveTo>
                    <a:pt x="128" y="0"/>
                  </a:moveTo>
                  <a:cubicBezTo>
                    <a:pt x="120" y="0"/>
                    <a:pt x="112" y="4"/>
                    <a:pt x="103" y="13"/>
                  </a:cubicBezTo>
                  <a:cubicBezTo>
                    <a:pt x="66" y="13"/>
                    <a:pt x="50" y="29"/>
                    <a:pt x="33" y="62"/>
                  </a:cubicBezTo>
                  <a:cubicBezTo>
                    <a:pt x="17" y="83"/>
                    <a:pt x="0" y="116"/>
                    <a:pt x="17" y="149"/>
                  </a:cubicBezTo>
                  <a:cubicBezTo>
                    <a:pt x="17" y="186"/>
                    <a:pt x="33" y="219"/>
                    <a:pt x="50" y="235"/>
                  </a:cubicBezTo>
                  <a:cubicBezTo>
                    <a:pt x="87" y="252"/>
                    <a:pt x="103" y="268"/>
                    <a:pt x="136" y="268"/>
                  </a:cubicBezTo>
                  <a:cubicBezTo>
                    <a:pt x="206" y="252"/>
                    <a:pt x="239" y="186"/>
                    <a:pt x="223" y="116"/>
                  </a:cubicBezTo>
                  <a:cubicBezTo>
                    <a:pt x="223" y="83"/>
                    <a:pt x="206" y="46"/>
                    <a:pt x="190" y="29"/>
                  </a:cubicBezTo>
                  <a:cubicBezTo>
                    <a:pt x="169" y="29"/>
                    <a:pt x="169" y="13"/>
                    <a:pt x="153" y="13"/>
                  </a:cubicBezTo>
                  <a:cubicBezTo>
                    <a:pt x="145" y="4"/>
                    <a:pt x="136"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8" name="Google Shape;21118;p60"/>
            <p:cNvSpPr/>
            <p:nvPr/>
          </p:nvSpPr>
          <p:spPr>
            <a:xfrm>
              <a:off x="3982250" y="2201200"/>
              <a:ext cx="6100" cy="6425"/>
            </a:xfrm>
            <a:custGeom>
              <a:avLst/>
              <a:gdLst/>
              <a:ahLst/>
              <a:cxnLst/>
              <a:rect l="l" t="t" r="r" b="b"/>
              <a:pathLst>
                <a:path w="244" h="257" extrusionOk="0">
                  <a:moveTo>
                    <a:pt x="103" y="1"/>
                  </a:moveTo>
                  <a:cubicBezTo>
                    <a:pt x="70" y="1"/>
                    <a:pt x="54" y="17"/>
                    <a:pt x="37" y="50"/>
                  </a:cubicBezTo>
                  <a:cubicBezTo>
                    <a:pt x="21" y="87"/>
                    <a:pt x="0" y="120"/>
                    <a:pt x="21" y="153"/>
                  </a:cubicBezTo>
                  <a:cubicBezTo>
                    <a:pt x="21" y="190"/>
                    <a:pt x="37" y="207"/>
                    <a:pt x="54" y="240"/>
                  </a:cubicBezTo>
                  <a:cubicBezTo>
                    <a:pt x="70" y="256"/>
                    <a:pt x="103" y="256"/>
                    <a:pt x="140" y="256"/>
                  </a:cubicBezTo>
                  <a:cubicBezTo>
                    <a:pt x="190" y="240"/>
                    <a:pt x="243" y="174"/>
                    <a:pt x="227" y="104"/>
                  </a:cubicBezTo>
                  <a:cubicBezTo>
                    <a:pt x="227" y="71"/>
                    <a:pt x="206" y="34"/>
                    <a:pt x="190" y="17"/>
                  </a:cubicBezTo>
                  <a:cubicBezTo>
                    <a:pt x="173" y="17"/>
                    <a:pt x="173"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9" name="Google Shape;21119;p60"/>
            <p:cNvSpPr/>
            <p:nvPr/>
          </p:nvSpPr>
          <p:spPr>
            <a:xfrm>
              <a:off x="4142525" y="2434875"/>
              <a:ext cx="5575" cy="6400"/>
            </a:xfrm>
            <a:custGeom>
              <a:avLst/>
              <a:gdLst/>
              <a:ahLst/>
              <a:cxnLst/>
              <a:rect l="l" t="t" r="r" b="b"/>
              <a:pathLst>
                <a:path w="223" h="256" extrusionOk="0">
                  <a:moveTo>
                    <a:pt x="103" y="0"/>
                  </a:moveTo>
                  <a:cubicBezTo>
                    <a:pt x="33" y="0"/>
                    <a:pt x="0" y="66"/>
                    <a:pt x="0" y="136"/>
                  </a:cubicBezTo>
                  <a:cubicBezTo>
                    <a:pt x="0" y="169"/>
                    <a:pt x="17" y="206"/>
                    <a:pt x="50" y="223"/>
                  </a:cubicBezTo>
                  <a:cubicBezTo>
                    <a:pt x="66" y="256"/>
                    <a:pt x="103" y="256"/>
                    <a:pt x="136" y="256"/>
                  </a:cubicBezTo>
                  <a:cubicBezTo>
                    <a:pt x="186" y="239"/>
                    <a:pt x="223" y="169"/>
                    <a:pt x="223" y="103"/>
                  </a:cubicBezTo>
                  <a:cubicBezTo>
                    <a:pt x="223" y="66"/>
                    <a:pt x="206" y="33"/>
                    <a:pt x="169"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0" name="Google Shape;21120;p60"/>
            <p:cNvSpPr/>
            <p:nvPr/>
          </p:nvSpPr>
          <p:spPr>
            <a:xfrm>
              <a:off x="4190975" y="2379000"/>
              <a:ext cx="5675" cy="6425"/>
            </a:xfrm>
            <a:custGeom>
              <a:avLst/>
              <a:gdLst/>
              <a:ahLst/>
              <a:cxnLst/>
              <a:rect l="l" t="t" r="r" b="b"/>
              <a:pathLst>
                <a:path w="227" h="257" extrusionOk="0">
                  <a:moveTo>
                    <a:pt x="87" y="1"/>
                  </a:moveTo>
                  <a:cubicBezTo>
                    <a:pt x="70" y="1"/>
                    <a:pt x="37" y="17"/>
                    <a:pt x="21" y="50"/>
                  </a:cubicBezTo>
                  <a:cubicBezTo>
                    <a:pt x="0" y="71"/>
                    <a:pt x="0" y="104"/>
                    <a:pt x="0" y="137"/>
                  </a:cubicBezTo>
                  <a:cubicBezTo>
                    <a:pt x="0" y="174"/>
                    <a:pt x="21" y="207"/>
                    <a:pt x="54" y="223"/>
                  </a:cubicBezTo>
                  <a:cubicBezTo>
                    <a:pt x="70" y="256"/>
                    <a:pt x="103" y="256"/>
                    <a:pt x="124" y="256"/>
                  </a:cubicBezTo>
                  <a:cubicBezTo>
                    <a:pt x="190" y="240"/>
                    <a:pt x="227" y="174"/>
                    <a:pt x="227" y="104"/>
                  </a:cubicBezTo>
                  <a:cubicBezTo>
                    <a:pt x="206" y="71"/>
                    <a:pt x="206" y="34"/>
                    <a:pt x="173"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1" name="Google Shape;21121;p60"/>
            <p:cNvSpPr/>
            <p:nvPr/>
          </p:nvSpPr>
          <p:spPr>
            <a:xfrm>
              <a:off x="4200850" y="2469900"/>
              <a:ext cx="3550" cy="3125"/>
            </a:xfrm>
            <a:custGeom>
              <a:avLst/>
              <a:gdLst/>
              <a:ahLst/>
              <a:cxnLst/>
              <a:rect l="l" t="t" r="r" b="b"/>
              <a:pathLst>
                <a:path w="142" h="125" extrusionOk="0">
                  <a:moveTo>
                    <a:pt x="112" y="1"/>
                  </a:moveTo>
                  <a:cubicBezTo>
                    <a:pt x="64" y="1"/>
                    <a:pt x="14" y="31"/>
                    <a:pt x="1" y="75"/>
                  </a:cubicBezTo>
                  <a:lnTo>
                    <a:pt x="1" y="125"/>
                  </a:lnTo>
                  <a:cubicBezTo>
                    <a:pt x="54" y="92"/>
                    <a:pt x="87" y="59"/>
                    <a:pt x="141" y="5"/>
                  </a:cubicBezTo>
                  <a:cubicBezTo>
                    <a:pt x="132" y="2"/>
                    <a:pt x="122"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2" name="Google Shape;21122;p60"/>
            <p:cNvSpPr/>
            <p:nvPr/>
          </p:nvSpPr>
          <p:spPr>
            <a:xfrm>
              <a:off x="4145925" y="2265225"/>
              <a:ext cx="6000" cy="6400"/>
            </a:xfrm>
            <a:custGeom>
              <a:avLst/>
              <a:gdLst/>
              <a:ahLst/>
              <a:cxnLst/>
              <a:rect l="l" t="t" r="r" b="b"/>
              <a:pathLst>
                <a:path w="240" h="256" extrusionOk="0">
                  <a:moveTo>
                    <a:pt x="103" y="0"/>
                  </a:moveTo>
                  <a:cubicBezTo>
                    <a:pt x="50" y="17"/>
                    <a:pt x="0" y="66"/>
                    <a:pt x="17" y="153"/>
                  </a:cubicBezTo>
                  <a:cubicBezTo>
                    <a:pt x="17" y="190"/>
                    <a:pt x="33" y="206"/>
                    <a:pt x="70" y="239"/>
                  </a:cubicBezTo>
                  <a:cubicBezTo>
                    <a:pt x="87" y="256"/>
                    <a:pt x="120" y="256"/>
                    <a:pt x="136" y="256"/>
                  </a:cubicBezTo>
                  <a:cubicBezTo>
                    <a:pt x="174" y="256"/>
                    <a:pt x="207" y="239"/>
                    <a:pt x="223" y="206"/>
                  </a:cubicBezTo>
                  <a:cubicBezTo>
                    <a:pt x="239" y="169"/>
                    <a:pt x="239" y="136"/>
                    <a:pt x="239" y="103"/>
                  </a:cubicBezTo>
                  <a:cubicBezTo>
                    <a:pt x="223" y="66"/>
                    <a:pt x="223" y="50"/>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3" name="Google Shape;21123;p60"/>
            <p:cNvSpPr/>
            <p:nvPr/>
          </p:nvSpPr>
          <p:spPr>
            <a:xfrm>
              <a:off x="4172925" y="2476500"/>
              <a:ext cx="6100" cy="6425"/>
            </a:xfrm>
            <a:custGeom>
              <a:avLst/>
              <a:gdLst/>
              <a:ahLst/>
              <a:cxnLst/>
              <a:rect l="l" t="t" r="r" b="b"/>
              <a:pathLst>
                <a:path w="244" h="257" extrusionOk="0">
                  <a:moveTo>
                    <a:pt x="104" y="1"/>
                  </a:moveTo>
                  <a:cubicBezTo>
                    <a:pt x="54" y="17"/>
                    <a:pt x="1" y="88"/>
                    <a:pt x="21" y="154"/>
                  </a:cubicBezTo>
                  <a:cubicBezTo>
                    <a:pt x="21" y="191"/>
                    <a:pt x="38" y="224"/>
                    <a:pt x="71" y="240"/>
                  </a:cubicBezTo>
                  <a:cubicBezTo>
                    <a:pt x="87" y="257"/>
                    <a:pt x="124" y="257"/>
                    <a:pt x="141" y="257"/>
                  </a:cubicBezTo>
                  <a:cubicBezTo>
                    <a:pt x="174" y="257"/>
                    <a:pt x="190" y="240"/>
                    <a:pt x="207" y="207"/>
                  </a:cubicBezTo>
                  <a:cubicBezTo>
                    <a:pt x="227" y="170"/>
                    <a:pt x="244" y="137"/>
                    <a:pt x="244" y="104"/>
                  </a:cubicBezTo>
                  <a:cubicBezTo>
                    <a:pt x="227" y="67"/>
                    <a:pt x="207" y="50"/>
                    <a:pt x="190" y="34"/>
                  </a:cubicBezTo>
                  <a:cubicBezTo>
                    <a:pt x="190" y="17"/>
                    <a:pt x="174" y="17"/>
                    <a:pt x="174" y="17"/>
                  </a:cubicBez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4" name="Google Shape;21124;p60"/>
            <p:cNvSpPr/>
            <p:nvPr/>
          </p:nvSpPr>
          <p:spPr>
            <a:xfrm>
              <a:off x="4169525" y="2447250"/>
              <a:ext cx="6000" cy="6500"/>
            </a:xfrm>
            <a:custGeom>
              <a:avLst/>
              <a:gdLst/>
              <a:ahLst/>
              <a:cxnLst/>
              <a:rect l="l" t="t" r="r" b="b"/>
              <a:pathLst>
                <a:path w="240" h="260" extrusionOk="0">
                  <a:moveTo>
                    <a:pt x="104" y="0"/>
                  </a:moveTo>
                  <a:cubicBezTo>
                    <a:pt x="54" y="21"/>
                    <a:pt x="1" y="70"/>
                    <a:pt x="17" y="157"/>
                  </a:cubicBezTo>
                  <a:cubicBezTo>
                    <a:pt x="17" y="190"/>
                    <a:pt x="33" y="206"/>
                    <a:pt x="54" y="227"/>
                  </a:cubicBezTo>
                  <a:cubicBezTo>
                    <a:pt x="87" y="260"/>
                    <a:pt x="120" y="260"/>
                    <a:pt x="137" y="260"/>
                  </a:cubicBezTo>
                  <a:cubicBezTo>
                    <a:pt x="207" y="243"/>
                    <a:pt x="240" y="173"/>
                    <a:pt x="240" y="103"/>
                  </a:cubicBezTo>
                  <a:cubicBezTo>
                    <a:pt x="223" y="70"/>
                    <a:pt x="207" y="37"/>
                    <a:pt x="190" y="21"/>
                  </a:cubicBezTo>
                  <a:cubicBezTo>
                    <a:pt x="190" y="21"/>
                    <a:pt x="174"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5" name="Google Shape;21125;p60"/>
            <p:cNvSpPr/>
            <p:nvPr/>
          </p:nvSpPr>
          <p:spPr>
            <a:xfrm>
              <a:off x="4167775" y="2352175"/>
              <a:ext cx="6100" cy="6650"/>
            </a:xfrm>
            <a:custGeom>
              <a:avLst/>
              <a:gdLst/>
              <a:ahLst/>
              <a:cxnLst/>
              <a:rect l="l" t="t" r="r" b="b"/>
              <a:pathLst>
                <a:path w="244" h="266" extrusionOk="0">
                  <a:moveTo>
                    <a:pt x="123" y="1"/>
                  </a:moveTo>
                  <a:cubicBezTo>
                    <a:pt x="117" y="1"/>
                    <a:pt x="110" y="3"/>
                    <a:pt x="103" y="10"/>
                  </a:cubicBezTo>
                  <a:cubicBezTo>
                    <a:pt x="38" y="10"/>
                    <a:pt x="0" y="76"/>
                    <a:pt x="0" y="146"/>
                  </a:cubicBezTo>
                  <a:cubicBezTo>
                    <a:pt x="21" y="179"/>
                    <a:pt x="38" y="216"/>
                    <a:pt x="54" y="233"/>
                  </a:cubicBezTo>
                  <a:cubicBezTo>
                    <a:pt x="71" y="249"/>
                    <a:pt x="103" y="266"/>
                    <a:pt x="141" y="266"/>
                  </a:cubicBezTo>
                  <a:cubicBezTo>
                    <a:pt x="190" y="249"/>
                    <a:pt x="244" y="179"/>
                    <a:pt x="227" y="113"/>
                  </a:cubicBezTo>
                  <a:cubicBezTo>
                    <a:pt x="227" y="76"/>
                    <a:pt x="207" y="43"/>
                    <a:pt x="190" y="27"/>
                  </a:cubicBezTo>
                  <a:cubicBezTo>
                    <a:pt x="174" y="27"/>
                    <a:pt x="174" y="10"/>
                    <a:pt x="157" y="10"/>
                  </a:cubicBezTo>
                  <a:cubicBezTo>
                    <a:pt x="146" y="10"/>
                    <a:pt x="13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6" name="Google Shape;21126;p60"/>
            <p:cNvSpPr/>
            <p:nvPr/>
          </p:nvSpPr>
          <p:spPr>
            <a:xfrm>
              <a:off x="4179425" y="2412750"/>
              <a:ext cx="6000" cy="6675"/>
            </a:xfrm>
            <a:custGeom>
              <a:avLst/>
              <a:gdLst/>
              <a:ahLst/>
              <a:cxnLst/>
              <a:rect l="l" t="t" r="r" b="b"/>
              <a:pathLst>
                <a:path w="240" h="267" extrusionOk="0">
                  <a:moveTo>
                    <a:pt x="111" y="0"/>
                  </a:moveTo>
                  <a:cubicBezTo>
                    <a:pt x="92" y="0"/>
                    <a:pt x="76" y="12"/>
                    <a:pt x="50" y="24"/>
                  </a:cubicBezTo>
                  <a:cubicBezTo>
                    <a:pt x="17" y="77"/>
                    <a:pt x="0" y="164"/>
                    <a:pt x="33" y="213"/>
                  </a:cubicBezTo>
                  <a:cubicBezTo>
                    <a:pt x="50" y="246"/>
                    <a:pt x="87" y="267"/>
                    <a:pt x="120" y="267"/>
                  </a:cubicBezTo>
                  <a:cubicBezTo>
                    <a:pt x="136" y="267"/>
                    <a:pt x="173" y="246"/>
                    <a:pt x="190" y="230"/>
                  </a:cubicBezTo>
                  <a:cubicBezTo>
                    <a:pt x="223" y="213"/>
                    <a:pt x="239" y="180"/>
                    <a:pt x="239" y="143"/>
                  </a:cubicBezTo>
                  <a:cubicBezTo>
                    <a:pt x="239" y="110"/>
                    <a:pt x="239" y="77"/>
                    <a:pt x="206" y="40"/>
                  </a:cubicBezTo>
                  <a:cubicBezTo>
                    <a:pt x="206" y="24"/>
                    <a:pt x="190" y="24"/>
                    <a:pt x="173"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7" name="Google Shape;21127;p60"/>
            <p:cNvSpPr/>
            <p:nvPr/>
          </p:nvSpPr>
          <p:spPr>
            <a:xfrm>
              <a:off x="4178075" y="2385225"/>
              <a:ext cx="6100" cy="6600"/>
            </a:xfrm>
            <a:custGeom>
              <a:avLst/>
              <a:gdLst/>
              <a:ahLst/>
              <a:cxnLst/>
              <a:rect l="l" t="t" r="r" b="b"/>
              <a:pathLst>
                <a:path w="244" h="264" extrusionOk="0">
                  <a:moveTo>
                    <a:pt x="104" y="1"/>
                  </a:moveTo>
                  <a:cubicBezTo>
                    <a:pt x="86" y="1"/>
                    <a:pt x="66" y="13"/>
                    <a:pt x="54" y="28"/>
                  </a:cubicBezTo>
                  <a:cubicBezTo>
                    <a:pt x="21" y="44"/>
                    <a:pt x="21" y="77"/>
                    <a:pt x="1" y="110"/>
                  </a:cubicBezTo>
                  <a:cubicBezTo>
                    <a:pt x="1" y="148"/>
                    <a:pt x="21" y="181"/>
                    <a:pt x="38" y="213"/>
                  </a:cubicBezTo>
                  <a:cubicBezTo>
                    <a:pt x="57" y="245"/>
                    <a:pt x="89" y="264"/>
                    <a:pt x="123" y="264"/>
                  </a:cubicBezTo>
                  <a:cubicBezTo>
                    <a:pt x="146" y="264"/>
                    <a:pt x="170" y="254"/>
                    <a:pt x="190" y="234"/>
                  </a:cubicBezTo>
                  <a:cubicBezTo>
                    <a:pt x="244" y="181"/>
                    <a:pt x="244" y="110"/>
                    <a:pt x="207" y="44"/>
                  </a:cubicBezTo>
                  <a:cubicBezTo>
                    <a:pt x="190" y="28"/>
                    <a:pt x="174" y="28"/>
                    <a:pt x="157" y="7"/>
                  </a:cubicBezTo>
                  <a:lnTo>
                    <a:pt x="124" y="7"/>
                  </a:lnTo>
                  <a:cubicBezTo>
                    <a:pt x="119" y="3"/>
                    <a:pt x="112"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8" name="Google Shape;21128;p60"/>
            <p:cNvSpPr/>
            <p:nvPr/>
          </p:nvSpPr>
          <p:spPr>
            <a:xfrm>
              <a:off x="4181175" y="2318925"/>
              <a:ext cx="6425" cy="6400"/>
            </a:xfrm>
            <a:custGeom>
              <a:avLst/>
              <a:gdLst/>
              <a:ahLst/>
              <a:cxnLst/>
              <a:rect l="l" t="t" r="r" b="b"/>
              <a:pathLst>
                <a:path w="257" h="256" extrusionOk="0">
                  <a:moveTo>
                    <a:pt x="136" y="0"/>
                  </a:moveTo>
                  <a:cubicBezTo>
                    <a:pt x="120" y="0"/>
                    <a:pt x="83" y="0"/>
                    <a:pt x="66" y="33"/>
                  </a:cubicBezTo>
                  <a:cubicBezTo>
                    <a:pt x="17" y="66"/>
                    <a:pt x="0" y="153"/>
                    <a:pt x="50" y="206"/>
                  </a:cubicBezTo>
                  <a:cubicBezTo>
                    <a:pt x="66" y="239"/>
                    <a:pt x="83" y="256"/>
                    <a:pt x="120" y="256"/>
                  </a:cubicBezTo>
                  <a:cubicBezTo>
                    <a:pt x="153" y="256"/>
                    <a:pt x="169" y="256"/>
                    <a:pt x="207" y="223"/>
                  </a:cubicBezTo>
                  <a:cubicBezTo>
                    <a:pt x="240" y="186"/>
                    <a:pt x="256" y="103"/>
                    <a:pt x="223" y="50"/>
                  </a:cubicBezTo>
                  <a:cubicBezTo>
                    <a:pt x="207"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9" name="Google Shape;21129;p60"/>
            <p:cNvSpPr/>
            <p:nvPr/>
          </p:nvSpPr>
          <p:spPr>
            <a:xfrm>
              <a:off x="4180250" y="2365300"/>
              <a:ext cx="6100" cy="6575"/>
            </a:xfrm>
            <a:custGeom>
              <a:avLst/>
              <a:gdLst/>
              <a:ahLst/>
              <a:cxnLst/>
              <a:rect l="l" t="t" r="r" b="b"/>
              <a:pathLst>
                <a:path w="244" h="263" extrusionOk="0">
                  <a:moveTo>
                    <a:pt x="103" y="0"/>
                  </a:moveTo>
                  <a:cubicBezTo>
                    <a:pt x="54" y="17"/>
                    <a:pt x="0" y="83"/>
                    <a:pt x="17" y="153"/>
                  </a:cubicBezTo>
                  <a:cubicBezTo>
                    <a:pt x="17" y="186"/>
                    <a:pt x="37" y="223"/>
                    <a:pt x="70" y="240"/>
                  </a:cubicBezTo>
                  <a:cubicBezTo>
                    <a:pt x="82" y="251"/>
                    <a:pt x="102" y="263"/>
                    <a:pt x="120" y="263"/>
                  </a:cubicBezTo>
                  <a:cubicBezTo>
                    <a:pt x="127" y="263"/>
                    <a:pt x="134" y="261"/>
                    <a:pt x="140" y="256"/>
                  </a:cubicBezTo>
                  <a:cubicBezTo>
                    <a:pt x="206" y="256"/>
                    <a:pt x="244" y="186"/>
                    <a:pt x="244" y="120"/>
                  </a:cubicBezTo>
                  <a:cubicBezTo>
                    <a:pt x="223" y="83"/>
                    <a:pt x="223" y="50"/>
                    <a:pt x="190" y="33"/>
                  </a:cubicBezTo>
                  <a:cubicBezTo>
                    <a:pt x="190" y="17"/>
                    <a:pt x="173" y="17"/>
                    <a:pt x="173" y="17"/>
                  </a:cubicBezTo>
                  <a:cubicBezTo>
                    <a:pt x="157" y="0"/>
                    <a:pt x="14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0" name="Google Shape;21130;p60"/>
            <p:cNvSpPr/>
            <p:nvPr/>
          </p:nvSpPr>
          <p:spPr>
            <a:xfrm>
              <a:off x="4172525" y="2261300"/>
              <a:ext cx="3000" cy="6100"/>
            </a:xfrm>
            <a:custGeom>
              <a:avLst/>
              <a:gdLst/>
              <a:ahLst/>
              <a:cxnLst/>
              <a:rect l="l" t="t" r="r" b="b"/>
              <a:pathLst>
                <a:path w="120" h="244" extrusionOk="0">
                  <a:moveTo>
                    <a:pt x="37" y="0"/>
                  </a:moveTo>
                  <a:cubicBezTo>
                    <a:pt x="17" y="37"/>
                    <a:pt x="0" y="54"/>
                    <a:pt x="0" y="87"/>
                  </a:cubicBezTo>
                  <a:cubicBezTo>
                    <a:pt x="0" y="120"/>
                    <a:pt x="0" y="157"/>
                    <a:pt x="17" y="190"/>
                  </a:cubicBezTo>
                  <a:cubicBezTo>
                    <a:pt x="37" y="207"/>
                    <a:pt x="70" y="223"/>
                    <a:pt x="103" y="244"/>
                  </a:cubicBezTo>
                  <a:lnTo>
                    <a:pt x="120" y="244"/>
                  </a:lnTo>
                  <a:cubicBezTo>
                    <a:pt x="87" y="157"/>
                    <a:pt x="70" y="87"/>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1" name="Google Shape;21131;p60"/>
            <p:cNvSpPr/>
            <p:nvPr/>
          </p:nvSpPr>
          <p:spPr>
            <a:xfrm>
              <a:off x="4182000" y="2349475"/>
              <a:ext cx="6425" cy="6475"/>
            </a:xfrm>
            <a:custGeom>
              <a:avLst/>
              <a:gdLst/>
              <a:ahLst/>
              <a:cxnLst/>
              <a:rect l="l" t="t" r="r" b="b"/>
              <a:pathLst>
                <a:path w="257" h="259" extrusionOk="0">
                  <a:moveTo>
                    <a:pt x="120" y="0"/>
                  </a:moveTo>
                  <a:cubicBezTo>
                    <a:pt x="76" y="0"/>
                    <a:pt x="41" y="33"/>
                    <a:pt x="17" y="81"/>
                  </a:cubicBezTo>
                  <a:cubicBezTo>
                    <a:pt x="0" y="151"/>
                    <a:pt x="33" y="221"/>
                    <a:pt x="87" y="254"/>
                  </a:cubicBezTo>
                  <a:cubicBezTo>
                    <a:pt x="95" y="257"/>
                    <a:pt x="104" y="258"/>
                    <a:pt x="114" y="258"/>
                  </a:cubicBezTo>
                  <a:cubicBezTo>
                    <a:pt x="159" y="258"/>
                    <a:pt x="209" y="226"/>
                    <a:pt x="223" y="167"/>
                  </a:cubicBezTo>
                  <a:cubicBezTo>
                    <a:pt x="256" y="118"/>
                    <a:pt x="223" y="31"/>
                    <a:pt x="174" y="15"/>
                  </a:cubicBezTo>
                  <a:cubicBezTo>
                    <a:pt x="154" y="5"/>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2" name="Google Shape;21132;p60"/>
            <p:cNvSpPr/>
            <p:nvPr/>
          </p:nvSpPr>
          <p:spPr>
            <a:xfrm>
              <a:off x="4192725" y="2411300"/>
              <a:ext cx="6000" cy="6575"/>
            </a:xfrm>
            <a:custGeom>
              <a:avLst/>
              <a:gdLst/>
              <a:ahLst/>
              <a:cxnLst/>
              <a:rect l="l" t="t" r="r" b="b"/>
              <a:pathLst>
                <a:path w="240" h="263" extrusionOk="0">
                  <a:moveTo>
                    <a:pt x="111" y="1"/>
                  </a:moveTo>
                  <a:cubicBezTo>
                    <a:pt x="69" y="1"/>
                    <a:pt x="29" y="34"/>
                    <a:pt x="17" y="82"/>
                  </a:cubicBezTo>
                  <a:cubicBezTo>
                    <a:pt x="0" y="152"/>
                    <a:pt x="17" y="238"/>
                    <a:pt x="87" y="255"/>
                  </a:cubicBezTo>
                  <a:cubicBezTo>
                    <a:pt x="98" y="255"/>
                    <a:pt x="109" y="262"/>
                    <a:pt x="120" y="262"/>
                  </a:cubicBezTo>
                  <a:cubicBezTo>
                    <a:pt x="125" y="262"/>
                    <a:pt x="131" y="260"/>
                    <a:pt x="136" y="255"/>
                  </a:cubicBezTo>
                  <a:cubicBezTo>
                    <a:pt x="173" y="255"/>
                    <a:pt x="206" y="222"/>
                    <a:pt x="223" y="185"/>
                  </a:cubicBezTo>
                  <a:cubicBezTo>
                    <a:pt x="239" y="135"/>
                    <a:pt x="223" y="82"/>
                    <a:pt x="206" y="49"/>
                  </a:cubicBezTo>
                  <a:cubicBezTo>
                    <a:pt x="190" y="32"/>
                    <a:pt x="173" y="16"/>
                    <a:pt x="157" y="16"/>
                  </a:cubicBezTo>
                  <a:cubicBezTo>
                    <a:pt x="142" y="6"/>
                    <a:pt x="126"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3" name="Google Shape;21133;p60"/>
            <p:cNvSpPr/>
            <p:nvPr/>
          </p:nvSpPr>
          <p:spPr>
            <a:xfrm>
              <a:off x="4197050" y="2321900"/>
              <a:ext cx="850" cy="2200"/>
            </a:xfrm>
            <a:custGeom>
              <a:avLst/>
              <a:gdLst/>
              <a:ahLst/>
              <a:cxnLst/>
              <a:rect l="l" t="t" r="r" b="b"/>
              <a:pathLst>
                <a:path w="34" h="88" extrusionOk="0">
                  <a:moveTo>
                    <a:pt x="0" y="1"/>
                  </a:moveTo>
                  <a:lnTo>
                    <a:pt x="0" y="17"/>
                  </a:lnTo>
                  <a:cubicBezTo>
                    <a:pt x="0" y="34"/>
                    <a:pt x="17" y="67"/>
                    <a:pt x="33" y="87"/>
                  </a:cubicBezTo>
                  <a:cubicBezTo>
                    <a:pt x="17" y="67"/>
                    <a:pt x="1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4" name="Google Shape;21134;p60"/>
            <p:cNvSpPr/>
            <p:nvPr/>
          </p:nvSpPr>
          <p:spPr>
            <a:xfrm>
              <a:off x="4195300" y="2361800"/>
              <a:ext cx="6000" cy="6400"/>
            </a:xfrm>
            <a:custGeom>
              <a:avLst/>
              <a:gdLst/>
              <a:ahLst/>
              <a:cxnLst/>
              <a:rect l="l" t="t" r="r" b="b"/>
              <a:pathLst>
                <a:path w="240" h="256" extrusionOk="0">
                  <a:moveTo>
                    <a:pt x="136" y="0"/>
                  </a:moveTo>
                  <a:cubicBezTo>
                    <a:pt x="103" y="0"/>
                    <a:pt x="70" y="0"/>
                    <a:pt x="54" y="17"/>
                  </a:cubicBezTo>
                  <a:cubicBezTo>
                    <a:pt x="0" y="70"/>
                    <a:pt x="0" y="157"/>
                    <a:pt x="33" y="206"/>
                  </a:cubicBezTo>
                  <a:cubicBezTo>
                    <a:pt x="55" y="237"/>
                    <a:pt x="85" y="256"/>
                    <a:pt x="118" y="256"/>
                  </a:cubicBezTo>
                  <a:cubicBezTo>
                    <a:pt x="142" y="256"/>
                    <a:pt x="167" y="246"/>
                    <a:pt x="190" y="223"/>
                  </a:cubicBezTo>
                  <a:cubicBezTo>
                    <a:pt x="239" y="190"/>
                    <a:pt x="239" y="103"/>
                    <a:pt x="206" y="54"/>
                  </a:cubicBezTo>
                  <a:cubicBezTo>
                    <a:pt x="190" y="3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5" name="Google Shape;21135;p60"/>
            <p:cNvSpPr/>
            <p:nvPr/>
          </p:nvSpPr>
          <p:spPr>
            <a:xfrm>
              <a:off x="4190150" y="2336125"/>
              <a:ext cx="6500" cy="6750"/>
            </a:xfrm>
            <a:custGeom>
              <a:avLst/>
              <a:gdLst/>
              <a:ahLst/>
              <a:cxnLst/>
              <a:rect l="l" t="t" r="r" b="b"/>
              <a:pathLst>
                <a:path w="260" h="270" extrusionOk="0">
                  <a:moveTo>
                    <a:pt x="129" y="0"/>
                  </a:moveTo>
                  <a:cubicBezTo>
                    <a:pt x="87" y="0"/>
                    <a:pt x="44" y="32"/>
                    <a:pt x="17" y="83"/>
                  </a:cubicBezTo>
                  <a:cubicBezTo>
                    <a:pt x="0" y="153"/>
                    <a:pt x="33" y="240"/>
                    <a:pt x="87" y="256"/>
                  </a:cubicBezTo>
                  <a:cubicBezTo>
                    <a:pt x="100" y="265"/>
                    <a:pt x="114" y="269"/>
                    <a:pt x="129" y="269"/>
                  </a:cubicBezTo>
                  <a:cubicBezTo>
                    <a:pt x="170" y="269"/>
                    <a:pt x="211" y="238"/>
                    <a:pt x="223" y="186"/>
                  </a:cubicBezTo>
                  <a:cubicBezTo>
                    <a:pt x="260" y="116"/>
                    <a:pt x="223" y="34"/>
                    <a:pt x="173"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6" name="Google Shape;21136;p60"/>
            <p:cNvSpPr/>
            <p:nvPr/>
          </p:nvSpPr>
          <p:spPr>
            <a:xfrm>
              <a:off x="4178600" y="2288400"/>
              <a:ext cx="5575" cy="6825"/>
            </a:xfrm>
            <a:custGeom>
              <a:avLst/>
              <a:gdLst/>
              <a:ahLst/>
              <a:cxnLst/>
              <a:rect l="l" t="t" r="r" b="b"/>
              <a:pathLst>
                <a:path w="223" h="273" extrusionOk="0">
                  <a:moveTo>
                    <a:pt x="136" y="1"/>
                  </a:moveTo>
                  <a:cubicBezTo>
                    <a:pt x="103" y="1"/>
                    <a:pt x="66" y="17"/>
                    <a:pt x="50" y="34"/>
                  </a:cubicBezTo>
                  <a:cubicBezTo>
                    <a:pt x="0" y="87"/>
                    <a:pt x="0" y="153"/>
                    <a:pt x="33" y="223"/>
                  </a:cubicBezTo>
                  <a:cubicBezTo>
                    <a:pt x="50" y="240"/>
                    <a:pt x="83" y="256"/>
                    <a:pt x="103" y="273"/>
                  </a:cubicBezTo>
                  <a:cubicBezTo>
                    <a:pt x="136" y="273"/>
                    <a:pt x="169" y="256"/>
                    <a:pt x="186" y="240"/>
                  </a:cubicBezTo>
                  <a:cubicBezTo>
                    <a:pt x="206" y="223"/>
                    <a:pt x="223" y="190"/>
                    <a:pt x="223" y="153"/>
                  </a:cubicBezTo>
                  <a:cubicBezTo>
                    <a:pt x="223" y="120"/>
                    <a:pt x="223" y="87"/>
                    <a:pt x="206" y="50"/>
                  </a:cubicBezTo>
                  <a:cubicBezTo>
                    <a:pt x="186" y="34"/>
                    <a:pt x="169" y="17"/>
                    <a:pt x="153" y="17"/>
                  </a:cubicBezTo>
                  <a:cubicBezTo>
                    <a:pt x="153" y="17"/>
                    <a:pt x="136"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7" name="Google Shape;21137;p60"/>
            <p:cNvSpPr/>
            <p:nvPr/>
          </p:nvSpPr>
          <p:spPr>
            <a:xfrm>
              <a:off x="4175100" y="2335425"/>
              <a:ext cx="6100" cy="6700"/>
            </a:xfrm>
            <a:custGeom>
              <a:avLst/>
              <a:gdLst/>
              <a:ahLst/>
              <a:cxnLst/>
              <a:rect l="l" t="t" r="r" b="b"/>
              <a:pathLst>
                <a:path w="244" h="268" extrusionOk="0">
                  <a:moveTo>
                    <a:pt x="121" y="1"/>
                  </a:moveTo>
                  <a:cubicBezTo>
                    <a:pt x="115" y="1"/>
                    <a:pt x="109" y="2"/>
                    <a:pt x="103" y="8"/>
                  </a:cubicBezTo>
                  <a:cubicBezTo>
                    <a:pt x="37" y="8"/>
                    <a:pt x="0" y="78"/>
                    <a:pt x="0" y="144"/>
                  </a:cubicBezTo>
                  <a:cubicBezTo>
                    <a:pt x="17" y="181"/>
                    <a:pt x="37" y="214"/>
                    <a:pt x="54" y="231"/>
                  </a:cubicBezTo>
                  <a:cubicBezTo>
                    <a:pt x="70" y="247"/>
                    <a:pt x="103" y="268"/>
                    <a:pt x="140" y="268"/>
                  </a:cubicBezTo>
                  <a:cubicBezTo>
                    <a:pt x="190" y="247"/>
                    <a:pt x="243" y="181"/>
                    <a:pt x="223" y="111"/>
                  </a:cubicBezTo>
                  <a:cubicBezTo>
                    <a:pt x="223" y="78"/>
                    <a:pt x="206" y="41"/>
                    <a:pt x="190" y="24"/>
                  </a:cubicBezTo>
                  <a:cubicBezTo>
                    <a:pt x="173" y="24"/>
                    <a:pt x="173" y="8"/>
                    <a:pt x="157" y="8"/>
                  </a:cubicBezTo>
                  <a:cubicBezTo>
                    <a:pt x="146" y="8"/>
                    <a:pt x="13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8" name="Google Shape;21138;p60"/>
            <p:cNvSpPr/>
            <p:nvPr/>
          </p:nvSpPr>
          <p:spPr>
            <a:xfrm>
              <a:off x="4186750" y="2302950"/>
              <a:ext cx="4750" cy="6675"/>
            </a:xfrm>
            <a:custGeom>
              <a:avLst/>
              <a:gdLst/>
              <a:ahLst/>
              <a:cxnLst/>
              <a:rect l="l" t="t" r="r" b="b"/>
              <a:pathLst>
                <a:path w="190" h="267" extrusionOk="0">
                  <a:moveTo>
                    <a:pt x="103" y="0"/>
                  </a:moveTo>
                  <a:cubicBezTo>
                    <a:pt x="33" y="21"/>
                    <a:pt x="0" y="87"/>
                    <a:pt x="0" y="157"/>
                  </a:cubicBezTo>
                  <a:cubicBezTo>
                    <a:pt x="0" y="190"/>
                    <a:pt x="17" y="227"/>
                    <a:pt x="50" y="243"/>
                  </a:cubicBezTo>
                  <a:cubicBezTo>
                    <a:pt x="61" y="255"/>
                    <a:pt x="83" y="267"/>
                    <a:pt x="107" y="267"/>
                  </a:cubicBezTo>
                  <a:cubicBezTo>
                    <a:pt x="116" y="267"/>
                    <a:pt x="126" y="265"/>
                    <a:pt x="136" y="260"/>
                  </a:cubicBezTo>
                  <a:cubicBezTo>
                    <a:pt x="153" y="260"/>
                    <a:pt x="169" y="243"/>
                    <a:pt x="190" y="227"/>
                  </a:cubicBezTo>
                  <a:cubicBezTo>
                    <a:pt x="169" y="157"/>
                    <a:pt x="136" y="87"/>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9" name="Google Shape;21139;p60"/>
            <p:cNvSpPr/>
            <p:nvPr/>
          </p:nvSpPr>
          <p:spPr>
            <a:xfrm>
              <a:off x="4128700" y="2267800"/>
              <a:ext cx="5600" cy="6400"/>
            </a:xfrm>
            <a:custGeom>
              <a:avLst/>
              <a:gdLst/>
              <a:ahLst/>
              <a:cxnLst/>
              <a:rect l="l" t="t" r="r" b="b"/>
              <a:pathLst>
                <a:path w="224" h="256" extrusionOk="0">
                  <a:moveTo>
                    <a:pt x="87" y="0"/>
                  </a:moveTo>
                  <a:cubicBezTo>
                    <a:pt x="71" y="17"/>
                    <a:pt x="38" y="33"/>
                    <a:pt x="17" y="50"/>
                  </a:cubicBezTo>
                  <a:cubicBezTo>
                    <a:pt x="1" y="87"/>
                    <a:pt x="1" y="120"/>
                    <a:pt x="1" y="153"/>
                  </a:cubicBezTo>
                  <a:cubicBezTo>
                    <a:pt x="1" y="190"/>
                    <a:pt x="17" y="223"/>
                    <a:pt x="38" y="239"/>
                  </a:cubicBezTo>
                  <a:cubicBezTo>
                    <a:pt x="71" y="256"/>
                    <a:pt x="104" y="256"/>
                    <a:pt x="120" y="256"/>
                  </a:cubicBezTo>
                  <a:cubicBezTo>
                    <a:pt x="191" y="256"/>
                    <a:pt x="223" y="190"/>
                    <a:pt x="223" y="120"/>
                  </a:cubicBezTo>
                  <a:cubicBezTo>
                    <a:pt x="207" y="87"/>
                    <a:pt x="191" y="50"/>
                    <a:pt x="174" y="33"/>
                  </a:cubicBezTo>
                  <a:cubicBezTo>
                    <a:pt x="174" y="17"/>
                    <a:pt x="158" y="17"/>
                    <a:pt x="158" y="17"/>
                  </a:cubicBez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0" name="Google Shape;21140;p60"/>
            <p:cNvSpPr/>
            <p:nvPr/>
          </p:nvSpPr>
          <p:spPr>
            <a:xfrm>
              <a:off x="3796300" y="2343850"/>
              <a:ext cx="4350" cy="6600"/>
            </a:xfrm>
            <a:custGeom>
              <a:avLst/>
              <a:gdLst/>
              <a:ahLst/>
              <a:cxnLst/>
              <a:rect l="l" t="t" r="r" b="b"/>
              <a:pathLst>
                <a:path w="174" h="264" extrusionOk="0">
                  <a:moveTo>
                    <a:pt x="52" y="1"/>
                  </a:moveTo>
                  <a:cubicBezTo>
                    <a:pt x="37" y="1"/>
                    <a:pt x="19" y="5"/>
                    <a:pt x="0" y="13"/>
                  </a:cubicBezTo>
                  <a:lnTo>
                    <a:pt x="0" y="256"/>
                  </a:lnTo>
                  <a:lnTo>
                    <a:pt x="17" y="256"/>
                  </a:lnTo>
                  <a:cubicBezTo>
                    <a:pt x="31" y="256"/>
                    <a:pt x="43" y="264"/>
                    <a:pt x="54" y="264"/>
                  </a:cubicBezTo>
                  <a:cubicBezTo>
                    <a:pt x="60" y="264"/>
                    <a:pt x="65" y="262"/>
                    <a:pt x="71" y="256"/>
                  </a:cubicBezTo>
                  <a:cubicBezTo>
                    <a:pt x="104" y="256"/>
                    <a:pt x="141" y="219"/>
                    <a:pt x="157" y="186"/>
                  </a:cubicBezTo>
                  <a:cubicBezTo>
                    <a:pt x="174" y="137"/>
                    <a:pt x="157" y="83"/>
                    <a:pt x="141" y="50"/>
                  </a:cubicBezTo>
                  <a:cubicBezTo>
                    <a:pt x="120" y="34"/>
                    <a:pt x="104" y="13"/>
                    <a:pt x="87" y="13"/>
                  </a:cubicBezTo>
                  <a:cubicBezTo>
                    <a:pt x="79" y="5"/>
                    <a:pt x="6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1" name="Google Shape;21141;p60"/>
            <p:cNvSpPr/>
            <p:nvPr/>
          </p:nvSpPr>
          <p:spPr>
            <a:xfrm>
              <a:off x="3796300" y="2437850"/>
              <a:ext cx="4350" cy="6425"/>
            </a:xfrm>
            <a:custGeom>
              <a:avLst/>
              <a:gdLst/>
              <a:ahLst/>
              <a:cxnLst/>
              <a:rect l="l" t="t" r="r" b="b"/>
              <a:pathLst>
                <a:path w="174" h="257" extrusionOk="0">
                  <a:moveTo>
                    <a:pt x="38" y="1"/>
                  </a:moveTo>
                  <a:cubicBezTo>
                    <a:pt x="17" y="1"/>
                    <a:pt x="17" y="1"/>
                    <a:pt x="0" y="17"/>
                  </a:cubicBezTo>
                  <a:lnTo>
                    <a:pt x="0" y="257"/>
                  </a:lnTo>
                  <a:lnTo>
                    <a:pt x="71" y="257"/>
                  </a:lnTo>
                  <a:cubicBezTo>
                    <a:pt x="104" y="257"/>
                    <a:pt x="120" y="240"/>
                    <a:pt x="141" y="207"/>
                  </a:cubicBezTo>
                  <a:cubicBezTo>
                    <a:pt x="157" y="170"/>
                    <a:pt x="174" y="137"/>
                    <a:pt x="157" y="104"/>
                  </a:cubicBezTo>
                  <a:cubicBezTo>
                    <a:pt x="157" y="67"/>
                    <a:pt x="141" y="50"/>
                    <a:pt x="120" y="34"/>
                  </a:cubicBezTo>
                  <a:cubicBezTo>
                    <a:pt x="104" y="17"/>
                    <a:pt x="104" y="17"/>
                    <a:pt x="87" y="17"/>
                  </a:cubicBezTo>
                  <a:cubicBezTo>
                    <a:pt x="71" y="1"/>
                    <a:pt x="54"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2" name="Google Shape;21142;p60"/>
            <p:cNvSpPr/>
            <p:nvPr/>
          </p:nvSpPr>
          <p:spPr>
            <a:xfrm>
              <a:off x="3796300" y="2387675"/>
              <a:ext cx="4350" cy="6725"/>
            </a:xfrm>
            <a:custGeom>
              <a:avLst/>
              <a:gdLst/>
              <a:ahLst/>
              <a:cxnLst/>
              <a:rect l="l" t="t" r="r" b="b"/>
              <a:pathLst>
                <a:path w="174" h="269" extrusionOk="0">
                  <a:moveTo>
                    <a:pt x="52" y="0"/>
                  </a:moveTo>
                  <a:cubicBezTo>
                    <a:pt x="37" y="0"/>
                    <a:pt x="19" y="4"/>
                    <a:pt x="0" y="12"/>
                  </a:cubicBezTo>
                  <a:lnTo>
                    <a:pt x="0" y="256"/>
                  </a:lnTo>
                  <a:lnTo>
                    <a:pt x="17" y="256"/>
                  </a:lnTo>
                  <a:cubicBezTo>
                    <a:pt x="31" y="264"/>
                    <a:pt x="47" y="269"/>
                    <a:pt x="62" y="269"/>
                  </a:cubicBezTo>
                  <a:cubicBezTo>
                    <a:pt x="104" y="269"/>
                    <a:pt x="145" y="237"/>
                    <a:pt x="157" y="186"/>
                  </a:cubicBezTo>
                  <a:cubicBezTo>
                    <a:pt x="174" y="115"/>
                    <a:pt x="157" y="33"/>
                    <a:pt x="87" y="12"/>
                  </a:cubicBezTo>
                  <a:cubicBezTo>
                    <a:pt x="79" y="4"/>
                    <a:pt x="66"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3" name="Google Shape;21143;p60"/>
            <p:cNvSpPr/>
            <p:nvPr/>
          </p:nvSpPr>
          <p:spPr>
            <a:xfrm>
              <a:off x="4141600" y="2216750"/>
              <a:ext cx="6500" cy="6700"/>
            </a:xfrm>
            <a:custGeom>
              <a:avLst/>
              <a:gdLst/>
              <a:ahLst/>
              <a:cxnLst/>
              <a:rect l="l" t="t" r="r" b="b"/>
              <a:pathLst>
                <a:path w="260" h="268" extrusionOk="0">
                  <a:moveTo>
                    <a:pt x="122" y="1"/>
                  </a:moveTo>
                  <a:cubicBezTo>
                    <a:pt x="78" y="1"/>
                    <a:pt x="44" y="32"/>
                    <a:pt x="17" y="84"/>
                  </a:cubicBezTo>
                  <a:cubicBezTo>
                    <a:pt x="0" y="150"/>
                    <a:pt x="37" y="220"/>
                    <a:pt x="87" y="253"/>
                  </a:cubicBezTo>
                  <a:cubicBezTo>
                    <a:pt x="101" y="263"/>
                    <a:pt x="117" y="268"/>
                    <a:pt x="132" y="268"/>
                  </a:cubicBezTo>
                  <a:cubicBezTo>
                    <a:pt x="173" y="268"/>
                    <a:pt x="211" y="235"/>
                    <a:pt x="223" y="187"/>
                  </a:cubicBezTo>
                  <a:cubicBezTo>
                    <a:pt x="260" y="117"/>
                    <a:pt x="223" y="30"/>
                    <a:pt x="173" y="14"/>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4" name="Google Shape;21144;p60"/>
            <p:cNvSpPr/>
            <p:nvPr/>
          </p:nvSpPr>
          <p:spPr>
            <a:xfrm>
              <a:off x="3806200" y="2356325"/>
              <a:ext cx="5575" cy="6825"/>
            </a:xfrm>
            <a:custGeom>
              <a:avLst/>
              <a:gdLst/>
              <a:ahLst/>
              <a:cxnLst/>
              <a:rect l="l" t="t" r="r" b="b"/>
              <a:pathLst>
                <a:path w="223" h="273" extrusionOk="0">
                  <a:moveTo>
                    <a:pt x="112" y="1"/>
                  </a:moveTo>
                  <a:cubicBezTo>
                    <a:pt x="103" y="1"/>
                    <a:pt x="95" y="5"/>
                    <a:pt x="87" y="13"/>
                  </a:cubicBezTo>
                  <a:cubicBezTo>
                    <a:pt x="54" y="13"/>
                    <a:pt x="33" y="30"/>
                    <a:pt x="17" y="67"/>
                  </a:cubicBezTo>
                  <a:cubicBezTo>
                    <a:pt x="0" y="83"/>
                    <a:pt x="0" y="116"/>
                    <a:pt x="0" y="153"/>
                  </a:cubicBezTo>
                  <a:cubicBezTo>
                    <a:pt x="0" y="186"/>
                    <a:pt x="17" y="219"/>
                    <a:pt x="33" y="236"/>
                  </a:cubicBezTo>
                  <a:cubicBezTo>
                    <a:pt x="70" y="256"/>
                    <a:pt x="87" y="273"/>
                    <a:pt x="120" y="273"/>
                  </a:cubicBezTo>
                  <a:cubicBezTo>
                    <a:pt x="190" y="256"/>
                    <a:pt x="223" y="186"/>
                    <a:pt x="206" y="116"/>
                  </a:cubicBezTo>
                  <a:cubicBezTo>
                    <a:pt x="206" y="83"/>
                    <a:pt x="190" y="50"/>
                    <a:pt x="173" y="30"/>
                  </a:cubicBezTo>
                  <a:cubicBezTo>
                    <a:pt x="157" y="30"/>
                    <a:pt x="157" y="13"/>
                    <a:pt x="136" y="13"/>
                  </a:cubicBezTo>
                  <a:cubicBezTo>
                    <a:pt x="128" y="5"/>
                    <a:pt x="120"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5" name="Google Shape;21145;p60"/>
            <p:cNvSpPr/>
            <p:nvPr/>
          </p:nvSpPr>
          <p:spPr>
            <a:xfrm>
              <a:off x="3798875" y="2373025"/>
              <a:ext cx="6100" cy="6425"/>
            </a:xfrm>
            <a:custGeom>
              <a:avLst/>
              <a:gdLst/>
              <a:ahLst/>
              <a:cxnLst/>
              <a:rect l="l" t="t" r="r" b="b"/>
              <a:pathLst>
                <a:path w="244" h="257" extrusionOk="0">
                  <a:moveTo>
                    <a:pt x="141" y="1"/>
                  </a:moveTo>
                  <a:cubicBezTo>
                    <a:pt x="104" y="1"/>
                    <a:pt x="87" y="1"/>
                    <a:pt x="54" y="17"/>
                  </a:cubicBezTo>
                  <a:cubicBezTo>
                    <a:pt x="17" y="67"/>
                    <a:pt x="1" y="153"/>
                    <a:pt x="38" y="207"/>
                  </a:cubicBezTo>
                  <a:cubicBezTo>
                    <a:pt x="54" y="240"/>
                    <a:pt x="87" y="256"/>
                    <a:pt x="120" y="256"/>
                  </a:cubicBezTo>
                  <a:cubicBezTo>
                    <a:pt x="141" y="256"/>
                    <a:pt x="174" y="256"/>
                    <a:pt x="190" y="223"/>
                  </a:cubicBezTo>
                  <a:cubicBezTo>
                    <a:pt x="223" y="207"/>
                    <a:pt x="244" y="170"/>
                    <a:pt x="244" y="137"/>
                  </a:cubicBezTo>
                  <a:cubicBezTo>
                    <a:pt x="244" y="104"/>
                    <a:pt x="223" y="67"/>
                    <a:pt x="207"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6" name="Google Shape;21146;p60"/>
            <p:cNvSpPr/>
            <p:nvPr/>
          </p:nvSpPr>
          <p:spPr>
            <a:xfrm>
              <a:off x="3796300" y="2358800"/>
              <a:ext cx="950" cy="4350"/>
            </a:xfrm>
            <a:custGeom>
              <a:avLst/>
              <a:gdLst/>
              <a:ahLst/>
              <a:cxnLst/>
              <a:rect l="l" t="t" r="r" b="b"/>
              <a:pathLst>
                <a:path w="38" h="174" extrusionOk="0">
                  <a:moveTo>
                    <a:pt x="0" y="1"/>
                  </a:moveTo>
                  <a:lnTo>
                    <a:pt x="0" y="174"/>
                  </a:lnTo>
                  <a:cubicBezTo>
                    <a:pt x="17" y="157"/>
                    <a:pt x="17" y="157"/>
                    <a:pt x="17" y="137"/>
                  </a:cubicBezTo>
                  <a:cubicBezTo>
                    <a:pt x="38" y="87"/>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7" name="Google Shape;21147;p60"/>
            <p:cNvSpPr/>
            <p:nvPr/>
          </p:nvSpPr>
          <p:spPr>
            <a:xfrm>
              <a:off x="3796300" y="2422400"/>
              <a:ext cx="5600" cy="6500"/>
            </a:xfrm>
            <a:custGeom>
              <a:avLst/>
              <a:gdLst/>
              <a:ahLst/>
              <a:cxnLst/>
              <a:rect l="l" t="t" r="r" b="b"/>
              <a:pathLst>
                <a:path w="224" h="260" extrusionOk="0">
                  <a:moveTo>
                    <a:pt x="104" y="0"/>
                  </a:moveTo>
                  <a:cubicBezTo>
                    <a:pt x="54" y="17"/>
                    <a:pt x="17" y="50"/>
                    <a:pt x="0" y="104"/>
                  </a:cubicBezTo>
                  <a:lnTo>
                    <a:pt x="0" y="170"/>
                  </a:lnTo>
                  <a:cubicBezTo>
                    <a:pt x="15" y="216"/>
                    <a:pt x="57" y="259"/>
                    <a:pt x="114" y="259"/>
                  </a:cubicBezTo>
                  <a:cubicBezTo>
                    <a:pt x="122" y="259"/>
                    <a:pt x="131" y="258"/>
                    <a:pt x="141" y="256"/>
                  </a:cubicBezTo>
                  <a:cubicBezTo>
                    <a:pt x="157" y="256"/>
                    <a:pt x="190" y="240"/>
                    <a:pt x="207" y="207"/>
                  </a:cubicBezTo>
                  <a:cubicBezTo>
                    <a:pt x="223" y="190"/>
                    <a:pt x="223" y="153"/>
                    <a:pt x="223" y="120"/>
                  </a:cubicBezTo>
                  <a:cubicBezTo>
                    <a:pt x="223" y="87"/>
                    <a:pt x="207" y="50"/>
                    <a:pt x="174" y="33"/>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8" name="Google Shape;21148;p60"/>
            <p:cNvSpPr/>
            <p:nvPr/>
          </p:nvSpPr>
          <p:spPr>
            <a:xfrm>
              <a:off x="3796300" y="2311600"/>
              <a:ext cx="2200" cy="6000"/>
            </a:xfrm>
            <a:custGeom>
              <a:avLst/>
              <a:gdLst/>
              <a:ahLst/>
              <a:cxnLst/>
              <a:rect l="l" t="t" r="r" b="b"/>
              <a:pathLst>
                <a:path w="88" h="240" extrusionOk="0">
                  <a:moveTo>
                    <a:pt x="0" y="0"/>
                  </a:moveTo>
                  <a:lnTo>
                    <a:pt x="0" y="239"/>
                  </a:lnTo>
                  <a:cubicBezTo>
                    <a:pt x="54" y="223"/>
                    <a:pt x="87" y="169"/>
                    <a:pt x="87" y="103"/>
                  </a:cubicBezTo>
                  <a:cubicBezTo>
                    <a:pt x="71" y="66"/>
                    <a:pt x="71" y="33"/>
                    <a:pt x="38" y="17"/>
                  </a:cubicBezTo>
                  <a:lnTo>
                    <a:pt x="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9" name="Google Shape;21149;p60"/>
            <p:cNvSpPr/>
            <p:nvPr/>
          </p:nvSpPr>
          <p:spPr>
            <a:xfrm>
              <a:off x="4074600" y="2431375"/>
              <a:ext cx="6100" cy="6500"/>
            </a:xfrm>
            <a:custGeom>
              <a:avLst/>
              <a:gdLst/>
              <a:ahLst/>
              <a:cxnLst/>
              <a:rect l="l" t="t" r="r" b="b"/>
              <a:pathLst>
                <a:path w="244" h="260" extrusionOk="0">
                  <a:moveTo>
                    <a:pt x="103" y="0"/>
                  </a:moveTo>
                  <a:cubicBezTo>
                    <a:pt x="54" y="17"/>
                    <a:pt x="0" y="70"/>
                    <a:pt x="17" y="157"/>
                  </a:cubicBezTo>
                  <a:cubicBezTo>
                    <a:pt x="17" y="190"/>
                    <a:pt x="37" y="206"/>
                    <a:pt x="54" y="243"/>
                  </a:cubicBezTo>
                  <a:cubicBezTo>
                    <a:pt x="87" y="260"/>
                    <a:pt x="103" y="260"/>
                    <a:pt x="141" y="260"/>
                  </a:cubicBezTo>
                  <a:cubicBezTo>
                    <a:pt x="190" y="243"/>
                    <a:pt x="244" y="173"/>
                    <a:pt x="223" y="103"/>
                  </a:cubicBezTo>
                  <a:cubicBezTo>
                    <a:pt x="223" y="70"/>
                    <a:pt x="206" y="37"/>
                    <a:pt x="190" y="17"/>
                  </a:cubicBezTo>
                  <a:cubicBezTo>
                    <a:pt x="173" y="17"/>
                    <a:pt x="173"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0" name="Google Shape;21150;p60"/>
            <p:cNvSpPr/>
            <p:nvPr/>
          </p:nvSpPr>
          <p:spPr>
            <a:xfrm>
              <a:off x="4102125" y="2302125"/>
              <a:ext cx="6000" cy="6500"/>
            </a:xfrm>
            <a:custGeom>
              <a:avLst/>
              <a:gdLst/>
              <a:ahLst/>
              <a:cxnLst/>
              <a:rect l="l" t="t" r="r" b="b"/>
              <a:pathLst>
                <a:path w="240" h="260" extrusionOk="0">
                  <a:moveTo>
                    <a:pt x="103" y="0"/>
                  </a:moveTo>
                  <a:cubicBezTo>
                    <a:pt x="33" y="17"/>
                    <a:pt x="0" y="87"/>
                    <a:pt x="0" y="157"/>
                  </a:cubicBezTo>
                  <a:cubicBezTo>
                    <a:pt x="17" y="190"/>
                    <a:pt x="17" y="206"/>
                    <a:pt x="50" y="239"/>
                  </a:cubicBezTo>
                  <a:cubicBezTo>
                    <a:pt x="70" y="260"/>
                    <a:pt x="103" y="260"/>
                    <a:pt x="136" y="260"/>
                  </a:cubicBezTo>
                  <a:cubicBezTo>
                    <a:pt x="190" y="239"/>
                    <a:pt x="239" y="173"/>
                    <a:pt x="223" y="103"/>
                  </a:cubicBezTo>
                  <a:cubicBezTo>
                    <a:pt x="223" y="70"/>
                    <a:pt x="206"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1" name="Google Shape;21151;p60"/>
            <p:cNvSpPr/>
            <p:nvPr/>
          </p:nvSpPr>
          <p:spPr>
            <a:xfrm>
              <a:off x="4041500" y="2408575"/>
              <a:ext cx="6125" cy="6525"/>
            </a:xfrm>
            <a:custGeom>
              <a:avLst/>
              <a:gdLst/>
              <a:ahLst/>
              <a:cxnLst/>
              <a:rect l="l" t="t" r="r" b="b"/>
              <a:pathLst>
                <a:path w="245" h="261" extrusionOk="0">
                  <a:moveTo>
                    <a:pt x="104" y="1"/>
                  </a:moveTo>
                  <a:cubicBezTo>
                    <a:pt x="54" y="22"/>
                    <a:pt x="1" y="88"/>
                    <a:pt x="21" y="158"/>
                  </a:cubicBezTo>
                  <a:cubicBezTo>
                    <a:pt x="21" y="191"/>
                    <a:pt x="38" y="228"/>
                    <a:pt x="54" y="244"/>
                  </a:cubicBezTo>
                  <a:cubicBezTo>
                    <a:pt x="87" y="261"/>
                    <a:pt x="125" y="261"/>
                    <a:pt x="141" y="261"/>
                  </a:cubicBezTo>
                  <a:cubicBezTo>
                    <a:pt x="207" y="261"/>
                    <a:pt x="244" y="191"/>
                    <a:pt x="244" y="125"/>
                  </a:cubicBezTo>
                  <a:cubicBezTo>
                    <a:pt x="228" y="71"/>
                    <a:pt x="207" y="55"/>
                    <a:pt x="191" y="38"/>
                  </a:cubicBezTo>
                  <a:cubicBezTo>
                    <a:pt x="191" y="22"/>
                    <a:pt x="174" y="22"/>
                    <a:pt x="174" y="22"/>
                  </a:cubicBezTo>
                  <a:cubicBezTo>
                    <a:pt x="141" y="1"/>
                    <a:pt x="12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2" name="Google Shape;21152;p60"/>
            <p:cNvSpPr/>
            <p:nvPr/>
          </p:nvSpPr>
          <p:spPr>
            <a:xfrm>
              <a:off x="3817325" y="2400450"/>
              <a:ext cx="6100" cy="6675"/>
            </a:xfrm>
            <a:custGeom>
              <a:avLst/>
              <a:gdLst/>
              <a:ahLst/>
              <a:cxnLst/>
              <a:rect l="l" t="t" r="r" b="b"/>
              <a:pathLst>
                <a:path w="244" h="267" extrusionOk="0">
                  <a:moveTo>
                    <a:pt x="104" y="0"/>
                  </a:moveTo>
                  <a:cubicBezTo>
                    <a:pt x="38" y="17"/>
                    <a:pt x="1" y="87"/>
                    <a:pt x="1" y="157"/>
                  </a:cubicBezTo>
                  <a:cubicBezTo>
                    <a:pt x="21" y="190"/>
                    <a:pt x="38" y="223"/>
                    <a:pt x="54" y="244"/>
                  </a:cubicBezTo>
                  <a:cubicBezTo>
                    <a:pt x="66" y="255"/>
                    <a:pt x="86" y="267"/>
                    <a:pt x="110" y="267"/>
                  </a:cubicBezTo>
                  <a:cubicBezTo>
                    <a:pt x="119" y="267"/>
                    <a:pt x="130" y="265"/>
                    <a:pt x="141" y="260"/>
                  </a:cubicBezTo>
                  <a:cubicBezTo>
                    <a:pt x="190" y="260"/>
                    <a:pt x="244" y="190"/>
                    <a:pt x="227" y="120"/>
                  </a:cubicBezTo>
                  <a:cubicBezTo>
                    <a:pt x="227" y="87"/>
                    <a:pt x="207" y="54"/>
                    <a:pt x="190" y="37"/>
                  </a:cubicBezTo>
                  <a:cubicBezTo>
                    <a:pt x="174" y="17"/>
                    <a:pt x="174" y="17"/>
                    <a:pt x="157" y="17"/>
                  </a:cubicBezTo>
                  <a:cubicBezTo>
                    <a:pt x="141" y="0"/>
                    <a:pt x="124"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3" name="Google Shape;21153;p60"/>
            <p:cNvSpPr/>
            <p:nvPr/>
          </p:nvSpPr>
          <p:spPr>
            <a:xfrm>
              <a:off x="3855575" y="2425950"/>
              <a:ext cx="5175" cy="6375"/>
            </a:xfrm>
            <a:custGeom>
              <a:avLst/>
              <a:gdLst/>
              <a:ahLst/>
              <a:cxnLst/>
              <a:rect l="l" t="t" r="r" b="b"/>
              <a:pathLst>
                <a:path w="207" h="255" extrusionOk="0">
                  <a:moveTo>
                    <a:pt x="113" y="0"/>
                  </a:moveTo>
                  <a:cubicBezTo>
                    <a:pt x="92" y="0"/>
                    <a:pt x="73" y="8"/>
                    <a:pt x="54" y="28"/>
                  </a:cubicBezTo>
                  <a:cubicBezTo>
                    <a:pt x="37" y="28"/>
                    <a:pt x="17" y="65"/>
                    <a:pt x="0" y="81"/>
                  </a:cubicBezTo>
                  <a:lnTo>
                    <a:pt x="0" y="168"/>
                  </a:lnTo>
                  <a:cubicBezTo>
                    <a:pt x="17" y="201"/>
                    <a:pt x="37" y="234"/>
                    <a:pt x="70" y="254"/>
                  </a:cubicBezTo>
                  <a:cubicBezTo>
                    <a:pt x="120" y="201"/>
                    <a:pt x="157" y="151"/>
                    <a:pt x="206" y="81"/>
                  </a:cubicBezTo>
                  <a:cubicBezTo>
                    <a:pt x="206" y="48"/>
                    <a:pt x="173" y="28"/>
                    <a:pt x="157" y="11"/>
                  </a:cubicBezTo>
                  <a:cubicBezTo>
                    <a:pt x="141" y="4"/>
                    <a:pt x="127"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4" name="Google Shape;21154;p60"/>
            <p:cNvSpPr/>
            <p:nvPr/>
          </p:nvSpPr>
          <p:spPr>
            <a:xfrm>
              <a:off x="3809600" y="2433525"/>
              <a:ext cx="6100" cy="6525"/>
            </a:xfrm>
            <a:custGeom>
              <a:avLst/>
              <a:gdLst/>
              <a:ahLst/>
              <a:cxnLst/>
              <a:rect l="l" t="t" r="r" b="b"/>
              <a:pathLst>
                <a:path w="244" h="261" extrusionOk="0">
                  <a:moveTo>
                    <a:pt x="141" y="1"/>
                  </a:moveTo>
                  <a:cubicBezTo>
                    <a:pt x="103" y="1"/>
                    <a:pt x="70" y="1"/>
                    <a:pt x="54" y="34"/>
                  </a:cubicBezTo>
                  <a:cubicBezTo>
                    <a:pt x="0" y="71"/>
                    <a:pt x="0" y="157"/>
                    <a:pt x="37" y="207"/>
                  </a:cubicBezTo>
                  <a:cubicBezTo>
                    <a:pt x="54" y="240"/>
                    <a:pt x="87" y="260"/>
                    <a:pt x="103" y="260"/>
                  </a:cubicBezTo>
                  <a:cubicBezTo>
                    <a:pt x="141" y="260"/>
                    <a:pt x="174" y="260"/>
                    <a:pt x="190" y="223"/>
                  </a:cubicBezTo>
                  <a:cubicBezTo>
                    <a:pt x="244" y="190"/>
                    <a:pt x="244" y="104"/>
                    <a:pt x="206" y="54"/>
                  </a:cubicBezTo>
                  <a:cubicBezTo>
                    <a:pt x="190" y="34"/>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5" name="Google Shape;21155;p60"/>
            <p:cNvSpPr/>
            <p:nvPr/>
          </p:nvSpPr>
          <p:spPr>
            <a:xfrm>
              <a:off x="3815275" y="2293400"/>
              <a:ext cx="6000" cy="6475"/>
            </a:xfrm>
            <a:custGeom>
              <a:avLst/>
              <a:gdLst/>
              <a:ahLst/>
              <a:cxnLst/>
              <a:rect l="l" t="t" r="r" b="b"/>
              <a:pathLst>
                <a:path w="240" h="259" extrusionOk="0">
                  <a:moveTo>
                    <a:pt x="123" y="0"/>
                  </a:moveTo>
                  <a:cubicBezTo>
                    <a:pt x="98" y="0"/>
                    <a:pt x="73" y="12"/>
                    <a:pt x="50" y="23"/>
                  </a:cubicBezTo>
                  <a:cubicBezTo>
                    <a:pt x="33" y="40"/>
                    <a:pt x="17" y="56"/>
                    <a:pt x="0" y="93"/>
                  </a:cubicBezTo>
                  <a:lnTo>
                    <a:pt x="0" y="176"/>
                  </a:lnTo>
                  <a:cubicBezTo>
                    <a:pt x="17" y="213"/>
                    <a:pt x="33" y="246"/>
                    <a:pt x="66" y="246"/>
                  </a:cubicBezTo>
                  <a:cubicBezTo>
                    <a:pt x="80" y="255"/>
                    <a:pt x="95" y="259"/>
                    <a:pt x="110" y="259"/>
                  </a:cubicBezTo>
                  <a:cubicBezTo>
                    <a:pt x="151" y="259"/>
                    <a:pt x="191" y="227"/>
                    <a:pt x="206" y="176"/>
                  </a:cubicBezTo>
                  <a:cubicBezTo>
                    <a:pt x="239" y="110"/>
                    <a:pt x="206" y="40"/>
                    <a:pt x="153" y="7"/>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6" name="Google Shape;21156;p60"/>
            <p:cNvSpPr/>
            <p:nvPr/>
          </p:nvSpPr>
          <p:spPr>
            <a:xfrm>
              <a:off x="3810925" y="2465575"/>
              <a:ext cx="6025" cy="6625"/>
            </a:xfrm>
            <a:custGeom>
              <a:avLst/>
              <a:gdLst/>
              <a:ahLst/>
              <a:cxnLst/>
              <a:rect l="l" t="t" r="r" b="b"/>
              <a:pathLst>
                <a:path w="241" h="265" extrusionOk="0">
                  <a:moveTo>
                    <a:pt x="121" y="0"/>
                  </a:moveTo>
                  <a:cubicBezTo>
                    <a:pt x="115" y="0"/>
                    <a:pt x="110" y="2"/>
                    <a:pt x="104" y="9"/>
                  </a:cubicBezTo>
                  <a:cubicBezTo>
                    <a:pt x="71" y="9"/>
                    <a:pt x="50" y="26"/>
                    <a:pt x="34" y="59"/>
                  </a:cubicBezTo>
                  <a:cubicBezTo>
                    <a:pt x="17" y="75"/>
                    <a:pt x="1" y="112"/>
                    <a:pt x="17" y="145"/>
                  </a:cubicBezTo>
                  <a:cubicBezTo>
                    <a:pt x="17" y="178"/>
                    <a:pt x="34" y="215"/>
                    <a:pt x="50" y="232"/>
                  </a:cubicBezTo>
                  <a:cubicBezTo>
                    <a:pt x="88" y="248"/>
                    <a:pt x="104" y="265"/>
                    <a:pt x="137" y="265"/>
                  </a:cubicBezTo>
                  <a:cubicBezTo>
                    <a:pt x="207" y="248"/>
                    <a:pt x="240" y="178"/>
                    <a:pt x="224" y="112"/>
                  </a:cubicBezTo>
                  <a:cubicBezTo>
                    <a:pt x="224" y="75"/>
                    <a:pt x="207" y="42"/>
                    <a:pt x="191" y="26"/>
                  </a:cubicBezTo>
                  <a:cubicBezTo>
                    <a:pt x="174" y="26"/>
                    <a:pt x="174" y="9"/>
                    <a:pt x="153" y="9"/>
                  </a:cubicBezTo>
                  <a:cubicBezTo>
                    <a:pt x="142" y="9"/>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7" name="Google Shape;21157;p60"/>
            <p:cNvSpPr/>
            <p:nvPr/>
          </p:nvSpPr>
          <p:spPr>
            <a:xfrm>
              <a:off x="3811750" y="2369925"/>
              <a:ext cx="5600" cy="6525"/>
            </a:xfrm>
            <a:custGeom>
              <a:avLst/>
              <a:gdLst/>
              <a:ahLst/>
              <a:cxnLst/>
              <a:rect l="l" t="t" r="r" b="b"/>
              <a:pathLst>
                <a:path w="224" h="261" extrusionOk="0">
                  <a:moveTo>
                    <a:pt x="104" y="1"/>
                  </a:moveTo>
                  <a:cubicBezTo>
                    <a:pt x="71" y="1"/>
                    <a:pt x="55" y="22"/>
                    <a:pt x="38" y="38"/>
                  </a:cubicBezTo>
                  <a:cubicBezTo>
                    <a:pt x="17" y="71"/>
                    <a:pt x="1" y="104"/>
                    <a:pt x="1" y="158"/>
                  </a:cubicBezTo>
                  <a:cubicBezTo>
                    <a:pt x="1" y="191"/>
                    <a:pt x="17" y="228"/>
                    <a:pt x="55" y="244"/>
                  </a:cubicBezTo>
                  <a:cubicBezTo>
                    <a:pt x="71" y="261"/>
                    <a:pt x="104" y="261"/>
                    <a:pt x="141" y="261"/>
                  </a:cubicBezTo>
                  <a:cubicBezTo>
                    <a:pt x="191" y="261"/>
                    <a:pt x="224" y="191"/>
                    <a:pt x="224" y="125"/>
                  </a:cubicBezTo>
                  <a:lnTo>
                    <a:pt x="224" y="104"/>
                  </a:lnTo>
                  <a:cubicBezTo>
                    <a:pt x="224" y="71"/>
                    <a:pt x="191" y="38"/>
                    <a:pt x="158" y="22"/>
                  </a:cubicBezTo>
                  <a:cubicBezTo>
                    <a:pt x="141"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8" name="Google Shape;21158;p60"/>
            <p:cNvSpPr/>
            <p:nvPr/>
          </p:nvSpPr>
          <p:spPr>
            <a:xfrm>
              <a:off x="3814750" y="2325725"/>
              <a:ext cx="6100" cy="6675"/>
            </a:xfrm>
            <a:custGeom>
              <a:avLst/>
              <a:gdLst/>
              <a:ahLst/>
              <a:cxnLst/>
              <a:rect l="l" t="t" r="r" b="b"/>
              <a:pathLst>
                <a:path w="244" h="267" extrusionOk="0">
                  <a:moveTo>
                    <a:pt x="124" y="0"/>
                  </a:moveTo>
                  <a:cubicBezTo>
                    <a:pt x="87" y="0"/>
                    <a:pt x="71" y="17"/>
                    <a:pt x="38" y="37"/>
                  </a:cubicBezTo>
                  <a:cubicBezTo>
                    <a:pt x="21" y="54"/>
                    <a:pt x="0" y="87"/>
                    <a:pt x="0" y="120"/>
                  </a:cubicBezTo>
                  <a:cubicBezTo>
                    <a:pt x="0" y="157"/>
                    <a:pt x="0" y="190"/>
                    <a:pt x="21" y="223"/>
                  </a:cubicBezTo>
                  <a:cubicBezTo>
                    <a:pt x="38" y="243"/>
                    <a:pt x="71" y="260"/>
                    <a:pt x="104" y="260"/>
                  </a:cubicBezTo>
                  <a:cubicBezTo>
                    <a:pt x="110" y="265"/>
                    <a:pt x="117" y="267"/>
                    <a:pt x="124" y="267"/>
                  </a:cubicBezTo>
                  <a:cubicBezTo>
                    <a:pt x="142" y="267"/>
                    <a:pt x="162" y="255"/>
                    <a:pt x="174" y="243"/>
                  </a:cubicBezTo>
                  <a:cubicBezTo>
                    <a:pt x="227" y="190"/>
                    <a:pt x="244" y="103"/>
                    <a:pt x="190" y="54"/>
                  </a:cubicBezTo>
                  <a:cubicBezTo>
                    <a:pt x="190" y="37"/>
                    <a:pt x="174" y="17"/>
                    <a:pt x="157" y="17"/>
                  </a:cubicBezTo>
                  <a:cubicBezTo>
                    <a:pt x="141" y="17"/>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9" name="Google Shape;21159;p60"/>
            <p:cNvSpPr/>
            <p:nvPr/>
          </p:nvSpPr>
          <p:spPr>
            <a:xfrm>
              <a:off x="3813925" y="2245825"/>
              <a:ext cx="6000" cy="6950"/>
            </a:xfrm>
            <a:custGeom>
              <a:avLst/>
              <a:gdLst/>
              <a:ahLst/>
              <a:cxnLst/>
              <a:rect l="l" t="t" r="r" b="b"/>
              <a:pathLst>
                <a:path w="240" h="278" extrusionOk="0">
                  <a:moveTo>
                    <a:pt x="137" y="1"/>
                  </a:moveTo>
                  <a:cubicBezTo>
                    <a:pt x="120" y="1"/>
                    <a:pt x="87" y="17"/>
                    <a:pt x="71" y="38"/>
                  </a:cubicBezTo>
                  <a:cubicBezTo>
                    <a:pt x="17" y="88"/>
                    <a:pt x="1" y="174"/>
                    <a:pt x="54" y="224"/>
                  </a:cubicBezTo>
                  <a:cubicBezTo>
                    <a:pt x="71" y="244"/>
                    <a:pt x="87" y="261"/>
                    <a:pt x="120" y="277"/>
                  </a:cubicBezTo>
                  <a:cubicBezTo>
                    <a:pt x="157" y="277"/>
                    <a:pt x="174" y="261"/>
                    <a:pt x="207" y="244"/>
                  </a:cubicBezTo>
                  <a:cubicBezTo>
                    <a:pt x="223" y="224"/>
                    <a:pt x="240" y="191"/>
                    <a:pt x="240" y="158"/>
                  </a:cubicBezTo>
                  <a:cubicBezTo>
                    <a:pt x="240" y="121"/>
                    <a:pt x="240" y="88"/>
                    <a:pt x="223" y="55"/>
                  </a:cubicBezTo>
                  <a:cubicBezTo>
                    <a:pt x="207" y="38"/>
                    <a:pt x="190" y="17"/>
                    <a:pt x="174" y="17"/>
                  </a:cubicBezTo>
                  <a:cubicBezTo>
                    <a:pt x="157" y="17"/>
                    <a:pt x="15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0" name="Google Shape;21160;p60"/>
            <p:cNvSpPr/>
            <p:nvPr/>
          </p:nvSpPr>
          <p:spPr>
            <a:xfrm>
              <a:off x="3844425" y="2412925"/>
              <a:ext cx="6025" cy="6675"/>
            </a:xfrm>
            <a:custGeom>
              <a:avLst/>
              <a:gdLst/>
              <a:ahLst/>
              <a:cxnLst/>
              <a:rect l="l" t="t" r="r" b="b"/>
              <a:pathLst>
                <a:path w="241" h="267" extrusionOk="0">
                  <a:moveTo>
                    <a:pt x="104" y="0"/>
                  </a:moveTo>
                  <a:cubicBezTo>
                    <a:pt x="50" y="17"/>
                    <a:pt x="1" y="87"/>
                    <a:pt x="17" y="157"/>
                  </a:cubicBezTo>
                  <a:cubicBezTo>
                    <a:pt x="17" y="190"/>
                    <a:pt x="34" y="223"/>
                    <a:pt x="71" y="239"/>
                  </a:cubicBezTo>
                  <a:cubicBezTo>
                    <a:pt x="83" y="254"/>
                    <a:pt x="103" y="267"/>
                    <a:pt x="120" y="267"/>
                  </a:cubicBezTo>
                  <a:cubicBezTo>
                    <a:pt x="126" y="267"/>
                    <a:pt x="132" y="265"/>
                    <a:pt x="137" y="260"/>
                  </a:cubicBezTo>
                  <a:cubicBezTo>
                    <a:pt x="207" y="260"/>
                    <a:pt x="240" y="190"/>
                    <a:pt x="240" y="120"/>
                  </a:cubicBezTo>
                  <a:cubicBezTo>
                    <a:pt x="240" y="87"/>
                    <a:pt x="224" y="54"/>
                    <a:pt x="191" y="33"/>
                  </a:cubicBezTo>
                  <a:cubicBezTo>
                    <a:pt x="191" y="17"/>
                    <a:pt x="174" y="17"/>
                    <a:pt x="174" y="17"/>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1" name="Google Shape;21161;p60"/>
            <p:cNvSpPr/>
            <p:nvPr/>
          </p:nvSpPr>
          <p:spPr>
            <a:xfrm>
              <a:off x="3800225" y="2326500"/>
              <a:ext cx="6000" cy="6550"/>
            </a:xfrm>
            <a:custGeom>
              <a:avLst/>
              <a:gdLst/>
              <a:ahLst/>
              <a:cxnLst/>
              <a:rect l="l" t="t" r="r" b="b"/>
              <a:pathLst>
                <a:path w="240" h="262" extrusionOk="0">
                  <a:moveTo>
                    <a:pt x="132" y="0"/>
                  </a:moveTo>
                  <a:cubicBezTo>
                    <a:pt x="83" y="0"/>
                    <a:pt x="43" y="32"/>
                    <a:pt x="17" y="72"/>
                  </a:cubicBezTo>
                  <a:cubicBezTo>
                    <a:pt x="0" y="142"/>
                    <a:pt x="33" y="229"/>
                    <a:pt x="87" y="245"/>
                  </a:cubicBezTo>
                  <a:cubicBezTo>
                    <a:pt x="103" y="262"/>
                    <a:pt x="120" y="262"/>
                    <a:pt x="136" y="262"/>
                  </a:cubicBezTo>
                  <a:cubicBezTo>
                    <a:pt x="169" y="245"/>
                    <a:pt x="206" y="229"/>
                    <a:pt x="223" y="175"/>
                  </a:cubicBezTo>
                  <a:cubicBezTo>
                    <a:pt x="239" y="126"/>
                    <a:pt x="239" y="72"/>
                    <a:pt x="206" y="39"/>
                  </a:cubicBezTo>
                  <a:cubicBezTo>
                    <a:pt x="206" y="23"/>
                    <a:pt x="190" y="23"/>
                    <a:pt x="169" y="6"/>
                  </a:cubicBezTo>
                  <a:cubicBezTo>
                    <a:pt x="156" y="2"/>
                    <a:pt x="144"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2" name="Google Shape;21162;p60"/>
            <p:cNvSpPr/>
            <p:nvPr/>
          </p:nvSpPr>
          <p:spPr>
            <a:xfrm>
              <a:off x="3810100" y="2417250"/>
              <a:ext cx="6025" cy="6575"/>
            </a:xfrm>
            <a:custGeom>
              <a:avLst/>
              <a:gdLst/>
              <a:ahLst/>
              <a:cxnLst/>
              <a:rect l="l" t="t" r="r" b="b"/>
              <a:pathLst>
                <a:path w="241" h="263" extrusionOk="0">
                  <a:moveTo>
                    <a:pt x="104" y="0"/>
                  </a:moveTo>
                  <a:cubicBezTo>
                    <a:pt x="34" y="17"/>
                    <a:pt x="1" y="87"/>
                    <a:pt x="1" y="153"/>
                  </a:cubicBezTo>
                  <a:cubicBezTo>
                    <a:pt x="17" y="190"/>
                    <a:pt x="17" y="223"/>
                    <a:pt x="50" y="239"/>
                  </a:cubicBezTo>
                  <a:cubicBezTo>
                    <a:pt x="62" y="251"/>
                    <a:pt x="84" y="263"/>
                    <a:pt x="108" y="263"/>
                  </a:cubicBezTo>
                  <a:cubicBezTo>
                    <a:pt x="117" y="263"/>
                    <a:pt x="127" y="261"/>
                    <a:pt x="137" y="256"/>
                  </a:cubicBezTo>
                  <a:cubicBezTo>
                    <a:pt x="186" y="256"/>
                    <a:pt x="240" y="190"/>
                    <a:pt x="224" y="120"/>
                  </a:cubicBezTo>
                  <a:cubicBezTo>
                    <a:pt x="224" y="87"/>
                    <a:pt x="207" y="50"/>
                    <a:pt x="170" y="33"/>
                  </a:cubicBezTo>
                  <a:cubicBezTo>
                    <a:pt x="170" y="17"/>
                    <a:pt x="170" y="17"/>
                    <a:pt x="154" y="17"/>
                  </a:cubicBezTo>
                  <a:cubicBezTo>
                    <a:pt x="137" y="0"/>
                    <a:pt x="12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3" name="Google Shape;21163;p60"/>
            <p:cNvSpPr/>
            <p:nvPr/>
          </p:nvSpPr>
          <p:spPr>
            <a:xfrm>
              <a:off x="3809600" y="2386825"/>
              <a:ext cx="6525" cy="6475"/>
            </a:xfrm>
            <a:custGeom>
              <a:avLst/>
              <a:gdLst/>
              <a:ahLst/>
              <a:cxnLst/>
              <a:rect l="l" t="t" r="r" b="b"/>
              <a:pathLst>
                <a:path w="261" h="259" extrusionOk="0">
                  <a:moveTo>
                    <a:pt x="122" y="1"/>
                  </a:moveTo>
                  <a:cubicBezTo>
                    <a:pt x="78" y="1"/>
                    <a:pt x="45" y="32"/>
                    <a:pt x="21" y="84"/>
                  </a:cubicBezTo>
                  <a:cubicBezTo>
                    <a:pt x="0" y="149"/>
                    <a:pt x="37" y="220"/>
                    <a:pt x="87" y="253"/>
                  </a:cubicBezTo>
                  <a:cubicBezTo>
                    <a:pt x="97" y="256"/>
                    <a:pt x="107" y="258"/>
                    <a:pt x="118" y="258"/>
                  </a:cubicBezTo>
                  <a:cubicBezTo>
                    <a:pt x="164" y="258"/>
                    <a:pt x="210" y="224"/>
                    <a:pt x="227" y="170"/>
                  </a:cubicBezTo>
                  <a:cubicBezTo>
                    <a:pt x="260" y="117"/>
                    <a:pt x="227" y="30"/>
                    <a:pt x="174" y="13"/>
                  </a:cubicBezTo>
                  <a:cubicBezTo>
                    <a:pt x="155" y="5"/>
                    <a:pt x="138"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4" name="Google Shape;21164;p60"/>
            <p:cNvSpPr/>
            <p:nvPr/>
          </p:nvSpPr>
          <p:spPr>
            <a:xfrm>
              <a:off x="4105100" y="2255325"/>
              <a:ext cx="6000" cy="6400"/>
            </a:xfrm>
            <a:custGeom>
              <a:avLst/>
              <a:gdLst/>
              <a:ahLst/>
              <a:cxnLst/>
              <a:rect l="l" t="t" r="r" b="b"/>
              <a:pathLst>
                <a:path w="240" h="256" extrusionOk="0">
                  <a:moveTo>
                    <a:pt x="137" y="0"/>
                  </a:moveTo>
                  <a:cubicBezTo>
                    <a:pt x="120" y="0"/>
                    <a:pt x="87" y="0"/>
                    <a:pt x="71" y="17"/>
                  </a:cubicBezTo>
                  <a:cubicBezTo>
                    <a:pt x="17" y="70"/>
                    <a:pt x="1" y="153"/>
                    <a:pt x="54" y="206"/>
                  </a:cubicBezTo>
                  <a:cubicBezTo>
                    <a:pt x="71" y="239"/>
                    <a:pt x="87" y="256"/>
                    <a:pt x="120" y="256"/>
                  </a:cubicBezTo>
                  <a:cubicBezTo>
                    <a:pt x="157" y="256"/>
                    <a:pt x="174" y="256"/>
                    <a:pt x="207" y="223"/>
                  </a:cubicBezTo>
                  <a:cubicBezTo>
                    <a:pt x="223" y="206"/>
                    <a:pt x="240" y="173"/>
                    <a:pt x="240" y="136"/>
                  </a:cubicBezTo>
                  <a:cubicBezTo>
                    <a:pt x="240" y="103"/>
                    <a:pt x="240" y="70"/>
                    <a:pt x="223" y="50"/>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5" name="Google Shape;21165;p60"/>
            <p:cNvSpPr/>
            <p:nvPr/>
          </p:nvSpPr>
          <p:spPr>
            <a:xfrm>
              <a:off x="3802375" y="2402500"/>
              <a:ext cx="6000" cy="6475"/>
            </a:xfrm>
            <a:custGeom>
              <a:avLst/>
              <a:gdLst/>
              <a:ahLst/>
              <a:cxnLst/>
              <a:rect l="l" t="t" r="r" b="b"/>
              <a:pathLst>
                <a:path w="240" h="259" extrusionOk="0">
                  <a:moveTo>
                    <a:pt x="135" y="1"/>
                  </a:moveTo>
                  <a:cubicBezTo>
                    <a:pt x="81" y="1"/>
                    <a:pt x="31" y="31"/>
                    <a:pt x="17" y="75"/>
                  </a:cubicBezTo>
                  <a:cubicBezTo>
                    <a:pt x="1" y="141"/>
                    <a:pt x="34" y="228"/>
                    <a:pt x="83" y="244"/>
                  </a:cubicBezTo>
                  <a:cubicBezTo>
                    <a:pt x="98" y="254"/>
                    <a:pt x="114" y="259"/>
                    <a:pt x="129" y="259"/>
                  </a:cubicBezTo>
                  <a:cubicBezTo>
                    <a:pt x="171" y="259"/>
                    <a:pt x="211" y="226"/>
                    <a:pt x="223" y="178"/>
                  </a:cubicBezTo>
                  <a:cubicBezTo>
                    <a:pt x="240" y="108"/>
                    <a:pt x="223" y="38"/>
                    <a:pt x="170" y="5"/>
                  </a:cubicBezTo>
                  <a:cubicBezTo>
                    <a:pt x="158" y="2"/>
                    <a:pt x="146"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6" name="Google Shape;21166;p60"/>
            <p:cNvSpPr/>
            <p:nvPr/>
          </p:nvSpPr>
          <p:spPr>
            <a:xfrm>
              <a:off x="3803200" y="2450325"/>
              <a:ext cx="6000" cy="6425"/>
            </a:xfrm>
            <a:custGeom>
              <a:avLst/>
              <a:gdLst/>
              <a:ahLst/>
              <a:cxnLst/>
              <a:rect l="l" t="t" r="r" b="b"/>
              <a:pathLst>
                <a:path w="240" h="257" extrusionOk="0">
                  <a:moveTo>
                    <a:pt x="104" y="1"/>
                  </a:moveTo>
                  <a:cubicBezTo>
                    <a:pt x="34" y="17"/>
                    <a:pt x="1" y="67"/>
                    <a:pt x="17" y="153"/>
                  </a:cubicBezTo>
                  <a:cubicBezTo>
                    <a:pt x="17" y="186"/>
                    <a:pt x="34" y="207"/>
                    <a:pt x="50" y="223"/>
                  </a:cubicBezTo>
                  <a:cubicBezTo>
                    <a:pt x="71" y="256"/>
                    <a:pt x="104" y="256"/>
                    <a:pt x="137" y="256"/>
                  </a:cubicBezTo>
                  <a:cubicBezTo>
                    <a:pt x="174" y="256"/>
                    <a:pt x="190" y="223"/>
                    <a:pt x="207" y="207"/>
                  </a:cubicBezTo>
                  <a:cubicBezTo>
                    <a:pt x="223" y="170"/>
                    <a:pt x="240" y="137"/>
                    <a:pt x="223" y="104"/>
                  </a:cubicBezTo>
                  <a:cubicBezTo>
                    <a:pt x="223" y="67"/>
                    <a:pt x="207" y="34"/>
                    <a:pt x="190" y="17"/>
                  </a:cubicBezTo>
                  <a:cubicBezTo>
                    <a:pt x="174" y="17"/>
                    <a:pt x="174"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7" name="Google Shape;21167;p60"/>
            <p:cNvSpPr/>
            <p:nvPr/>
          </p:nvSpPr>
          <p:spPr>
            <a:xfrm>
              <a:off x="3806200" y="2482900"/>
              <a:ext cx="6000" cy="6525"/>
            </a:xfrm>
            <a:custGeom>
              <a:avLst/>
              <a:gdLst/>
              <a:ahLst/>
              <a:cxnLst/>
              <a:rect l="l" t="t" r="r" b="b"/>
              <a:pathLst>
                <a:path w="240" h="261" extrusionOk="0">
                  <a:moveTo>
                    <a:pt x="87" y="1"/>
                  </a:moveTo>
                  <a:cubicBezTo>
                    <a:pt x="33" y="38"/>
                    <a:pt x="0" y="87"/>
                    <a:pt x="17" y="157"/>
                  </a:cubicBezTo>
                  <a:cubicBezTo>
                    <a:pt x="17" y="190"/>
                    <a:pt x="33" y="207"/>
                    <a:pt x="54" y="244"/>
                  </a:cubicBezTo>
                  <a:cubicBezTo>
                    <a:pt x="87" y="260"/>
                    <a:pt x="120" y="260"/>
                    <a:pt x="136" y="260"/>
                  </a:cubicBezTo>
                  <a:cubicBezTo>
                    <a:pt x="206" y="244"/>
                    <a:pt x="239" y="174"/>
                    <a:pt x="239" y="104"/>
                  </a:cubicBezTo>
                  <a:cubicBezTo>
                    <a:pt x="239" y="104"/>
                    <a:pt x="223" y="87"/>
                    <a:pt x="223" y="71"/>
                  </a:cubicBezTo>
                  <a:cubicBezTo>
                    <a:pt x="206" y="38"/>
                    <a:pt x="190"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8" name="Google Shape;21168;p60"/>
            <p:cNvSpPr/>
            <p:nvPr/>
          </p:nvSpPr>
          <p:spPr>
            <a:xfrm>
              <a:off x="3811350" y="2340775"/>
              <a:ext cx="6000" cy="6675"/>
            </a:xfrm>
            <a:custGeom>
              <a:avLst/>
              <a:gdLst/>
              <a:ahLst/>
              <a:cxnLst/>
              <a:rect l="l" t="t" r="r" b="b"/>
              <a:pathLst>
                <a:path w="240" h="267" extrusionOk="0">
                  <a:moveTo>
                    <a:pt x="104" y="0"/>
                  </a:moveTo>
                  <a:cubicBezTo>
                    <a:pt x="33" y="17"/>
                    <a:pt x="0" y="87"/>
                    <a:pt x="0" y="157"/>
                  </a:cubicBezTo>
                  <a:cubicBezTo>
                    <a:pt x="17" y="190"/>
                    <a:pt x="17" y="223"/>
                    <a:pt x="54" y="239"/>
                  </a:cubicBezTo>
                  <a:cubicBezTo>
                    <a:pt x="66" y="254"/>
                    <a:pt x="86" y="267"/>
                    <a:pt x="109" y="267"/>
                  </a:cubicBezTo>
                  <a:cubicBezTo>
                    <a:pt x="118" y="267"/>
                    <a:pt x="127" y="265"/>
                    <a:pt x="136" y="260"/>
                  </a:cubicBezTo>
                  <a:cubicBezTo>
                    <a:pt x="190" y="260"/>
                    <a:pt x="240" y="190"/>
                    <a:pt x="223" y="120"/>
                  </a:cubicBezTo>
                  <a:cubicBezTo>
                    <a:pt x="223" y="70"/>
                    <a:pt x="190" y="33"/>
                    <a:pt x="157" y="17"/>
                  </a:cubicBezTo>
                  <a:cubicBezTo>
                    <a:pt x="136"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9" name="Google Shape;21169;p60"/>
            <p:cNvSpPr/>
            <p:nvPr/>
          </p:nvSpPr>
          <p:spPr>
            <a:xfrm>
              <a:off x="4108100" y="2285425"/>
              <a:ext cx="6525" cy="6575"/>
            </a:xfrm>
            <a:custGeom>
              <a:avLst/>
              <a:gdLst/>
              <a:ahLst/>
              <a:cxnLst/>
              <a:rect l="l" t="t" r="r" b="b"/>
              <a:pathLst>
                <a:path w="261" h="263" extrusionOk="0">
                  <a:moveTo>
                    <a:pt x="140" y="0"/>
                  </a:moveTo>
                  <a:cubicBezTo>
                    <a:pt x="103" y="0"/>
                    <a:pt x="87" y="17"/>
                    <a:pt x="54" y="33"/>
                  </a:cubicBezTo>
                  <a:cubicBezTo>
                    <a:pt x="17" y="66"/>
                    <a:pt x="0" y="153"/>
                    <a:pt x="37" y="223"/>
                  </a:cubicBezTo>
                  <a:cubicBezTo>
                    <a:pt x="70" y="239"/>
                    <a:pt x="87" y="256"/>
                    <a:pt x="120" y="256"/>
                  </a:cubicBezTo>
                  <a:cubicBezTo>
                    <a:pt x="131" y="261"/>
                    <a:pt x="140" y="263"/>
                    <a:pt x="148" y="263"/>
                  </a:cubicBezTo>
                  <a:cubicBezTo>
                    <a:pt x="168" y="263"/>
                    <a:pt x="183" y="251"/>
                    <a:pt x="206" y="239"/>
                  </a:cubicBezTo>
                  <a:cubicBezTo>
                    <a:pt x="244" y="186"/>
                    <a:pt x="260" y="103"/>
                    <a:pt x="223" y="50"/>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0" name="Google Shape;21170;p60"/>
            <p:cNvSpPr/>
            <p:nvPr/>
          </p:nvSpPr>
          <p:spPr>
            <a:xfrm>
              <a:off x="4113250" y="2269725"/>
              <a:ext cx="6100" cy="6650"/>
            </a:xfrm>
            <a:custGeom>
              <a:avLst/>
              <a:gdLst/>
              <a:ahLst/>
              <a:cxnLst/>
              <a:rect l="l" t="t" r="r" b="b"/>
              <a:pathLst>
                <a:path w="244" h="266" extrusionOk="0">
                  <a:moveTo>
                    <a:pt x="134" y="1"/>
                  </a:moveTo>
                  <a:cubicBezTo>
                    <a:pt x="126" y="1"/>
                    <a:pt x="116" y="3"/>
                    <a:pt x="103" y="10"/>
                  </a:cubicBezTo>
                  <a:cubicBezTo>
                    <a:pt x="54" y="10"/>
                    <a:pt x="0" y="76"/>
                    <a:pt x="17" y="146"/>
                  </a:cubicBezTo>
                  <a:cubicBezTo>
                    <a:pt x="17" y="179"/>
                    <a:pt x="38" y="216"/>
                    <a:pt x="71" y="232"/>
                  </a:cubicBezTo>
                  <a:cubicBezTo>
                    <a:pt x="87" y="249"/>
                    <a:pt x="120" y="265"/>
                    <a:pt x="141" y="265"/>
                  </a:cubicBezTo>
                  <a:cubicBezTo>
                    <a:pt x="207" y="249"/>
                    <a:pt x="244" y="179"/>
                    <a:pt x="244" y="113"/>
                  </a:cubicBezTo>
                  <a:cubicBezTo>
                    <a:pt x="223" y="76"/>
                    <a:pt x="223" y="43"/>
                    <a:pt x="190" y="26"/>
                  </a:cubicBezTo>
                  <a:lnTo>
                    <a:pt x="174" y="10"/>
                  </a:lnTo>
                  <a:cubicBezTo>
                    <a:pt x="163" y="10"/>
                    <a:pt x="15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1" name="Google Shape;21171;p60"/>
            <p:cNvSpPr/>
            <p:nvPr/>
          </p:nvSpPr>
          <p:spPr>
            <a:xfrm>
              <a:off x="4112000" y="2240075"/>
              <a:ext cx="6025" cy="6725"/>
            </a:xfrm>
            <a:custGeom>
              <a:avLst/>
              <a:gdLst/>
              <a:ahLst/>
              <a:cxnLst/>
              <a:rect l="l" t="t" r="r" b="b"/>
              <a:pathLst>
                <a:path w="241" h="269" extrusionOk="0">
                  <a:moveTo>
                    <a:pt x="121" y="1"/>
                  </a:moveTo>
                  <a:cubicBezTo>
                    <a:pt x="115" y="1"/>
                    <a:pt x="110" y="3"/>
                    <a:pt x="104" y="8"/>
                  </a:cubicBezTo>
                  <a:cubicBezTo>
                    <a:pt x="50" y="8"/>
                    <a:pt x="1" y="78"/>
                    <a:pt x="17" y="144"/>
                  </a:cubicBezTo>
                  <a:cubicBezTo>
                    <a:pt x="17" y="181"/>
                    <a:pt x="34" y="214"/>
                    <a:pt x="50" y="231"/>
                  </a:cubicBezTo>
                  <a:cubicBezTo>
                    <a:pt x="88" y="247"/>
                    <a:pt x="104" y="268"/>
                    <a:pt x="137" y="268"/>
                  </a:cubicBezTo>
                  <a:cubicBezTo>
                    <a:pt x="170" y="247"/>
                    <a:pt x="191" y="231"/>
                    <a:pt x="207" y="214"/>
                  </a:cubicBezTo>
                  <a:cubicBezTo>
                    <a:pt x="224" y="181"/>
                    <a:pt x="240" y="144"/>
                    <a:pt x="240" y="111"/>
                  </a:cubicBezTo>
                  <a:cubicBezTo>
                    <a:pt x="224" y="78"/>
                    <a:pt x="207" y="41"/>
                    <a:pt x="191" y="25"/>
                  </a:cubicBezTo>
                  <a:cubicBezTo>
                    <a:pt x="191" y="25"/>
                    <a:pt x="170" y="8"/>
                    <a:pt x="153" y="8"/>
                  </a:cubicBezTo>
                  <a:cubicBezTo>
                    <a:pt x="142" y="8"/>
                    <a:pt x="131"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2" name="Google Shape;21172;p60"/>
            <p:cNvSpPr/>
            <p:nvPr/>
          </p:nvSpPr>
          <p:spPr>
            <a:xfrm>
              <a:off x="4109025" y="2315975"/>
              <a:ext cx="6000" cy="6675"/>
            </a:xfrm>
            <a:custGeom>
              <a:avLst/>
              <a:gdLst/>
              <a:ahLst/>
              <a:cxnLst/>
              <a:rect l="l" t="t" r="r" b="b"/>
              <a:pathLst>
                <a:path w="240" h="267" extrusionOk="0">
                  <a:moveTo>
                    <a:pt x="116" y="0"/>
                  </a:moveTo>
                  <a:cubicBezTo>
                    <a:pt x="69" y="0"/>
                    <a:pt x="29" y="33"/>
                    <a:pt x="17" y="81"/>
                  </a:cubicBezTo>
                  <a:cubicBezTo>
                    <a:pt x="0" y="151"/>
                    <a:pt x="33" y="238"/>
                    <a:pt x="83" y="254"/>
                  </a:cubicBezTo>
                  <a:cubicBezTo>
                    <a:pt x="97" y="263"/>
                    <a:pt x="112" y="267"/>
                    <a:pt x="128" y="267"/>
                  </a:cubicBezTo>
                  <a:cubicBezTo>
                    <a:pt x="170" y="267"/>
                    <a:pt x="211" y="236"/>
                    <a:pt x="223" y="184"/>
                  </a:cubicBezTo>
                  <a:cubicBezTo>
                    <a:pt x="240" y="118"/>
                    <a:pt x="223" y="48"/>
                    <a:pt x="169" y="15"/>
                  </a:cubicBezTo>
                  <a:cubicBezTo>
                    <a:pt x="151" y="5"/>
                    <a:pt x="133"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3" name="Google Shape;21173;p60"/>
            <p:cNvSpPr/>
            <p:nvPr/>
          </p:nvSpPr>
          <p:spPr>
            <a:xfrm>
              <a:off x="4116750" y="2391775"/>
              <a:ext cx="6000" cy="6725"/>
            </a:xfrm>
            <a:custGeom>
              <a:avLst/>
              <a:gdLst/>
              <a:ahLst/>
              <a:cxnLst/>
              <a:rect l="l" t="t" r="r" b="b"/>
              <a:pathLst>
                <a:path w="240" h="269" extrusionOk="0">
                  <a:moveTo>
                    <a:pt x="119" y="1"/>
                  </a:moveTo>
                  <a:cubicBezTo>
                    <a:pt x="67" y="1"/>
                    <a:pt x="28" y="34"/>
                    <a:pt x="1" y="92"/>
                  </a:cubicBezTo>
                  <a:lnTo>
                    <a:pt x="1" y="141"/>
                  </a:lnTo>
                  <a:cubicBezTo>
                    <a:pt x="1" y="195"/>
                    <a:pt x="34" y="244"/>
                    <a:pt x="67" y="261"/>
                  </a:cubicBezTo>
                  <a:cubicBezTo>
                    <a:pt x="77" y="266"/>
                    <a:pt x="88" y="269"/>
                    <a:pt x="100" y="269"/>
                  </a:cubicBezTo>
                  <a:cubicBezTo>
                    <a:pt x="130" y="269"/>
                    <a:pt x="162" y="252"/>
                    <a:pt x="186" y="228"/>
                  </a:cubicBezTo>
                  <a:cubicBezTo>
                    <a:pt x="186" y="211"/>
                    <a:pt x="207" y="195"/>
                    <a:pt x="207" y="178"/>
                  </a:cubicBezTo>
                  <a:cubicBezTo>
                    <a:pt x="240" y="108"/>
                    <a:pt x="207" y="38"/>
                    <a:pt x="153" y="5"/>
                  </a:cubicBezTo>
                  <a:cubicBezTo>
                    <a:pt x="141" y="2"/>
                    <a:pt x="130"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4" name="Google Shape;21174;p60"/>
            <p:cNvSpPr/>
            <p:nvPr/>
          </p:nvSpPr>
          <p:spPr>
            <a:xfrm>
              <a:off x="4107275" y="2332200"/>
              <a:ext cx="6000" cy="6425"/>
            </a:xfrm>
            <a:custGeom>
              <a:avLst/>
              <a:gdLst/>
              <a:ahLst/>
              <a:cxnLst/>
              <a:rect l="l" t="t" r="r" b="b"/>
              <a:pathLst>
                <a:path w="240" h="257" extrusionOk="0">
                  <a:moveTo>
                    <a:pt x="103" y="1"/>
                  </a:moveTo>
                  <a:cubicBezTo>
                    <a:pt x="50" y="1"/>
                    <a:pt x="0" y="67"/>
                    <a:pt x="17" y="137"/>
                  </a:cubicBezTo>
                  <a:cubicBezTo>
                    <a:pt x="17" y="170"/>
                    <a:pt x="33" y="207"/>
                    <a:pt x="50" y="224"/>
                  </a:cubicBezTo>
                  <a:cubicBezTo>
                    <a:pt x="87" y="257"/>
                    <a:pt x="120" y="257"/>
                    <a:pt x="136" y="257"/>
                  </a:cubicBezTo>
                  <a:cubicBezTo>
                    <a:pt x="206" y="240"/>
                    <a:pt x="239" y="170"/>
                    <a:pt x="239" y="104"/>
                  </a:cubicBezTo>
                  <a:cubicBezTo>
                    <a:pt x="223" y="67"/>
                    <a:pt x="206" y="34"/>
                    <a:pt x="190" y="17"/>
                  </a:cubicBezTo>
                  <a:lnTo>
                    <a:pt x="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5" name="Google Shape;21175;p60"/>
            <p:cNvSpPr/>
            <p:nvPr/>
          </p:nvSpPr>
          <p:spPr>
            <a:xfrm>
              <a:off x="4113250" y="2364375"/>
              <a:ext cx="6100" cy="6525"/>
            </a:xfrm>
            <a:custGeom>
              <a:avLst/>
              <a:gdLst/>
              <a:ahLst/>
              <a:cxnLst/>
              <a:rect l="l" t="t" r="r" b="b"/>
              <a:pathLst>
                <a:path w="244" h="261" extrusionOk="0">
                  <a:moveTo>
                    <a:pt x="103" y="0"/>
                  </a:moveTo>
                  <a:cubicBezTo>
                    <a:pt x="54" y="17"/>
                    <a:pt x="0" y="87"/>
                    <a:pt x="17" y="157"/>
                  </a:cubicBezTo>
                  <a:cubicBezTo>
                    <a:pt x="17" y="190"/>
                    <a:pt x="38" y="206"/>
                    <a:pt x="54" y="244"/>
                  </a:cubicBezTo>
                  <a:cubicBezTo>
                    <a:pt x="87" y="260"/>
                    <a:pt x="103" y="260"/>
                    <a:pt x="141" y="260"/>
                  </a:cubicBezTo>
                  <a:cubicBezTo>
                    <a:pt x="174" y="260"/>
                    <a:pt x="190" y="244"/>
                    <a:pt x="207" y="206"/>
                  </a:cubicBezTo>
                  <a:cubicBezTo>
                    <a:pt x="223" y="173"/>
                    <a:pt x="244" y="140"/>
                    <a:pt x="223" y="103"/>
                  </a:cubicBezTo>
                  <a:cubicBezTo>
                    <a:pt x="223"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6" name="Google Shape;21176;p60"/>
            <p:cNvSpPr/>
            <p:nvPr/>
          </p:nvSpPr>
          <p:spPr>
            <a:xfrm>
              <a:off x="4118000" y="2345500"/>
              <a:ext cx="5575" cy="6425"/>
            </a:xfrm>
            <a:custGeom>
              <a:avLst/>
              <a:gdLst/>
              <a:ahLst/>
              <a:cxnLst/>
              <a:rect l="l" t="t" r="r" b="b"/>
              <a:pathLst>
                <a:path w="223" h="257" extrusionOk="0">
                  <a:moveTo>
                    <a:pt x="87" y="1"/>
                  </a:moveTo>
                  <a:cubicBezTo>
                    <a:pt x="54" y="1"/>
                    <a:pt x="33" y="34"/>
                    <a:pt x="17" y="50"/>
                  </a:cubicBezTo>
                  <a:cubicBezTo>
                    <a:pt x="0" y="87"/>
                    <a:pt x="0" y="120"/>
                    <a:pt x="0" y="153"/>
                  </a:cubicBezTo>
                  <a:cubicBezTo>
                    <a:pt x="0" y="190"/>
                    <a:pt x="17" y="223"/>
                    <a:pt x="33" y="240"/>
                  </a:cubicBezTo>
                  <a:cubicBezTo>
                    <a:pt x="70" y="256"/>
                    <a:pt x="87" y="256"/>
                    <a:pt x="120" y="256"/>
                  </a:cubicBezTo>
                  <a:cubicBezTo>
                    <a:pt x="190" y="240"/>
                    <a:pt x="223" y="190"/>
                    <a:pt x="223" y="104"/>
                  </a:cubicBezTo>
                  <a:cubicBezTo>
                    <a:pt x="206" y="71"/>
                    <a:pt x="190" y="50"/>
                    <a:pt x="173" y="34"/>
                  </a:cubicBezTo>
                  <a:cubicBezTo>
                    <a:pt x="173" y="17"/>
                    <a:pt x="157" y="17"/>
                    <a:pt x="136" y="17"/>
                  </a:cubicBezTo>
                  <a:cubicBezTo>
                    <a:pt x="120"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7" name="Google Shape;21177;p60"/>
            <p:cNvSpPr/>
            <p:nvPr/>
          </p:nvSpPr>
          <p:spPr>
            <a:xfrm>
              <a:off x="4107275" y="2210175"/>
              <a:ext cx="6000" cy="6525"/>
            </a:xfrm>
            <a:custGeom>
              <a:avLst/>
              <a:gdLst/>
              <a:ahLst/>
              <a:cxnLst/>
              <a:rect l="l" t="t" r="r" b="b"/>
              <a:pathLst>
                <a:path w="240" h="261" extrusionOk="0">
                  <a:moveTo>
                    <a:pt x="103" y="0"/>
                  </a:moveTo>
                  <a:cubicBezTo>
                    <a:pt x="33" y="21"/>
                    <a:pt x="0" y="71"/>
                    <a:pt x="0" y="157"/>
                  </a:cubicBezTo>
                  <a:cubicBezTo>
                    <a:pt x="17" y="190"/>
                    <a:pt x="17" y="207"/>
                    <a:pt x="50" y="244"/>
                  </a:cubicBezTo>
                  <a:cubicBezTo>
                    <a:pt x="70" y="260"/>
                    <a:pt x="103" y="260"/>
                    <a:pt x="136" y="260"/>
                  </a:cubicBezTo>
                  <a:cubicBezTo>
                    <a:pt x="190" y="244"/>
                    <a:pt x="239" y="174"/>
                    <a:pt x="223" y="103"/>
                  </a:cubicBezTo>
                  <a:cubicBezTo>
                    <a:pt x="223" y="71"/>
                    <a:pt x="206" y="38"/>
                    <a:pt x="173" y="21"/>
                  </a:cubicBezTo>
                  <a:cubicBezTo>
                    <a:pt x="173" y="21"/>
                    <a:pt x="153" y="21"/>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8" name="Google Shape;21178;p60"/>
            <p:cNvSpPr/>
            <p:nvPr/>
          </p:nvSpPr>
          <p:spPr>
            <a:xfrm>
              <a:off x="4134800" y="2202950"/>
              <a:ext cx="6000" cy="6425"/>
            </a:xfrm>
            <a:custGeom>
              <a:avLst/>
              <a:gdLst/>
              <a:ahLst/>
              <a:cxnLst/>
              <a:rect l="l" t="t" r="r" b="b"/>
              <a:pathLst>
                <a:path w="240" h="257" extrusionOk="0">
                  <a:moveTo>
                    <a:pt x="103" y="1"/>
                  </a:moveTo>
                  <a:cubicBezTo>
                    <a:pt x="33" y="17"/>
                    <a:pt x="0" y="67"/>
                    <a:pt x="0" y="153"/>
                  </a:cubicBezTo>
                  <a:cubicBezTo>
                    <a:pt x="17" y="186"/>
                    <a:pt x="33" y="207"/>
                    <a:pt x="50" y="240"/>
                  </a:cubicBezTo>
                  <a:cubicBezTo>
                    <a:pt x="66" y="256"/>
                    <a:pt x="103" y="256"/>
                    <a:pt x="136" y="256"/>
                  </a:cubicBezTo>
                  <a:cubicBezTo>
                    <a:pt x="186" y="240"/>
                    <a:pt x="239" y="170"/>
                    <a:pt x="223" y="104"/>
                  </a:cubicBezTo>
                  <a:cubicBezTo>
                    <a:pt x="223" y="67"/>
                    <a:pt x="206" y="34"/>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9" name="Google Shape;21179;p60"/>
            <p:cNvSpPr/>
            <p:nvPr/>
          </p:nvSpPr>
          <p:spPr>
            <a:xfrm>
              <a:off x="4140775" y="2186150"/>
              <a:ext cx="6400" cy="6525"/>
            </a:xfrm>
            <a:custGeom>
              <a:avLst/>
              <a:gdLst/>
              <a:ahLst/>
              <a:cxnLst/>
              <a:rect l="l" t="t" r="r" b="b"/>
              <a:pathLst>
                <a:path w="256" h="261" extrusionOk="0">
                  <a:moveTo>
                    <a:pt x="136" y="1"/>
                  </a:moveTo>
                  <a:cubicBezTo>
                    <a:pt x="120" y="1"/>
                    <a:pt x="87" y="1"/>
                    <a:pt x="70" y="34"/>
                  </a:cubicBezTo>
                  <a:cubicBezTo>
                    <a:pt x="17" y="71"/>
                    <a:pt x="0" y="157"/>
                    <a:pt x="50" y="207"/>
                  </a:cubicBezTo>
                  <a:cubicBezTo>
                    <a:pt x="70" y="240"/>
                    <a:pt x="87" y="261"/>
                    <a:pt x="120" y="261"/>
                  </a:cubicBezTo>
                  <a:cubicBezTo>
                    <a:pt x="153" y="261"/>
                    <a:pt x="173" y="261"/>
                    <a:pt x="206" y="240"/>
                  </a:cubicBezTo>
                  <a:cubicBezTo>
                    <a:pt x="256" y="190"/>
                    <a:pt x="256" y="104"/>
                    <a:pt x="223" y="54"/>
                  </a:cubicBezTo>
                  <a:cubicBezTo>
                    <a:pt x="206" y="34"/>
                    <a:pt x="190" y="17"/>
                    <a:pt x="173" y="17"/>
                  </a:cubicBezTo>
                  <a:cubicBezTo>
                    <a:pt x="173" y="1"/>
                    <a:pt x="153"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0" name="Google Shape;21180;p60"/>
            <p:cNvSpPr/>
            <p:nvPr/>
          </p:nvSpPr>
          <p:spPr>
            <a:xfrm>
              <a:off x="4106450" y="2379425"/>
              <a:ext cx="6000" cy="6500"/>
            </a:xfrm>
            <a:custGeom>
              <a:avLst/>
              <a:gdLst/>
              <a:ahLst/>
              <a:cxnLst/>
              <a:rect l="l" t="t" r="r" b="b"/>
              <a:pathLst>
                <a:path w="240" h="260" extrusionOk="0">
                  <a:moveTo>
                    <a:pt x="136" y="0"/>
                  </a:moveTo>
                  <a:cubicBezTo>
                    <a:pt x="103" y="0"/>
                    <a:pt x="83" y="0"/>
                    <a:pt x="50" y="33"/>
                  </a:cubicBezTo>
                  <a:cubicBezTo>
                    <a:pt x="0" y="70"/>
                    <a:pt x="0" y="157"/>
                    <a:pt x="33" y="206"/>
                  </a:cubicBezTo>
                  <a:cubicBezTo>
                    <a:pt x="50" y="239"/>
                    <a:pt x="83" y="260"/>
                    <a:pt x="120" y="260"/>
                  </a:cubicBezTo>
                  <a:cubicBezTo>
                    <a:pt x="136" y="260"/>
                    <a:pt x="169" y="260"/>
                    <a:pt x="186" y="223"/>
                  </a:cubicBezTo>
                  <a:cubicBezTo>
                    <a:pt x="223" y="206"/>
                    <a:pt x="223" y="173"/>
                    <a:pt x="239" y="136"/>
                  </a:cubicBezTo>
                  <a:cubicBezTo>
                    <a:pt x="239" y="103"/>
                    <a:pt x="223" y="70"/>
                    <a:pt x="206" y="54"/>
                  </a:cubicBezTo>
                  <a:cubicBezTo>
                    <a:pt x="206" y="33"/>
                    <a:pt x="186" y="17"/>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1" name="Google Shape;21181;p60"/>
            <p:cNvSpPr/>
            <p:nvPr/>
          </p:nvSpPr>
          <p:spPr>
            <a:xfrm>
              <a:off x="4129125" y="2314575"/>
              <a:ext cx="6100" cy="6425"/>
            </a:xfrm>
            <a:custGeom>
              <a:avLst/>
              <a:gdLst/>
              <a:ahLst/>
              <a:cxnLst/>
              <a:rect l="l" t="t" r="r" b="b"/>
              <a:pathLst>
                <a:path w="244" h="257" extrusionOk="0">
                  <a:moveTo>
                    <a:pt x="103" y="1"/>
                  </a:moveTo>
                  <a:cubicBezTo>
                    <a:pt x="54" y="17"/>
                    <a:pt x="0" y="87"/>
                    <a:pt x="21" y="153"/>
                  </a:cubicBezTo>
                  <a:cubicBezTo>
                    <a:pt x="21" y="191"/>
                    <a:pt x="37" y="224"/>
                    <a:pt x="70" y="240"/>
                  </a:cubicBezTo>
                  <a:cubicBezTo>
                    <a:pt x="87" y="257"/>
                    <a:pt x="124" y="257"/>
                    <a:pt x="141" y="257"/>
                  </a:cubicBezTo>
                  <a:cubicBezTo>
                    <a:pt x="206" y="240"/>
                    <a:pt x="244" y="191"/>
                    <a:pt x="244" y="104"/>
                  </a:cubicBezTo>
                  <a:cubicBezTo>
                    <a:pt x="227" y="71"/>
                    <a:pt x="206" y="50"/>
                    <a:pt x="190" y="17"/>
                  </a:cubicBezTo>
                  <a:lnTo>
                    <a:pt x="174" y="17"/>
                  </a:lnTo>
                  <a:cubicBezTo>
                    <a:pt x="157"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2" name="Google Shape;21182;p60"/>
            <p:cNvSpPr/>
            <p:nvPr/>
          </p:nvSpPr>
          <p:spPr>
            <a:xfrm>
              <a:off x="4105100" y="2351900"/>
              <a:ext cx="6000" cy="6425"/>
            </a:xfrm>
            <a:custGeom>
              <a:avLst/>
              <a:gdLst/>
              <a:ahLst/>
              <a:cxnLst/>
              <a:rect l="l" t="t" r="r" b="b"/>
              <a:pathLst>
                <a:path w="240" h="257" extrusionOk="0">
                  <a:moveTo>
                    <a:pt x="120" y="0"/>
                  </a:moveTo>
                  <a:cubicBezTo>
                    <a:pt x="104" y="0"/>
                    <a:pt x="71" y="0"/>
                    <a:pt x="54" y="38"/>
                  </a:cubicBezTo>
                  <a:cubicBezTo>
                    <a:pt x="17" y="54"/>
                    <a:pt x="1" y="87"/>
                    <a:pt x="1" y="124"/>
                  </a:cubicBezTo>
                  <a:cubicBezTo>
                    <a:pt x="1" y="157"/>
                    <a:pt x="17" y="190"/>
                    <a:pt x="34" y="207"/>
                  </a:cubicBezTo>
                  <a:cubicBezTo>
                    <a:pt x="55" y="238"/>
                    <a:pt x="87" y="257"/>
                    <a:pt x="121" y="257"/>
                  </a:cubicBezTo>
                  <a:cubicBezTo>
                    <a:pt x="144" y="257"/>
                    <a:pt x="168" y="248"/>
                    <a:pt x="190" y="227"/>
                  </a:cubicBezTo>
                  <a:cubicBezTo>
                    <a:pt x="223" y="190"/>
                    <a:pt x="240" y="103"/>
                    <a:pt x="207" y="54"/>
                  </a:cubicBezTo>
                  <a:cubicBezTo>
                    <a:pt x="190" y="38"/>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3" name="Google Shape;21183;p60"/>
            <p:cNvSpPr/>
            <p:nvPr/>
          </p:nvSpPr>
          <p:spPr>
            <a:xfrm>
              <a:off x="4140350" y="2232775"/>
              <a:ext cx="5600" cy="6700"/>
            </a:xfrm>
            <a:custGeom>
              <a:avLst/>
              <a:gdLst/>
              <a:ahLst/>
              <a:cxnLst/>
              <a:rect l="l" t="t" r="r" b="b"/>
              <a:pathLst>
                <a:path w="224" h="268" extrusionOk="0">
                  <a:moveTo>
                    <a:pt x="115" y="0"/>
                  </a:moveTo>
                  <a:cubicBezTo>
                    <a:pt x="107" y="0"/>
                    <a:pt x="98" y="2"/>
                    <a:pt x="87" y="8"/>
                  </a:cubicBezTo>
                  <a:cubicBezTo>
                    <a:pt x="34" y="8"/>
                    <a:pt x="1" y="78"/>
                    <a:pt x="1" y="148"/>
                  </a:cubicBezTo>
                  <a:cubicBezTo>
                    <a:pt x="1" y="181"/>
                    <a:pt x="17" y="214"/>
                    <a:pt x="50" y="230"/>
                  </a:cubicBezTo>
                  <a:cubicBezTo>
                    <a:pt x="67" y="251"/>
                    <a:pt x="104" y="267"/>
                    <a:pt x="120" y="267"/>
                  </a:cubicBezTo>
                  <a:cubicBezTo>
                    <a:pt x="190" y="251"/>
                    <a:pt x="223" y="181"/>
                    <a:pt x="223" y="111"/>
                  </a:cubicBezTo>
                  <a:cubicBezTo>
                    <a:pt x="223" y="78"/>
                    <a:pt x="207" y="45"/>
                    <a:pt x="170" y="24"/>
                  </a:cubicBezTo>
                  <a:lnTo>
                    <a:pt x="153" y="8"/>
                  </a:lnTo>
                  <a:cubicBezTo>
                    <a:pt x="142" y="8"/>
                    <a:pt x="13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4" name="Google Shape;21184;p60"/>
            <p:cNvSpPr/>
            <p:nvPr/>
          </p:nvSpPr>
          <p:spPr>
            <a:xfrm>
              <a:off x="4117175" y="2302850"/>
              <a:ext cx="6400" cy="6525"/>
            </a:xfrm>
            <a:custGeom>
              <a:avLst/>
              <a:gdLst/>
              <a:ahLst/>
              <a:cxnLst/>
              <a:rect l="l" t="t" r="r" b="b"/>
              <a:pathLst>
                <a:path w="256" h="261" extrusionOk="0">
                  <a:moveTo>
                    <a:pt x="138" y="0"/>
                  </a:moveTo>
                  <a:cubicBezTo>
                    <a:pt x="87" y="0"/>
                    <a:pt x="44" y="35"/>
                    <a:pt x="17" y="91"/>
                  </a:cubicBezTo>
                  <a:cubicBezTo>
                    <a:pt x="0" y="161"/>
                    <a:pt x="33" y="231"/>
                    <a:pt x="87" y="247"/>
                  </a:cubicBezTo>
                  <a:cubicBezTo>
                    <a:pt x="100" y="256"/>
                    <a:pt x="114" y="260"/>
                    <a:pt x="129" y="260"/>
                  </a:cubicBezTo>
                  <a:cubicBezTo>
                    <a:pt x="170" y="260"/>
                    <a:pt x="211" y="229"/>
                    <a:pt x="223" y="177"/>
                  </a:cubicBezTo>
                  <a:cubicBezTo>
                    <a:pt x="256" y="107"/>
                    <a:pt x="223" y="41"/>
                    <a:pt x="169" y="4"/>
                  </a:cubicBezTo>
                  <a:cubicBezTo>
                    <a:pt x="159" y="1"/>
                    <a:pt x="148"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5" name="Google Shape;21185;p60"/>
            <p:cNvSpPr/>
            <p:nvPr/>
          </p:nvSpPr>
          <p:spPr>
            <a:xfrm>
              <a:off x="4119325" y="2421850"/>
              <a:ext cx="6425" cy="6450"/>
            </a:xfrm>
            <a:custGeom>
              <a:avLst/>
              <a:gdLst/>
              <a:ahLst/>
              <a:cxnLst/>
              <a:rect l="l" t="t" r="r" b="b"/>
              <a:pathLst>
                <a:path w="257" h="258" extrusionOk="0">
                  <a:moveTo>
                    <a:pt x="140" y="0"/>
                  </a:moveTo>
                  <a:cubicBezTo>
                    <a:pt x="96" y="0"/>
                    <a:pt x="47" y="35"/>
                    <a:pt x="34" y="88"/>
                  </a:cubicBezTo>
                  <a:cubicBezTo>
                    <a:pt x="1" y="159"/>
                    <a:pt x="34" y="229"/>
                    <a:pt x="83" y="245"/>
                  </a:cubicBezTo>
                  <a:cubicBezTo>
                    <a:pt x="102" y="254"/>
                    <a:pt x="119" y="258"/>
                    <a:pt x="135" y="258"/>
                  </a:cubicBezTo>
                  <a:cubicBezTo>
                    <a:pt x="180" y="258"/>
                    <a:pt x="216" y="226"/>
                    <a:pt x="240" y="175"/>
                  </a:cubicBezTo>
                  <a:cubicBezTo>
                    <a:pt x="256" y="109"/>
                    <a:pt x="223" y="39"/>
                    <a:pt x="170" y="6"/>
                  </a:cubicBezTo>
                  <a:cubicBezTo>
                    <a:pt x="160"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6" name="Google Shape;21186;p60"/>
            <p:cNvSpPr/>
            <p:nvPr/>
          </p:nvSpPr>
          <p:spPr>
            <a:xfrm>
              <a:off x="4120575" y="2252325"/>
              <a:ext cx="6000" cy="6600"/>
            </a:xfrm>
            <a:custGeom>
              <a:avLst/>
              <a:gdLst/>
              <a:ahLst/>
              <a:cxnLst/>
              <a:rect l="l" t="t" r="r" b="b"/>
              <a:pathLst>
                <a:path w="240" h="264" extrusionOk="0">
                  <a:moveTo>
                    <a:pt x="103" y="1"/>
                  </a:moveTo>
                  <a:cubicBezTo>
                    <a:pt x="33" y="17"/>
                    <a:pt x="0" y="87"/>
                    <a:pt x="17" y="153"/>
                  </a:cubicBezTo>
                  <a:cubicBezTo>
                    <a:pt x="17" y="190"/>
                    <a:pt x="33" y="223"/>
                    <a:pt x="54" y="240"/>
                  </a:cubicBezTo>
                  <a:cubicBezTo>
                    <a:pt x="77" y="251"/>
                    <a:pt x="92" y="263"/>
                    <a:pt x="111" y="263"/>
                  </a:cubicBezTo>
                  <a:cubicBezTo>
                    <a:pt x="118" y="263"/>
                    <a:pt x="127" y="261"/>
                    <a:pt x="136" y="256"/>
                  </a:cubicBezTo>
                  <a:cubicBezTo>
                    <a:pt x="173" y="256"/>
                    <a:pt x="190" y="240"/>
                    <a:pt x="206" y="207"/>
                  </a:cubicBezTo>
                  <a:cubicBezTo>
                    <a:pt x="223" y="190"/>
                    <a:pt x="239" y="153"/>
                    <a:pt x="223" y="120"/>
                  </a:cubicBezTo>
                  <a:cubicBezTo>
                    <a:pt x="223" y="87"/>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7" name="Google Shape;21187;p60"/>
            <p:cNvSpPr/>
            <p:nvPr/>
          </p:nvSpPr>
          <p:spPr>
            <a:xfrm>
              <a:off x="4119750" y="2204700"/>
              <a:ext cx="6400" cy="6525"/>
            </a:xfrm>
            <a:custGeom>
              <a:avLst/>
              <a:gdLst/>
              <a:ahLst/>
              <a:cxnLst/>
              <a:rect l="l" t="t" r="r" b="b"/>
              <a:pathLst>
                <a:path w="256" h="261" extrusionOk="0">
                  <a:moveTo>
                    <a:pt x="119" y="0"/>
                  </a:moveTo>
                  <a:cubicBezTo>
                    <a:pt x="76" y="0"/>
                    <a:pt x="41" y="32"/>
                    <a:pt x="17" y="83"/>
                  </a:cubicBezTo>
                  <a:cubicBezTo>
                    <a:pt x="0" y="153"/>
                    <a:pt x="33" y="219"/>
                    <a:pt x="87" y="257"/>
                  </a:cubicBezTo>
                  <a:cubicBezTo>
                    <a:pt x="95" y="259"/>
                    <a:pt x="104" y="261"/>
                    <a:pt x="113" y="261"/>
                  </a:cubicBezTo>
                  <a:cubicBezTo>
                    <a:pt x="159" y="261"/>
                    <a:pt x="209" y="228"/>
                    <a:pt x="223" y="170"/>
                  </a:cubicBezTo>
                  <a:cubicBezTo>
                    <a:pt x="256" y="116"/>
                    <a:pt x="223" y="34"/>
                    <a:pt x="169" y="13"/>
                  </a:cubicBezTo>
                  <a:cubicBezTo>
                    <a:pt x="152" y="5"/>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8" name="Google Shape;21188;p60"/>
            <p:cNvSpPr/>
            <p:nvPr/>
          </p:nvSpPr>
          <p:spPr>
            <a:xfrm>
              <a:off x="4112000" y="2189925"/>
              <a:ext cx="6025" cy="6675"/>
            </a:xfrm>
            <a:custGeom>
              <a:avLst/>
              <a:gdLst/>
              <a:ahLst/>
              <a:cxnLst/>
              <a:rect l="l" t="t" r="r" b="b"/>
              <a:pathLst>
                <a:path w="241" h="267" extrusionOk="0">
                  <a:moveTo>
                    <a:pt x="124" y="1"/>
                  </a:moveTo>
                  <a:cubicBezTo>
                    <a:pt x="80" y="1"/>
                    <a:pt x="31" y="35"/>
                    <a:pt x="17" y="89"/>
                  </a:cubicBezTo>
                  <a:cubicBezTo>
                    <a:pt x="1" y="159"/>
                    <a:pt x="17" y="229"/>
                    <a:pt x="88" y="262"/>
                  </a:cubicBezTo>
                  <a:cubicBezTo>
                    <a:pt x="96" y="265"/>
                    <a:pt x="105" y="266"/>
                    <a:pt x="114" y="266"/>
                  </a:cubicBezTo>
                  <a:cubicBezTo>
                    <a:pt x="159" y="266"/>
                    <a:pt x="210" y="234"/>
                    <a:pt x="224" y="175"/>
                  </a:cubicBezTo>
                  <a:cubicBezTo>
                    <a:pt x="240" y="110"/>
                    <a:pt x="224" y="39"/>
                    <a:pt x="153" y="6"/>
                  </a:cubicBezTo>
                  <a:cubicBezTo>
                    <a:pt x="144" y="3"/>
                    <a:pt x="134"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9" name="Google Shape;21189;p60"/>
            <p:cNvSpPr/>
            <p:nvPr/>
          </p:nvSpPr>
          <p:spPr>
            <a:xfrm>
              <a:off x="4113650" y="2224800"/>
              <a:ext cx="5700" cy="6525"/>
            </a:xfrm>
            <a:custGeom>
              <a:avLst/>
              <a:gdLst/>
              <a:ahLst/>
              <a:cxnLst/>
              <a:rect l="l" t="t" r="r" b="b"/>
              <a:pathLst>
                <a:path w="228" h="261" extrusionOk="0">
                  <a:moveTo>
                    <a:pt x="104" y="1"/>
                  </a:moveTo>
                  <a:cubicBezTo>
                    <a:pt x="38" y="1"/>
                    <a:pt x="1" y="71"/>
                    <a:pt x="1" y="137"/>
                  </a:cubicBezTo>
                  <a:cubicBezTo>
                    <a:pt x="22" y="207"/>
                    <a:pt x="71" y="261"/>
                    <a:pt x="141" y="261"/>
                  </a:cubicBezTo>
                  <a:cubicBezTo>
                    <a:pt x="158" y="240"/>
                    <a:pt x="191" y="224"/>
                    <a:pt x="207" y="207"/>
                  </a:cubicBezTo>
                  <a:cubicBezTo>
                    <a:pt x="228" y="174"/>
                    <a:pt x="228" y="137"/>
                    <a:pt x="228" y="104"/>
                  </a:cubicBezTo>
                  <a:cubicBezTo>
                    <a:pt x="228" y="71"/>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0" name="Google Shape;21190;p60"/>
            <p:cNvSpPr/>
            <p:nvPr/>
          </p:nvSpPr>
          <p:spPr>
            <a:xfrm>
              <a:off x="4123975" y="2284900"/>
              <a:ext cx="5675" cy="6700"/>
            </a:xfrm>
            <a:custGeom>
              <a:avLst/>
              <a:gdLst/>
              <a:ahLst/>
              <a:cxnLst/>
              <a:rect l="l" t="t" r="r" b="b"/>
              <a:pathLst>
                <a:path w="227" h="268" extrusionOk="0">
                  <a:moveTo>
                    <a:pt x="87" y="1"/>
                  </a:moveTo>
                  <a:cubicBezTo>
                    <a:pt x="87" y="21"/>
                    <a:pt x="70" y="21"/>
                    <a:pt x="70" y="21"/>
                  </a:cubicBezTo>
                  <a:cubicBezTo>
                    <a:pt x="21" y="38"/>
                    <a:pt x="0" y="104"/>
                    <a:pt x="0" y="157"/>
                  </a:cubicBezTo>
                  <a:cubicBezTo>
                    <a:pt x="0" y="190"/>
                    <a:pt x="21" y="227"/>
                    <a:pt x="54" y="244"/>
                  </a:cubicBezTo>
                  <a:cubicBezTo>
                    <a:pt x="65" y="255"/>
                    <a:pt x="85" y="267"/>
                    <a:pt x="103" y="267"/>
                  </a:cubicBezTo>
                  <a:cubicBezTo>
                    <a:pt x="111" y="267"/>
                    <a:pt x="118" y="265"/>
                    <a:pt x="124" y="260"/>
                  </a:cubicBezTo>
                  <a:cubicBezTo>
                    <a:pt x="190" y="260"/>
                    <a:pt x="227" y="190"/>
                    <a:pt x="227" y="124"/>
                  </a:cubicBezTo>
                  <a:cubicBezTo>
                    <a:pt x="227" y="104"/>
                    <a:pt x="206" y="87"/>
                    <a:pt x="206" y="87"/>
                  </a:cubicBezTo>
                  <a:cubicBezTo>
                    <a:pt x="206" y="54"/>
                    <a:pt x="173" y="38"/>
                    <a:pt x="157" y="21"/>
                  </a:cubicBezTo>
                  <a:cubicBezTo>
                    <a:pt x="140" y="1"/>
                    <a:pt x="124"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1" name="Google Shape;21191;p60"/>
            <p:cNvSpPr/>
            <p:nvPr/>
          </p:nvSpPr>
          <p:spPr>
            <a:xfrm>
              <a:off x="4125300" y="2360650"/>
              <a:ext cx="6000" cy="6325"/>
            </a:xfrm>
            <a:custGeom>
              <a:avLst/>
              <a:gdLst/>
              <a:ahLst/>
              <a:cxnLst/>
              <a:rect l="l" t="t" r="r" b="b"/>
              <a:pathLst>
                <a:path w="240" h="253" extrusionOk="0">
                  <a:moveTo>
                    <a:pt x="122" y="0"/>
                  </a:moveTo>
                  <a:cubicBezTo>
                    <a:pt x="77" y="0"/>
                    <a:pt x="42" y="32"/>
                    <a:pt x="17" y="83"/>
                  </a:cubicBezTo>
                  <a:cubicBezTo>
                    <a:pt x="1" y="149"/>
                    <a:pt x="34" y="219"/>
                    <a:pt x="87" y="252"/>
                  </a:cubicBezTo>
                  <a:lnTo>
                    <a:pt x="137" y="252"/>
                  </a:lnTo>
                  <a:cubicBezTo>
                    <a:pt x="174" y="252"/>
                    <a:pt x="207" y="219"/>
                    <a:pt x="223" y="166"/>
                  </a:cubicBezTo>
                  <a:cubicBezTo>
                    <a:pt x="240" y="133"/>
                    <a:pt x="240" y="83"/>
                    <a:pt x="207" y="46"/>
                  </a:cubicBezTo>
                  <a:cubicBezTo>
                    <a:pt x="190" y="30"/>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2" name="Google Shape;21192;p60"/>
            <p:cNvSpPr/>
            <p:nvPr/>
          </p:nvSpPr>
          <p:spPr>
            <a:xfrm>
              <a:off x="4121900" y="2328300"/>
              <a:ext cx="6425" cy="6675"/>
            </a:xfrm>
            <a:custGeom>
              <a:avLst/>
              <a:gdLst/>
              <a:ahLst/>
              <a:cxnLst/>
              <a:rect l="l" t="t" r="r" b="b"/>
              <a:pathLst>
                <a:path w="257" h="267" extrusionOk="0">
                  <a:moveTo>
                    <a:pt x="137" y="0"/>
                  </a:moveTo>
                  <a:cubicBezTo>
                    <a:pt x="120" y="0"/>
                    <a:pt x="83" y="17"/>
                    <a:pt x="67" y="37"/>
                  </a:cubicBezTo>
                  <a:cubicBezTo>
                    <a:pt x="17" y="70"/>
                    <a:pt x="1" y="157"/>
                    <a:pt x="50" y="223"/>
                  </a:cubicBezTo>
                  <a:cubicBezTo>
                    <a:pt x="69" y="253"/>
                    <a:pt x="99" y="266"/>
                    <a:pt x="131" y="266"/>
                  </a:cubicBezTo>
                  <a:cubicBezTo>
                    <a:pt x="157" y="266"/>
                    <a:pt x="183" y="258"/>
                    <a:pt x="207" y="244"/>
                  </a:cubicBezTo>
                  <a:cubicBezTo>
                    <a:pt x="240" y="190"/>
                    <a:pt x="256" y="103"/>
                    <a:pt x="223" y="54"/>
                  </a:cubicBezTo>
                  <a:cubicBezTo>
                    <a:pt x="207" y="37"/>
                    <a:pt x="186" y="17"/>
                    <a:pt x="170" y="17"/>
                  </a:cubicBezTo>
                  <a:cubicBezTo>
                    <a:pt x="170"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3" name="Google Shape;21193;p60"/>
            <p:cNvSpPr/>
            <p:nvPr/>
          </p:nvSpPr>
          <p:spPr>
            <a:xfrm>
              <a:off x="4119750" y="2378050"/>
              <a:ext cx="6000" cy="6550"/>
            </a:xfrm>
            <a:custGeom>
              <a:avLst/>
              <a:gdLst/>
              <a:ahLst/>
              <a:cxnLst/>
              <a:rect l="l" t="t" r="r" b="b"/>
              <a:pathLst>
                <a:path w="240" h="262" extrusionOk="0">
                  <a:moveTo>
                    <a:pt x="123" y="0"/>
                  </a:moveTo>
                  <a:cubicBezTo>
                    <a:pt x="79" y="0"/>
                    <a:pt x="30" y="35"/>
                    <a:pt x="17" y="88"/>
                  </a:cubicBezTo>
                  <a:cubicBezTo>
                    <a:pt x="0" y="142"/>
                    <a:pt x="17" y="228"/>
                    <a:pt x="87" y="245"/>
                  </a:cubicBezTo>
                  <a:cubicBezTo>
                    <a:pt x="103" y="261"/>
                    <a:pt x="120" y="261"/>
                    <a:pt x="120" y="261"/>
                  </a:cubicBezTo>
                  <a:cubicBezTo>
                    <a:pt x="169" y="261"/>
                    <a:pt x="206" y="228"/>
                    <a:pt x="223" y="175"/>
                  </a:cubicBezTo>
                  <a:cubicBezTo>
                    <a:pt x="239" y="125"/>
                    <a:pt x="223" y="72"/>
                    <a:pt x="206" y="39"/>
                  </a:cubicBezTo>
                  <a:cubicBezTo>
                    <a:pt x="190" y="22"/>
                    <a:pt x="169" y="22"/>
                    <a:pt x="153" y="6"/>
                  </a:cubicBezTo>
                  <a:cubicBezTo>
                    <a:pt x="143" y="2"/>
                    <a:pt x="133"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4" name="Google Shape;21194;p60"/>
            <p:cNvSpPr/>
            <p:nvPr/>
          </p:nvSpPr>
          <p:spPr>
            <a:xfrm>
              <a:off x="4127050" y="2189050"/>
              <a:ext cx="6425" cy="6525"/>
            </a:xfrm>
            <a:custGeom>
              <a:avLst/>
              <a:gdLst/>
              <a:ahLst/>
              <a:cxnLst/>
              <a:rect l="l" t="t" r="r" b="b"/>
              <a:pathLst>
                <a:path w="257" h="261" extrusionOk="0">
                  <a:moveTo>
                    <a:pt x="143" y="0"/>
                  </a:moveTo>
                  <a:cubicBezTo>
                    <a:pt x="98" y="0"/>
                    <a:pt x="48" y="33"/>
                    <a:pt x="34" y="91"/>
                  </a:cubicBezTo>
                  <a:cubicBezTo>
                    <a:pt x="1" y="145"/>
                    <a:pt x="34" y="227"/>
                    <a:pt x="83" y="248"/>
                  </a:cubicBezTo>
                  <a:cubicBezTo>
                    <a:pt x="102" y="256"/>
                    <a:pt x="119" y="260"/>
                    <a:pt x="136" y="260"/>
                  </a:cubicBezTo>
                  <a:cubicBezTo>
                    <a:pt x="180" y="260"/>
                    <a:pt x="216" y="229"/>
                    <a:pt x="240" y="178"/>
                  </a:cubicBezTo>
                  <a:cubicBezTo>
                    <a:pt x="257" y="107"/>
                    <a:pt x="224" y="41"/>
                    <a:pt x="170" y="4"/>
                  </a:cubicBezTo>
                  <a:cubicBezTo>
                    <a:pt x="161" y="2"/>
                    <a:pt x="15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5" name="Google Shape;21195;p60"/>
            <p:cNvSpPr/>
            <p:nvPr/>
          </p:nvSpPr>
          <p:spPr>
            <a:xfrm>
              <a:off x="4127050" y="2235525"/>
              <a:ext cx="6025" cy="6925"/>
            </a:xfrm>
            <a:custGeom>
              <a:avLst/>
              <a:gdLst/>
              <a:ahLst/>
              <a:cxnLst/>
              <a:rect l="l" t="t" r="r" b="b"/>
              <a:pathLst>
                <a:path w="241" h="277" extrusionOk="0">
                  <a:moveTo>
                    <a:pt x="137" y="1"/>
                  </a:moveTo>
                  <a:cubicBezTo>
                    <a:pt x="104" y="1"/>
                    <a:pt x="67" y="17"/>
                    <a:pt x="50" y="38"/>
                  </a:cubicBezTo>
                  <a:cubicBezTo>
                    <a:pt x="1" y="87"/>
                    <a:pt x="1" y="157"/>
                    <a:pt x="34" y="223"/>
                  </a:cubicBezTo>
                  <a:cubicBezTo>
                    <a:pt x="50" y="244"/>
                    <a:pt x="83" y="260"/>
                    <a:pt x="104" y="277"/>
                  </a:cubicBezTo>
                  <a:cubicBezTo>
                    <a:pt x="137" y="277"/>
                    <a:pt x="170" y="260"/>
                    <a:pt x="186" y="244"/>
                  </a:cubicBezTo>
                  <a:cubicBezTo>
                    <a:pt x="240" y="190"/>
                    <a:pt x="240" y="120"/>
                    <a:pt x="207" y="54"/>
                  </a:cubicBezTo>
                  <a:cubicBezTo>
                    <a:pt x="186" y="38"/>
                    <a:pt x="170" y="17"/>
                    <a:pt x="153" y="17"/>
                  </a:cubicBezTo>
                  <a:cubicBezTo>
                    <a:pt x="153" y="17"/>
                    <a:pt x="137" y="1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6" name="Google Shape;21196;p60"/>
            <p:cNvSpPr/>
            <p:nvPr/>
          </p:nvSpPr>
          <p:spPr>
            <a:xfrm>
              <a:off x="4127475" y="2219650"/>
              <a:ext cx="6000" cy="6525"/>
            </a:xfrm>
            <a:custGeom>
              <a:avLst/>
              <a:gdLst/>
              <a:ahLst/>
              <a:cxnLst/>
              <a:rect l="l" t="t" r="r" b="b"/>
              <a:pathLst>
                <a:path w="240" h="261" extrusionOk="0">
                  <a:moveTo>
                    <a:pt x="103" y="1"/>
                  </a:moveTo>
                  <a:cubicBezTo>
                    <a:pt x="33" y="17"/>
                    <a:pt x="0" y="71"/>
                    <a:pt x="0" y="157"/>
                  </a:cubicBezTo>
                  <a:cubicBezTo>
                    <a:pt x="17" y="190"/>
                    <a:pt x="33" y="207"/>
                    <a:pt x="50" y="240"/>
                  </a:cubicBezTo>
                  <a:cubicBezTo>
                    <a:pt x="66" y="260"/>
                    <a:pt x="103" y="260"/>
                    <a:pt x="136" y="260"/>
                  </a:cubicBezTo>
                  <a:cubicBezTo>
                    <a:pt x="190" y="240"/>
                    <a:pt x="240" y="174"/>
                    <a:pt x="223" y="104"/>
                  </a:cubicBezTo>
                  <a:cubicBezTo>
                    <a:pt x="223" y="71"/>
                    <a:pt x="207"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7" name="Google Shape;21197;p60"/>
            <p:cNvSpPr/>
            <p:nvPr/>
          </p:nvSpPr>
          <p:spPr>
            <a:xfrm>
              <a:off x="3894225" y="2264275"/>
              <a:ext cx="5575" cy="6525"/>
            </a:xfrm>
            <a:custGeom>
              <a:avLst/>
              <a:gdLst/>
              <a:ahLst/>
              <a:cxnLst/>
              <a:rect l="l" t="t" r="r" b="b"/>
              <a:pathLst>
                <a:path w="223" h="261" extrusionOk="0">
                  <a:moveTo>
                    <a:pt x="103" y="1"/>
                  </a:moveTo>
                  <a:cubicBezTo>
                    <a:pt x="37" y="22"/>
                    <a:pt x="0" y="88"/>
                    <a:pt x="0" y="158"/>
                  </a:cubicBezTo>
                  <a:cubicBezTo>
                    <a:pt x="17" y="191"/>
                    <a:pt x="17" y="228"/>
                    <a:pt x="54" y="244"/>
                  </a:cubicBezTo>
                  <a:cubicBezTo>
                    <a:pt x="70" y="261"/>
                    <a:pt x="103" y="261"/>
                    <a:pt x="140" y="261"/>
                  </a:cubicBezTo>
                  <a:cubicBezTo>
                    <a:pt x="157" y="261"/>
                    <a:pt x="190" y="244"/>
                    <a:pt x="206" y="207"/>
                  </a:cubicBezTo>
                  <a:cubicBezTo>
                    <a:pt x="223" y="174"/>
                    <a:pt x="223" y="141"/>
                    <a:pt x="223" y="104"/>
                  </a:cubicBezTo>
                  <a:cubicBezTo>
                    <a:pt x="223" y="71"/>
                    <a:pt x="206" y="55"/>
                    <a:pt x="173" y="38"/>
                  </a:cubicBezTo>
                  <a:cubicBezTo>
                    <a:pt x="173" y="22"/>
                    <a:pt x="157" y="22"/>
                    <a:pt x="157" y="22"/>
                  </a:cubicBezTo>
                  <a:cubicBezTo>
                    <a:pt x="140"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8" name="Google Shape;21198;p60"/>
            <p:cNvSpPr/>
            <p:nvPr/>
          </p:nvSpPr>
          <p:spPr>
            <a:xfrm>
              <a:off x="3838875" y="2257075"/>
              <a:ext cx="5575" cy="6575"/>
            </a:xfrm>
            <a:custGeom>
              <a:avLst/>
              <a:gdLst/>
              <a:ahLst/>
              <a:cxnLst/>
              <a:rect l="l" t="t" r="r" b="b"/>
              <a:pathLst>
                <a:path w="223" h="263" extrusionOk="0">
                  <a:moveTo>
                    <a:pt x="87" y="0"/>
                  </a:moveTo>
                  <a:cubicBezTo>
                    <a:pt x="66" y="17"/>
                    <a:pt x="33" y="33"/>
                    <a:pt x="17" y="50"/>
                  </a:cubicBezTo>
                  <a:cubicBezTo>
                    <a:pt x="0" y="83"/>
                    <a:pt x="0" y="120"/>
                    <a:pt x="0" y="153"/>
                  </a:cubicBezTo>
                  <a:cubicBezTo>
                    <a:pt x="0" y="186"/>
                    <a:pt x="17" y="223"/>
                    <a:pt x="50" y="239"/>
                  </a:cubicBezTo>
                  <a:cubicBezTo>
                    <a:pt x="61" y="251"/>
                    <a:pt x="83" y="263"/>
                    <a:pt x="101" y="263"/>
                  </a:cubicBezTo>
                  <a:cubicBezTo>
                    <a:pt x="108" y="263"/>
                    <a:pt x="115" y="261"/>
                    <a:pt x="120" y="256"/>
                  </a:cubicBezTo>
                  <a:cubicBezTo>
                    <a:pt x="190" y="256"/>
                    <a:pt x="223" y="186"/>
                    <a:pt x="223" y="120"/>
                  </a:cubicBezTo>
                  <a:cubicBezTo>
                    <a:pt x="206" y="83"/>
                    <a:pt x="206" y="50"/>
                    <a:pt x="169" y="33"/>
                  </a:cubicBezTo>
                  <a:cubicBezTo>
                    <a:pt x="169" y="17"/>
                    <a:pt x="153" y="17"/>
                    <a:pt x="153" y="17"/>
                  </a:cubicBezTo>
                  <a:cubicBezTo>
                    <a:pt x="136" y="0"/>
                    <a:pt x="103"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9" name="Google Shape;21199;p60"/>
            <p:cNvSpPr/>
            <p:nvPr/>
          </p:nvSpPr>
          <p:spPr>
            <a:xfrm>
              <a:off x="3840525" y="2210700"/>
              <a:ext cx="5675" cy="6400"/>
            </a:xfrm>
            <a:custGeom>
              <a:avLst/>
              <a:gdLst/>
              <a:ahLst/>
              <a:cxnLst/>
              <a:rect l="l" t="t" r="r" b="b"/>
              <a:pathLst>
                <a:path w="227" h="256" extrusionOk="0">
                  <a:moveTo>
                    <a:pt x="103" y="0"/>
                  </a:moveTo>
                  <a:cubicBezTo>
                    <a:pt x="37" y="0"/>
                    <a:pt x="0" y="66"/>
                    <a:pt x="0" y="136"/>
                  </a:cubicBezTo>
                  <a:cubicBezTo>
                    <a:pt x="21" y="186"/>
                    <a:pt x="37" y="223"/>
                    <a:pt x="54" y="239"/>
                  </a:cubicBezTo>
                  <a:cubicBezTo>
                    <a:pt x="87" y="256"/>
                    <a:pt x="103" y="256"/>
                    <a:pt x="140" y="256"/>
                  </a:cubicBezTo>
                  <a:cubicBezTo>
                    <a:pt x="157" y="239"/>
                    <a:pt x="190" y="223"/>
                    <a:pt x="206" y="206"/>
                  </a:cubicBezTo>
                  <a:cubicBezTo>
                    <a:pt x="227" y="169"/>
                    <a:pt x="227" y="136"/>
                    <a:pt x="227" y="103"/>
                  </a:cubicBezTo>
                  <a:cubicBezTo>
                    <a:pt x="227" y="66"/>
                    <a:pt x="206" y="33"/>
                    <a:pt x="173" y="17"/>
                  </a:cubicBez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0" name="Google Shape;21200;p60"/>
            <p:cNvSpPr/>
            <p:nvPr/>
          </p:nvSpPr>
          <p:spPr>
            <a:xfrm>
              <a:off x="3821250" y="2230925"/>
              <a:ext cx="5575" cy="6800"/>
            </a:xfrm>
            <a:custGeom>
              <a:avLst/>
              <a:gdLst/>
              <a:ahLst/>
              <a:cxnLst/>
              <a:rect l="l" t="t" r="r" b="b"/>
              <a:pathLst>
                <a:path w="223" h="272" extrusionOk="0">
                  <a:moveTo>
                    <a:pt x="126" y="0"/>
                  </a:moveTo>
                  <a:cubicBezTo>
                    <a:pt x="116" y="0"/>
                    <a:pt x="103" y="5"/>
                    <a:pt x="87" y="16"/>
                  </a:cubicBezTo>
                  <a:cubicBezTo>
                    <a:pt x="33" y="16"/>
                    <a:pt x="0" y="82"/>
                    <a:pt x="0" y="152"/>
                  </a:cubicBezTo>
                  <a:cubicBezTo>
                    <a:pt x="0" y="185"/>
                    <a:pt x="17" y="222"/>
                    <a:pt x="50" y="238"/>
                  </a:cubicBezTo>
                  <a:cubicBezTo>
                    <a:pt x="70" y="255"/>
                    <a:pt x="103" y="271"/>
                    <a:pt x="120" y="271"/>
                  </a:cubicBezTo>
                  <a:cubicBezTo>
                    <a:pt x="153" y="255"/>
                    <a:pt x="190" y="238"/>
                    <a:pt x="206" y="201"/>
                  </a:cubicBezTo>
                  <a:cubicBezTo>
                    <a:pt x="223" y="185"/>
                    <a:pt x="223" y="152"/>
                    <a:pt x="223" y="119"/>
                  </a:cubicBezTo>
                  <a:cubicBezTo>
                    <a:pt x="223" y="82"/>
                    <a:pt x="206" y="49"/>
                    <a:pt x="173" y="32"/>
                  </a:cubicBezTo>
                  <a:lnTo>
                    <a:pt x="153" y="16"/>
                  </a:lnTo>
                  <a:cubicBezTo>
                    <a:pt x="145" y="5"/>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1" name="Google Shape;21201;p60"/>
            <p:cNvSpPr/>
            <p:nvPr/>
          </p:nvSpPr>
          <p:spPr>
            <a:xfrm>
              <a:off x="3832775" y="2227075"/>
              <a:ext cx="6525" cy="6825"/>
            </a:xfrm>
            <a:custGeom>
              <a:avLst/>
              <a:gdLst/>
              <a:ahLst/>
              <a:cxnLst/>
              <a:rect l="l" t="t" r="r" b="b"/>
              <a:pathLst>
                <a:path w="261" h="273" extrusionOk="0">
                  <a:moveTo>
                    <a:pt x="132" y="0"/>
                  </a:moveTo>
                  <a:cubicBezTo>
                    <a:pt x="91" y="0"/>
                    <a:pt x="50" y="32"/>
                    <a:pt x="38" y="83"/>
                  </a:cubicBezTo>
                  <a:cubicBezTo>
                    <a:pt x="1" y="149"/>
                    <a:pt x="38" y="236"/>
                    <a:pt x="88" y="252"/>
                  </a:cubicBezTo>
                  <a:cubicBezTo>
                    <a:pt x="104" y="273"/>
                    <a:pt x="125" y="273"/>
                    <a:pt x="141" y="273"/>
                  </a:cubicBezTo>
                  <a:cubicBezTo>
                    <a:pt x="191" y="252"/>
                    <a:pt x="228" y="236"/>
                    <a:pt x="244" y="186"/>
                  </a:cubicBezTo>
                  <a:cubicBezTo>
                    <a:pt x="261" y="133"/>
                    <a:pt x="244" y="83"/>
                    <a:pt x="207" y="46"/>
                  </a:cubicBezTo>
                  <a:cubicBezTo>
                    <a:pt x="207" y="29"/>
                    <a:pt x="191" y="13"/>
                    <a:pt x="174" y="13"/>
                  </a:cubicBezTo>
                  <a:cubicBezTo>
                    <a:pt x="161" y="4"/>
                    <a:pt x="14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2" name="Google Shape;21202;p60"/>
            <p:cNvSpPr/>
            <p:nvPr/>
          </p:nvSpPr>
          <p:spPr>
            <a:xfrm>
              <a:off x="3847425" y="2226550"/>
              <a:ext cx="6000" cy="6425"/>
            </a:xfrm>
            <a:custGeom>
              <a:avLst/>
              <a:gdLst/>
              <a:ahLst/>
              <a:cxnLst/>
              <a:rect l="l" t="t" r="r" b="b"/>
              <a:pathLst>
                <a:path w="240" h="257" extrusionOk="0">
                  <a:moveTo>
                    <a:pt x="120" y="1"/>
                  </a:moveTo>
                  <a:cubicBezTo>
                    <a:pt x="87" y="1"/>
                    <a:pt x="71" y="17"/>
                    <a:pt x="33" y="34"/>
                  </a:cubicBezTo>
                  <a:cubicBezTo>
                    <a:pt x="17" y="50"/>
                    <a:pt x="0" y="88"/>
                    <a:pt x="0" y="121"/>
                  </a:cubicBezTo>
                  <a:cubicBezTo>
                    <a:pt x="0" y="154"/>
                    <a:pt x="0" y="191"/>
                    <a:pt x="17" y="207"/>
                  </a:cubicBezTo>
                  <a:cubicBezTo>
                    <a:pt x="54" y="240"/>
                    <a:pt x="71" y="257"/>
                    <a:pt x="104" y="257"/>
                  </a:cubicBezTo>
                  <a:cubicBezTo>
                    <a:pt x="137" y="257"/>
                    <a:pt x="157" y="257"/>
                    <a:pt x="190" y="240"/>
                  </a:cubicBezTo>
                  <a:cubicBezTo>
                    <a:pt x="223" y="191"/>
                    <a:pt x="240" y="104"/>
                    <a:pt x="207" y="50"/>
                  </a:cubicBezTo>
                  <a:cubicBezTo>
                    <a:pt x="190" y="34"/>
                    <a:pt x="174" y="17"/>
                    <a:pt x="157" y="17"/>
                  </a:cubicBezTo>
                  <a:cubicBezTo>
                    <a:pt x="137" y="1"/>
                    <a:pt x="13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3" name="Google Shape;21203;p60"/>
            <p:cNvSpPr/>
            <p:nvPr/>
          </p:nvSpPr>
          <p:spPr>
            <a:xfrm>
              <a:off x="3825575" y="2212150"/>
              <a:ext cx="5600" cy="6700"/>
            </a:xfrm>
            <a:custGeom>
              <a:avLst/>
              <a:gdLst/>
              <a:ahLst/>
              <a:cxnLst/>
              <a:rect l="l" t="t" r="r" b="b"/>
              <a:pathLst>
                <a:path w="224" h="268" extrusionOk="0">
                  <a:moveTo>
                    <a:pt x="120" y="1"/>
                  </a:moveTo>
                  <a:cubicBezTo>
                    <a:pt x="114" y="1"/>
                    <a:pt x="109" y="3"/>
                    <a:pt x="103" y="8"/>
                  </a:cubicBezTo>
                  <a:cubicBezTo>
                    <a:pt x="66" y="8"/>
                    <a:pt x="33" y="24"/>
                    <a:pt x="17" y="62"/>
                  </a:cubicBezTo>
                  <a:cubicBezTo>
                    <a:pt x="0" y="78"/>
                    <a:pt x="0" y="111"/>
                    <a:pt x="0" y="148"/>
                  </a:cubicBezTo>
                  <a:cubicBezTo>
                    <a:pt x="0" y="181"/>
                    <a:pt x="17" y="214"/>
                    <a:pt x="50" y="231"/>
                  </a:cubicBezTo>
                  <a:cubicBezTo>
                    <a:pt x="66" y="251"/>
                    <a:pt x="103" y="268"/>
                    <a:pt x="136" y="268"/>
                  </a:cubicBezTo>
                  <a:cubicBezTo>
                    <a:pt x="186" y="251"/>
                    <a:pt x="223" y="181"/>
                    <a:pt x="223" y="111"/>
                  </a:cubicBezTo>
                  <a:cubicBezTo>
                    <a:pt x="223" y="78"/>
                    <a:pt x="207" y="45"/>
                    <a:pt x="169" y="24"/>
                  </a:cubicBezTo>
                  <a:lnTo>
                    <a:pt x="153" y="8"/>
                  </a:ln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4" name="Google Shape;21204;p60"/>
            <p:cNvSpPr/>
            <p:nvPr/>
          </p:nvSpPr>
          <p:spPr>
            <a:xfrm>
              <a:off x="3829800" y="2195000"/>
              <a:ext cx="6100" cy="6575"/>
            </a:xfrm>
            <a:custGeom>
              <a:avLst/>
              <a:gdLst/>
              <a:ahLst/>
              <a:cxnLst/>
              <a:rect l="l" t="t" r="r" b="b"/>
              <a:pathLst>
                <a:path w="244" h="263" extrusionOk="0">
                  <a:moveTo>
                    <a:pt x="109" y="1"/>
                  </a:moveTo>
                  <a:cubicBezTo>
                    <a:pt x="85" y="1"/>
                    <a:pt x="66" y="15"/>
                    <a:pt x="54" y="26"/>
                  </a:cubicBezTo>
                  <a:cubicBezTo>
                    <a:pt x="0" y="76"/>
                    <a:pt x="0" y="162"/>
                    <a:pt x="38" y="216"/>
                  </a:cubicBezTo>
                  <a:cubicBezTo>
                    <a:pt x="57" y="245"/>
                    <a:pt x="88" y="262"/>
                    <a:pt x="121" y="262"/>
                  </a:cubicBezTo>
                  <a:cubicBezTo>
                    <a:pt x="145" y="262"/>
                    <a:pt x="169" y="253"/>
                    <a:pt x="190" y="232"/>
                  </a:cubicBezTo>
                  <a:cubicBezTo>
                    <a:pt x="244" y="195"/>
                    <a:pt x="244" y="113"/>
                    <a:pt x="207" y="43"/>
                  </a:cubicBezTo>
                  <a:cubicBezTo>
                    <a:pt x="190" y="26"/>
                    <a:pt x="174" y="26"/>
                    <a:pt x="157" y="10"/>
                  </a:cubicBezTo>
                  <a:lnTo>
                    <a:pt x="141" y="10"/>
                  </a:lnTo>
                  <a:cubicBezTo>
                    <a:pt x="130" y="3"/>
                    <a:pt x="119"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5" name="Google Shape;21205;p60"/>
            <p:cNvSpPr/>
            <p:nvPr/>
          </p:nvSpPr>
          <p:spPr>
            <a:xfrm>
              <a:off x="3844025" y="2241600"/>
              <a:ext cx="6000" cy="6600"/>
            </a:xfrm>
            <a:custGeom>
              <a:avLst/>
              <a:gdLst/>
              <a:ahLst/>
              <a:cxnLst/>
              <a:rect l="l" t="t" r="r" b="b"/>
              <a:pathLst>
                <a:path w="240" h="264" extrusionOk="0">
                  <a:moveTo>
                    <a:pt x="103" y="1"/>
                  </a:moveTo>
                  <a:cubicBezTo>
                    <a:pt x="33" y="17"/>
                    <a:pt x="0" y="83"/>
                    <a:pt x="17" y="153"/>
                  </a:cubicBezTo>
                  <a:cubicBezTo>
                    <a:pt x="17" y="186"/>
                    <a:pt x="33" y="224"/>
                    <a:pt x="50" y="240"/>
                  </a:cubicBezTo>
                  <a:cubicBezTo>
                    <a:pt x="62" y="252"/>
                    <a:pt x="83" y="263"/>
                    <a:pt x="107" y="263"/>
                  </a:cubicBezTo>
                  <a:cubicBezTo>
                    <a:pt x="117" y="263"/>
                    <a:pt x="127" y="261"/>
                    <a:pt x="136" y="257"/>
                  </a:cubicBezTo>
                  <a:cubicBezTo>
                    <a:pt x="190" y="257"/>
                    <a:pt x="240" y="186"/>
                    <a:pt x="223" y="120"/>
                  </a:cubicBezTo>
                  <a:cubicBezTo>
                    <a:pt x="223" y="67"/>
                    <a:pt x="190" y="34"/>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6" name="Google Shape;21206;p60"/>
            <p:cNvSpPr/>
            <p:nvPr/>
          </p:nvSpPr>
          <p:spPr>
            <a:xfrm>
              <a:off x="3859900" y="2189225"/>
              <a:ext cx="6400" cy="6550"/>
            </a:xfrm>
            <a:custGeom>
              <a:avLst/>
              <a:gdLst/>
              <a:ahLst/>
              <a:cxnLst/>
              <a:rect l="l" t="t" r="r" b="b"/>
              <a:pathLst>
                <a:path w="256" h="262" extrusionOk="0">
                  <a:moveTo>
                    <a:pt x="121" y="1"/>
                  </a:moveTo>
                  <a:cubicBezTo>
                    <a:pt x="76" y="1"/>
                    <a:pt x="41" y="32"/>
                    <a:pt x="17" y="84"/>
                  </a:cubicBezTo>
                  <a:cubicBezTo>
                    <a:pt x="0" y="154"/>
                    <a:pt x="33" y="220"/>
                    <a:pt x="87" y="257"/>
                  </a:cubicBezTo>
                  <a:cubicBezTo>
                    <a:pt x="95" y="260"/>
                    <a:pt x="104" y="261"/>
                    <a:pt x="114" y="261"/>
                  </a:cubicBezTo>
                  <a:cubicBezTo>
                    <a:pt x="159" y="261"/>
                    <a:pt x="209" y="229"/>
                    <a:pt x="223" y="171"/>
                  </a:cubicBezTo>
                  <a:cubicBezTo>
                    <a:pt x="256" y="117"/>
                    <a:pt x="223" y="34"/>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7" name="Google Shape;21207;p60"/>
            <p:cNvSpPr/>
            <p:nvPr/>
          </p:nvSpPr>
          <p:spPr>
            <a:xfrm>
              <a:off x="3865050" y="2302200"/>
              <a:ext cx="6425" cy="6525"/>
            </a:xfrm>
            <a:custGeom>
              <a:avLst/>
              <a:gdLst/>
              <a:ahLst/>
              <a:cxnLst/>
              <a:rect l="l" t="t" r="r" b="b"/>
              <a:pathLst>
                <a:path w="257" h="261" extrusionOk="0">
                  <a:moveTo>
                    <a:pt x="129" y="1"/>
                  </a:moveTo>
                  <a:cubicBezTo>
                    <a:pt x="87" y="1"/>
                    <a:pt x="46" y="32"/>
                    <a:pt x="33" y="84"/>
                  </a:cubicBezTo>
                  <a:cubicBezTo>
                    <a:pt x="0" y="154"/>
                    <a:pt x="33" y="220"/>
                    <a:pt x="87" y="257"/>
                  </a:cubicBezTo>
                  <a:cubicBezTo>
                    <a:pt x="98" y="259"/>
                    <a:pt x="108" y="261"/>
                    <a:pt x="118" y="261"/>
                  </a:cubicBezTo>
                  <a:cubicBezTo>
                    <a:pt x="170" y="261"/>
                    <a:pt x="212" y="226"/>
                    <a:pt x="240" y="170"/>
                  </a:cubicBezTo>
                  <a:cubicBezTo>
                    <a:pt x="256" y="100"/>
                    <a:pt x="223" y="30"/>
                    <a:pt x="174" y="14"/>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8" name="Google Shape;21208;p60"/>
            <p:cNvSpPr/>
            <p:nvPr/>
          </p:nvSpPr>
          <p:spPr>
            <a:xfrm>
              <a:off x="3847825" y="2194125"/>
              <a:ext cx="6125" cy="6600"/>
            </a:xfrm>
            <a:custGeom>
              <a:avLst/>
              <a:gdLst/>
              <a:ahLst/>
              <a:cxnLst/>
              <a:rect l="l" t="t" r="r" b="b"/>
              <a:pathLst>
                <a:path w="245" h="264" extrusionOk="0">
                  <a:moveTo>
                    <a:pt x="126" y="1"/>
                  </a:moveTo>
                  <a:cubicBezTo>
                    <a:pt x="101" y="1"/>
                    <a:pt x="78" y="12"/>
                    <a:pt x="55" y="24"/>
                  </a:cubicBezTo>
                  <a:cubicBezTo>
                    <a:pt x="38" y="24"/>
                    <a:pt x="17" y="61"/>
                    <a:pt x="1" y="78"/>
                  </a:cubicBezTo>
                  <a:lnTo>
                    <a:pt x="1" y="164"/>
                  </a:lnTo>
                  <a:cubicBezTo>
                    <a:pt x="17" y="214"/>
                    <a:pt x="38" y="230"/>
                    <a:pt x="71" y="251"/>
                  </a:cubicBezTo>
                  <a:cubicBezTo>
                    <a:pt x="84" y="260"/>
                    <a:pt x="99" y="264"/>
                    <a:pt x="113" y="264"/>
                  </a:cubicBezTo>
                  <a:cubicBezTo>
                    <a:pt x="154" y="264"/>
                    <a:pt x="195" y="232"/>
                    <a:pt x="207" y="181"/>
                  </a:cubicBezTo>
                  <a:cubicBezTo>
                    <a:pt x="244" y="111"/>
                    <a:pt x="207" y="45"/>
                    <a:pt x="158" y="7"/>
                  </a:cubicBezTo>
                  <a:cubicBezTo>
                    <a:pt x="147" y="3"/>
                    <a:pt x="136"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9" name="Google Shape;21209;p60"/>
            <p:cNvSpPr/>
            <p:nvPr/>
          </p:nvSpPr>
          <p:spPr>
            <a:xfrm>
              <a:off x="3855150" y="2209350"/>
              <a:ext cx="6000" cy="6525"/>
            </a:xfrm>
            <a:custGeom>
              <a:avLst/>
              <a:gdLst/>
              <a:ahLst/>
              <a:cxnLst/>
              <a:rect l="l" t="t" r="r" b="b"/>
              <a:pathLst>
                <a:path w="240" h="261" extrusionOk="0">
                  <a:moveTo>
                    <a:pt x="104" y="0"/>
                  </a:moveTo>
                  <a:cubicBezTo>
                    <a:pt x="34" y="17"/>
                    <a:pt x="1" y="87"/>
                    <a:pt x="17" y="157"/>
                  </a:cubicBezTo>
                  <a:cubicBezTo>
                    <a:pt x="17" y="190"/>
                    <a:pt x="34" y="223"/>
                    <a:pt x="54" y="240"/>
                  </a:cubicBezTo>
                  <a:cubicBezTo>
                    <a:pt x="87" y="260"/>
                    <a:pt x="104" y="260"/>
                    <a:pt x="137" y="260"/>
                  </a:cubicBezTo>
                  <a:cubicBezTo>
                    <a:pt x="190" y="240"/>
                    <a:pt x="240" y="190"/>
                    <a:pt x="223" y="104"/>
                  </a:cubicBezTo>
                  <a:cubicBezTo>
                    <a:pt x="223" y="71"/>
                    <a:pt x="207" y="54"/>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0" name="Google Shape;21210;p60"/>
            <p:cNvSpPr/>
            <p:nvPr/>
          </p:nvSpPr>
          <p:spPr>
            <a:xfrm>
              <a:off x="3853400" y="2254500"/>
              <a:ext cx="6100" cy="6400"/>
            </a:xfrm>
            <a:custGeom>
              <a:avLst/>
              <a:gdLst/>
              <a:ahLst/>
              <a:cxnLst/>
              <a:rect l="l" t="t" r="r" b="b"/>
              <a:pathLst>
                <a:path w="244" h="256" extrusionOk="0">
                  <a:moveTo>
                    <a:pt x="141" y="0"/>
                  </a:moveTo>
                  <a:cubicBezTo>
                    <a:pt x="104" y="0"/>
                    <a:pt x="71" y="0"/>
                    <a:pt x="54" y="33"/>
                  </a:cubicBezTo>
                  <a:cubicBezTo>
                    <a:pt x="1" y="66"/>
                    <a:pt x="1" y="153"/>
                    <a:pt x="38" y="206"/>
                  </a:cubicBezTo>
                  <a:cubicBezTo>
                    <a:pt x="54" y="239"/>
                    <a:pt x="87" y="256"/>
                    <a:pt x="104" y="256"/>
                  </a:cubicBezTo>
                  <a:cubicBezTo>
                    <a:pt x="141" y="256"/>
                    <a:pt x="174" y="256"/>
                    <a:pt x="190" y="223"/>
                  </a:cubicBezTo>
                  <a:cubicBezTo>
                    <a:pt x="207" y="206"/>
                    <a:pt x="227" y="169"/>
                    <a:pt x="227" y="136"/>
                  </a:cubicBezTo>
                  <a:cubicBezTo>
                    <a:pt x="244" y="103"/>
                    <a:pt x="227" y="66"/>
                    <a:pt x="207" y="50"/>
                  </a:cubicBezTo>
                  <a:cubicBezTo>
                    <a:pt x="190" y="33"/>
                    <a:pt x="174" y="17"/>
                    <a:pt x="157" y="17"/>
                  </a:cubicBezTo>
                  <a:cubicBezTo>
                    <a:pt x="157" y="0"/>
                    <a:pt x="141"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1" name="Google Shape;21211;p60"/>
            <p:cNvSpPr/>
            <p:nvPr/>
          </p:nvSpPr>
          <p:spPr>
            <a:xfrm>
              <a:off x="3850000" y="2301300"/>
              <a:ext cx="6000" cy="6575"/>
            </a:xfrm>
            <a:custGeom>
              <a:avLst/>
              <a:gdLst/>
              <a:ahLst/>
              <a:cxnLst/>
              <a:rect l="l" t="t" r="r" b="b"/>
              <a:pathLst>
                <a:path w="240" h="263" extrusionOk="0">
                  <a:moveTo>
                    <a:pt x="104" y="0"/>
                  </a:moveTo>
                  <a:cubicBezTo>
                    <a:pt x="34" y="17"/>
                    <a:pt x="1" y="87"/>
                    <a:pt x="17" y="153"/>
                  </a:cubicBezTo>
                  <a:cubicBezTo>
                    <a:pt x="17" y="190"/>
                    <a:pt x="34" y="223"/>
                    <a:pt x="54" y="239"/>
                  </a:cubicBezTo>
                  <a:cubicBezTo>
                    <a:pt x="77" y="251"/>
                    <a:pt x="93" y="263"/>
                    <a:pt x="111" y="263"/>
                  </a:cubicBezTo>
                  <a:cubicBezTo>
                    <a:pt x="119" y="263"/>
                    <a:pt x="127" y="261"/>
                    <a:pt x="137" y="256"/>
                  </a:cubicBezTo>
                  <a:cubicBezTo>
                    <a:pt x="190" y="256"/>
                    <a:pt x="240" y="190"/>
                    <a:pt x="223" y="120"/>
                  </a:cubicBezTo>
                  <a:cubicBezTo>
                    <a:pt x="223" y="87"/>
                    <a:pt x="207" y="50"/>
                    <a:pt x="190" y="33"/>
                  </a:cubicBezTo>
                  <a:cubicBezTo>
                    <a:pt x="174" y="17"/>
                    <a:pt x="174" y="17"/>
                    <a:pt x="157"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2" name="Google Shape;21212;p60"/>
            <p:cNvSpPr/>
            <p:nvPr/>
          </p:nvSpPr>
          <p:spPr>
            <a:xfrm>
              <a:off x="3861650" y="2223975"/>
              <a:ext cx="6000" cy="6500"/>
            </a:xfrm>
            <a:custGeom>
              <a:avLst/>
              <a:gdLst/>
              <a:ahLst/>
              <a:cxnLst/>
              <a:rect l="l" t="t" r="r" b="b"/>
              <a:pathLst>
                <a:path w="240" h="260" extrusionOk="0">
                  <a:moveTo>
                    <a:pt x="103" y="1"/>
                  </a:moveTo>
                  <a:cubicBezTo>
                    <a:pt x="50" y="17"/>
                    <a:pt x="0" y="67"/>
                    <a:pt x="17" y="153"/>
                  </a:cubicBezTo>
                  <a:cubicBezTo>
                    <a:pt x="17" y="214"/>
                    <a:pt x="54" y="260"/>
                    <a:pt x="110" y="260"/>
                  </a:cubicBezTo>
                  <a:cubicBezTo>
                    <a:pt x="118" y="260"/>
                    <a:pt x="127" y="259"/>
                    <a:pt x="136" y="257"/>
                  </a:cubicBezTo>
                  <a:cubicBezTo>
                    <a:pt x="169" y="257"/>
                    <a:pt x="186" y="240"/>
                    <a:pt x="207" y="207"/>
                  </a:cubicBezTo>
                  <a:cubicBezTo>
                    <a:pt x="223" y="170"/>
                    <a:pt x="240" y="137"/>
                    <a:pt x="223" y="104"/>
                  </a:cubicBezTo>
                  <a:cubicBezTo>
                    <a:pt x="223" y="67"/>
                    <a:pt x="207" y="50"/>
                    <a:pt x="186"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3" name="Google Shape;21213;p60"/>
            <p:cNvSpPr/>
            <p:nvPr/>
          </p:nvSpPr>
          <p:spPr>
            <a:xfrm>
              <a:off x="3797225" y="2294375"/>
              <a:ext cx="6000" cy="6425"/>
            </a:xfrm>
            <a:custGeom>
              <a:avLst/>
              <a:gdLst/>
              <a:ahLst/>
              <a:cxnLst/>
              <a:rect l="l" t="t" r="r" b="b"/>
              <a:pathLst>
                <a:path w="240" h="257" extrusionOk="0">
                  <a:moveTo>
                    <a:pt x="137" y="1"/>
                  </a:moveTo>
                  <a:cubicBezTo>
                    <a:pt x="104" y="1"/>
                    <a:pt x="67" y="1"/>
                    <a:pt x="50" y="17"/>
                  </a:cubicBezTo>
                  <a:cubicBezTo>
                    <a:pt x="1" y="71"/>
                    <a:pt x="1" y="157"/>
                    <a:pt x="34" y="207"/>
                  </a:cubicBezTo>
                  <a:cubicBezTo>
                    <a:pt x="53" y="238"/>
                    <a:pt x="84" y="256"/>
                    <a:pt x="116" y="256"/>
                  </a:cubicBezTo>
                  <a:cubicBezTo>
                    <a:pt x="140" y="256"/>
                    <a:pt x="165" y="246"/>
                    <a:pt x="186" y="223"/>
                  </a:cubicBezTo>
                  <a:cubicBezTo>
                    <a:pt x="240" y="190"/>
                    <a:pt x="240" y="104"/>
                    <a:pt x="207" y="54"/>
                  </a:cubicBezTo>
                  <a:cubicBezTo>
                    <a:pt x="186" y="34"/>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4" name="Google Shape;21214;p60"/>
            <p:cNvSpPr/>
            <p:nvPr/>
          </p:nvSpPr>
          <p:spPr>
            <a:xfrm>
              <a:off x="3799800" y="2500625"/>
              <a:ext cx="6425" cy="6575"/>
            </a:xfrm>
            <a:custGeom>
              <a:avLst/>
              <a:gdLst/>
              <a:ahLst/>
              <a:cxnLst/>
              <a:rect l="l" t="t" r="r" b="b"/>
              <a:pathLst>
                <a:path w="257" h="263" extrusionOk="0">
                  <a:moveTo>
                    <a:pt x="117" y="0"/>
                  </a:moveTo>
                  <a:cubicBezTo>
                    <a:pt x="70" y="0"/>
                    <a:pt x="29" y="32"/>
                    <a:pt x="17" y="83"/>
                  </a:cubicBezTo>
                  <a:cubicBezTo>
                    <a:pt x="1" y="153"/>
                    <a:pt x="34" y="219"/>
                    <a:pt x="83" y="256"/>
                  </a:cubicBezTo>
                  <a:cubicBezTo>
                    <a:pt x="96" y="260"/>
                    <a:pt x="109" y="262"/>
                    <a:pt x="122" y="262"/>
                  </a:cubicBezTo>
                  <a:cubicBezTo>
                    <a:pt x="166" y="262"/>
                    <a:pt x="211" y="240"/>
                    <a:pt x="223" y="186"/>
                  </a:cubicBezTo>
                  <a:cubicBezTo>
                    <a:pt x="256" y="116"/>
                    <a:pt x="223" y="30"/>
                    <a:pt x="170" y="13"/>
                  </a:cubicBezTo>
                  <a:cubicBezTo>
                    <a:pt x="152" y="4"/>
                    <a:pt x="134"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5" name="Google Shape;21215;p60"/>
            <p:cNvSpPr/>
            <p:nvPr/>
          </p:nvSpPr>
          <p:spPr>
            <a:xfrm>
              <a:off x="3798875" y="2251000"/>
              <a:ext cx="5600" cy="6500"/>
            </a:xfrm>
            <a:custGeom>
              <a:avLst/>
              <a:gdLst/>
              <a:ahLst/>
              <a:cxnLst/>
              <a:rect l="l" t="t" r="r" b="b"/>
              <a:pathLst>
                <a:path w="224" h="260" extrusionOk="0">
                  <a:moveTo>
                    <a:pt x="104" y="0"/>
                  </a:moveTo>
                  <a:cubicBezTo>
                    <a:pt x="87" y="0"/>
                    <a:pt x="71" y="0"/>
                    <a:pt x="71" y="17"/>
                  </a:cubicBezTo>
                  <a:cubicBezTo>
                    <a:pt x="17" y="37"/>
                    <a:pt x="1" y="87"/>
                    <a:pt x="1" y="157"/>
                  </a:cubicBezTo>
                  <a:cubicBezTo>
                    <a:pt x="1" y="190"/>
                    <a:pt x="17" y="206"/>
                    <a:pt x="54" y="243"/>
                  </a:cubicBezTo>
                  <a:cubicBezTo>
                    <a:pt x="71" y="260"/>
                    <a:pt x="104" y="260"/>
                    <a:pt x="141" y="260"/>
                  </a:cubicBezTo>
                  <a:cubicBezTo>
                    <a:pt x="190" y="243"/>
                    <a:pt x="223" y="173"/>
                    <a:pt x="223" y="103"/>
                  </a:cubicBezTo>
                  <a:cubicBezTo>
                    <a:pt x="223" y="103"/>
                    <a:pt x="223" y="87"/>
                    <a:pt x="207" y="70"/>
                  </a:cubicBezTo>
                  <a:cubicBezTo>
                    <a:pt x="207" y="54"/>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6" name="Google Shape;21216;p60"/>
            <p:cNvSpPr/>
            <p:nvPr/>
          </p:nvSpPr>
          <p:spPr>
            <a:xfrm>
              <a:off x="3796300" y="2269025"/>
              <a:ext cx="2200" cy="6100"/>
            </a:xfrm>
            <a:custGeom>
              <a:avLst/>
              <a:gdLst/>
              <a:ahLst/>
              <a:cxnLst/>
              <a:rect l="l" t="t" r="r" b="b"/>
              <a:pathLst>
                <a:path w="88" h="244" extrusionOk="0">
                  <a:moveTo>
                    <a:pt x="0" y="1"/>
                  </a:moveTo>
                  <a:lnTo>
                    <a:pt x="0" y="244"/>
                  </a:lnTo>
                  <a:cubicBezTo>
                    <a:pt x="38" y="223"/>
                    <a:pt x="54" y="207"/>
                    <a:pt x="54" y="174"/>
                  </a:cubicBezTo>
                  <a:cubicBezTo>
                    <a:pt x="87" y="104"/>
                    <a:pt x="54"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7" name="Google Shape;21217;p60"/>
            <p:cNvSpPr/>
            <p:nvPr/>
          </p:nvSpPr>
          <p:spPr>
            <a:xfrm>
              <a:off x="3796300" y="2467450"/>
              <a:ext cx="5600" cy="6500"/>
            </a:xfrm>
            <a:custGeom>
              <a:avLst/>
              <a:gdLst/>
              <a:ahLst/>
              <a:cxnLst/>
              <a:rect l="l" t="t" r="r" b="b"/>
              <a:pathLst>
                <a:path w="224" h="260" extrusionOk="0">
                  <a:moveTo>
                    <a:pt x="87" y="0"/>
                  </a:moveTo>
                  <a:cubicBezTo>
                    <a:pt x="54" y="17"/>
                    <a:pt x="17" y="37"/>
                    <a:pt x="0" y="87"/>
                  </a:cubicBezTo>
                  <a:lnTo>
                    <a:pt x="0" y="190"/>
                  </a:lnTo>
                  <a:cubicBezTo>
                    <a:pt x="17" y="206"/>
                    <a:pt x="38" y="223"/>
                    <a:pt x="38" y="243"/>
                  </a:cubicBezTo>
                  <a:cubicBezTo>
                    <a:pt x="71" y="260"/>
                    <a:pt x="104" y="260"/>
                    <a:pt x="120" y="260"/>
                  </a:cubicBezTo>
                  <a:cubicBezTo>
                    <a:pt x="190" y="243"/>
                    <a:pt x="223" y="190"/>
                    <a:pt x="223" y="103"/>
                  </a:cubicBezTo>
                  <a:cubicBezTo>
                    <a:pt x="207" y="70"/>
                    <a:pt x="190" y="54"/>
                    <a:pt x="174" y="17"/>
                  </a:cubicBezTo>
                  <a:lnTo>
                    <a:pt x="157" y="17"/>
                  </a:lnTo>
                  <a:cubicBezTo>
                    <a:pt x="141"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8" name="Google Shape;21218;p60"/>
            <p:cNvSpPr/>
            <p:nvPr/>
          </p:nvSpPr>
          <p:spPr>
            <a:xfrm>
              <a:off x="3796300" y="2485475"/>
              <a:ext cx="425" cy="2200"/>
            </a:xfrm>
            <a:custGeom>
              <a:avLst/>
              <a:gdLst/>
              <a:ahLst/>
              <a:cxnLst/>
              <a:rect l="l" t="t" r="r" b="b"/>
              <a:pathLst>
                <a:path w="17" h="88" extrusionOk="0">
                  <a:moveTo>
                    <a:pt x="0" y="1"/>
                  </a:moveTo>
                  <a:lnTo>
                    <a:pt x="0" y="87"/>
                  </a:lnTo>
                  <a:cubicBezTo>
                    <a:pt x="17" y="54"/>
                    <a:pt x="17"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9" name="Google Shape;21219;p60"/>
            <p:cNvSpPr/>
            <p:nvPr/>
          </p:nvSpPr>
          <p:spPr>
            <a:xfrm>
              <a:off x="3816925" y="2275825"/>
              <a:ext cx="6100" cy="6525"/>
            </a:xfrm>
            <a:custGeom>
              <a:avLst/>
              <a:gdLst/>
              <a:ahLst/>
              <a:cxnLst/>
              <a:rect l="l" t="t" r="r" b="b"/>
              <a:pathLst>
                <a:path w="244" h="261" extrusionOk="0">
                  <a:moveTo>
                    <a:pt x="139" y="1"/>
                  </a:moveTo>
                  <a:cubicBezTo>
                    <a:pt x="87" y="1"/>
                    <a:pt x="47" y="33"/>
                    <a:pt x="17" y="91"/>
                  </a:cubicBezTo>
                  <a:cubicBezTo>
                    <a:pt x="0" y="157"/>
                    <a:pt x="37" y="227"/>
                    <a:pt x="87" y="260"/>
                  </a:cubicBezTo>
                  <a:lnTo>
                    <a:pt x="140" y="260"/>
                  </a:lnTo>
                  <a:cubicBezTo>
                    <a:pt x="173" y="260"/>
                    <a:pt x="206" y="227"/>
                    <a:pt x="223" y="178"/>
                  </a:cubicBezTo>
                  <a:cubicBezTo>
                    <a:pt x="243" y="124"/>
                    <a:pt x="243" y="91"/>
                    <a:pt x="206" y="38"/>
                  </a:cubicBezTo>
                  <a:cubicBezTo>
                    <a:pt x="190" y="38"/>
                    <a:pt x="190" y="21"/>
                    <a:pt x="173" y="5"/>
                  </a:cubicBezTo>
                  <a:cubicBezTo>
                    <a:pt x="161" y="2"/>
                    <a:pt x="150"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0" name="Google Shape;21220;p60"/>
            <p:cNvSpPr/>
            <p:nvPr/>
          </p:nvSpPr>
          <p:spPr>
            <a:xfrm>
              <a:off x="3802375" y="2185325"/>
              <a:ext cx="6000" cy="6600"/>
            </a:xfrm>
            <a:custGeom>
              <a:avLst/>
              <a:gdLst/>
              <a:ahLst/>
              <a:cxnLst/>
              <a:rect l="l" t="t" r="r" b="b"/>
              <a:pathLst>
                <a:path w="240" h="264" extrusionOk="0">
                  <a:moveTo>
                    <a:pt x="104" y="1"/>
                  </a:moveTo>
                  <a:cubicBezTo>
                    <a:pt x="34" y="17"/>
                    <a:pt x="1" y="87"/>
                    <a:pt x="17" y="153"/>
                  </a:cubicBezTo>
                  <a:cubicBezTo>
                    <a:pt x="17" y="190"/>
                    <a:pt x="34" y="223"/>
                    <a:pt x="50" y="240"/>
                  </a:cubicBezTo>
                  <a:cubicBezTo>
                    <a:pt x="74" y="252"/>
                    <a:pt x="91" y="263"/>
                    <a:pt x="110" y="263"/>
                  </a:cubicBezTo>
                  <a:cubicBezTo>
                    <a:pt x="119" y="263"/>
                    <a:pt x="127" y="261"/>
                    <a:pt x="137" y="256"/>
                  </a:cubicBezTo>
                  <a:cubicBezTo>
                    <a:pt x="186" y="256"/>
                    <a:pt x="240" y="190"/>
                    <a:pt x="223" y="120"/>
                  </a:cubicBezTo>
                  <a:cubicBezTo>
                    <a:pt x="223" y="87"/>
                    <a:pt x="207" y="50"/>
                    <a:pt x="186" y="34"/>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1" name="Google Shape;21221;p60"/>
            <p:cNvSpPr/>
            <p:nvPr/>
          </p:nvSpPr>
          <p:spPr>
            <a:xfrm>
              <a:off x="3812700" y="2218425"/>
              <a:ext cx="6000" cy="6575"/>
            </a:xfrm>
            <a:custGeom>
              <a:avLst/>
              <a:gdLst/>
              <a:ahLst/>
              <a:cxnLst/>
              <a:rect l="l" t="t" r="r" b="b"/>
              <a:pathLst>
                <a:path w="240" h="263" extrusionOk="0">
                  <a:moveTo>
                    <a:pt x="136" y="0"/>
                  </a:moveTo>
                  <a:cubicBezTo>
                    <a:pt x="103" y="0"/>
                    <a:pt x="66" y="17"/>
                    <a:pt x="50" y="33"/>
                  </a:cubicBezTo>
                  <a:cubicBezTo>
                    <a:pt x="33" y="50"/>
                    <a:pt x="17" y="83"/>
                    <a:pt x="17" y="120"/>
                  </a:cubicBezTo>
                  <a:cubicBezTo>
                    <a:pt x="0" y="153"/>
                    <a:pt x="17" y="186"/>
                    <a:pt x="33" y="223"/>
                  </a:cubicBezTo>
                  <a:cubicBezTo>
                    <a:pt x="51" y="250"/>
                    <a:pt x="81" y="262"/>
                    <a:pt x="112" y="262"/>
                  </a:cubicBezTo>
                  <a:cubicBezTo>
                    <a:pt x="137" y="262"/>
                    <a:pt x="163" y="254"/>
                    <a:pt x="186" y="239"/>
                  </a:cubicBezTo>
                  <a:cubicBezTo>
                    <a:pt x="239" y="186"/>
                    <a:pt x="239" y="103"/>
                    <a:pt x="206" y="50"/>
                  </a:cubicBezTo>
                  <a:cubicBezTo>
                    <a:pt x="186" y="33"/>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2" name="Google Shape;21222;p60"/>
            <p:cNvSpPr/>
            <p:nvPr/>
          </p:nvSpPr>
          <p:spPr>
            <a:xfrm>
              <a:off x="3815275" y="2198625"/>
              <a:ext cx="5575" cy="6625"/>
            </a:xfrm>
            <a:custGeom>
              <a:avLst/>
              <a:gdLst/>
              <a:ahLst/>
              <a:cxnLst/>
              <a:rect l="l" t="t" r="r" b="b"/>
              <a:pathLst>
                <a:path w="223" h="265" extrusionOk="0">
                  <a:moveTo>
                    <a:pt x="103" y="1"/>
                  </a:moveTo>
                  <a:cubicBezTo>
                    <a:pt x="33" y="17"/>
                    <a:pt x="0" y="87"/>
                    <a:pt x="0" y="153"/>
                  </a:cubicBezTo>
                  <a:cubicBezTo>
                    <a:pt x="0" y="190"/>
                    <a:pt x="17" y="223"/>
                    <a:pt x="50" y="240"/>
                  </a:cubicBezTo>
                  <a:cubicBezTo>
                    <a:pt x="61" y="251"/>
                    <a:pt x="83" y="265"/>
                    <a:pt x="106" y="265"/>
                  </a:cubicBezTo>
                  <a:cubicBezTo>
                    <a:pt x="116" y="265"/>
                    <a:pt x="126" y="262"/>
                    <a:pt x="136" y="256"/>
                  </a:cubicBezTo>
                  <a:cubicBezTo>
                    <a:pt x="186" y="256"/>
                    <a:pt x="223" y="190"/>
                    <a:pt x="223" y="120"/>
                  </a:cubicBezTo>
                  <a:cubicBezTo>
                    <a:pt x="223" y="87"/>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3" name="Google Shape;21223;p60"/>
            <p:cNvSpPr/>
            <p:nvPr/>
          </p:nvSpPr>
          <p:spPr>
            <a:xfrm>
              <a:off x="3810100" y="2263050"/>
              <a:ext cx="6025" cy="6425"/>
            </a:xfrm>
            <a:custGeom>
              <a:avLst/>
              <a:gdLst/>
              <a:ahLst/>
              <a:cxnLst/>
              <a:rect l="l" t="t" r="r" b="b"/>
              <a:pathLst>
                <a:path w="241" h="257" extrusionOk="0">
                  <a:moveTo>
                    <a:pt x="104" y="0"/>
                  </a:moveTo>
                  <a:cubicBezTo>
                    <a:pt x="67" y="0"/>
                    <a:pt x="50" y="17"/>
                    <a:pt x="34" y="50"/>
                  </a:cubicBezTo>
                  <a:cubicBezTo>
                    <a:pt x="17" y="71"/>
                    <a:pt x="1" y="104"/>
                    <a:pt x="1" y="137"/>
                  </a:cubicBezTo>
                  <a:cubicBezTo>
                    <a:pt x="17" y="174"/>
                    <a:pt x="34" y="207"/>
                    <a:pt x="50" y="223"/>
                  </a:cubicBezTo>
                  <a:cubicBezTo>
                    <a:pt x="67" y="256"/>
                    <a:pt x="104" y="256"/>
                    <a:pt x="137" y="256"/>
                  </a:cubicBezTo>
                  <a:cubicBezTo>
                    <a:pt x="186" y="240"/>
                    <a:pt x="240" y="174"/>
                    <a:pt x="224" y="104"/>
                  </a:cubicBezTo>
                  <a:cubicBezTo>
                    <a:pt x="224" y="71"/>
                    <a:pt x="207" y="33"/>
                    <a:pt x="186" y="17"/>
                  </a:cubicBezTo>
                  <a:cubicBezTo>
                    <a:pt x="170" y="17"/>
                    <a:pt x="170"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4" name="Google Shape;21224;p60"/>
            <p:cNvSpPr/>
            <p:nvPr/>
          </p:nvSpPr>
          <p:spPr>
            <a:xfrm>
              <a:off x="3807950" y="2309850"/>
              <a:ext cx="5600" cy="6500"/>
            </a:xfrm>
            <a:custGeom>
              <a:avLst/>
              <a:gdLst/>
              <a:ahLst/>
              <a:cxnLst/>
              <a:rect l="l" t="t" r="r" b="b"/>
              <a:pathLst>
                <a:path w="224" h="260" extrusionOk="0">
                  <a:moveTo>
                    <a:pt x="87" y="0"/>
                  </a:moveTo>
                  <a:cubicBezTo>
                    <a:pt x="33" y="17"/>
                    <a:pt x="0" y="70"/>
                    <a:pt x="0" y="157"/>
                  </a:cubicBezTo>
                  <a:cubicBezTo>
                    <a:pt x="0" y="190"/>
                    <a:pt x="33" y="223"/>
                    <a:pt x="50" y="239"/>
                  </a:cubicBezTo>
                  <a:cubicBezTo>
                    <a:pt x="66" y="260"/>
                    <a:pt x="103" y="260"/>
                    <a:pt x="120" y="260"/>
                  </a:cubicBezTo>
                  <a:cubicBezTo>
                    <a:pt x="153" y="260"/>
                    <a:pt x="190" y="239"/>
                    <a:pt x="207" y="206"/>
                  </a:cubicBezTo>
                  <a:cubicBezTo>
                    <a:pt x="223" y="173"/>
                    <a:pt x="223" y="136"/>
                    <a:pt x="223" y="103"/>
                  </a:cubicBezTo>
                  <a:cubicBezTo>
                    <a:pt x="223" y="70"/>
                    <a:pt x="207" y="54"/>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5" name="Google Shape;21225;p60"/>
            <p:cNvSpPr/>
            <p:nvPr/>
          </p:nvSpPr>
          <p:spPr>
            <a:xfrm>
              <a:off x="3804450" y="2280500"/>
              <a:ext cx="5675" cy="6600"/>
            </a:xfrm>
            <a:custGeom>
              <a:avLst/>
              <a:gdLst/>
              <a:ahLst/>
              <a:cxnLst/>
              <a:rect l="l" t="t" r="r" b="b"/>
              <a:pathLst>
                <a:path w="227" h="264" extrusionOk="0">
                  <a:moveTo>
                    <a:pt x="118" y="0"/>
                  </a:moveTo>
                  <a:cubicBezTo>
                    <a:pt x="109" y="0"/>
                    <a:pt x="99" y="2"/>
                    <a:pt x="87" y="7"/>
                  </a:cubicBezTo>
                  <a:cubicBezTo>
                    <a:pt x="37" y="7"/>
                    <a:pt x="0" y="73"/>
                    <a:pt x="0" y="144"/>
                  </a:cubicBezTo>
                  <a:cubicBezTo>
                    <a:pt x="0" y="177"/>
                    <a:pt x="21" y="214"/>
                    <a:pt x="54" y="230"/>
                  </a:cubicBezTo>
                  <a:cubicBezTo>
                    <a:pt x="70" y="247"/>
                    <a:pt x="103" y="263"/>
                    <a:pt x="124" y="263"/>
                  </a:cubicBezTo>
                  <a:cubicBezTo>
                    <a:pt x="190" y="247"/>
                    <a:pt x="227" y="177"/>
                    <a:pt x="227" y="111"/>
                  </a:cubicBezTo>
                  <a:cubicBezTo>
                    <a:pt x="227" y="73"/>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6" name="Google Shape;21226;p60"/>
            <p:cNvSpPr/>
            <p:nvPr/>
          </p:nvSpPr>
          <p:spPr>
            <a:xfrm>
              <a:off x="3801875" y="2201625"/>
              <a:ext cx="6100" cy="6500"/>
            </a:xfrm>
            <a:custGeom>
              <a:avLst/>
              <a:gdLst/>
              <a:ahLst/>
              <a:cxnLst/>
              <a:rect l="l" t="t" r="r" b="b"/>
              <a:pathLst>
                <a:path w="244" h="260" extrusionOk="0">
                  <a:moveTo>
                    <a:pt x="140" y="0"/>
                  </a:moveTo>
                  <a:cubicBezTo>
                    <a:pt x="103" y="0"/>
                    <a:pt x="87" y="0"/>
                    <a:pt x="54" y="33"/>
                  </a:cubicBezTo>
                  <a:cubicBezTo>
                    <a:pt x="0" y="70"/>
                    <a:pt x="0" y="157"/>
                    <a:pt x="37" y="206"/>
                  </a:cubicBezTo>
                  <a:cubicBezTo>
                    <a:pt x="54" y="239"/>
                    <a:pt x="87" y="260"/>
                    <a:pt x="124" y="260"/>
                  </a:cubicBezTo>
                  <a:cubicBezTo>
                    <a:pt x="140" y="260"/>
                    <a:pt x="173" y="260"/>
                    <a:pt x="190" y="223"/>
                  </a:cubicBezTo>
                  <a:cubicBezTo>
                    <a:pt x="243" y="190"/>
                    <a:pt x="243" y="103"/>
                    <a:pt x="206" y="54"/>
                  </a:cubicBezTo>
                  <a:cubicBezTo>
                    <a:pt x="206" y="33"/>
                    <a:pt x="190" y="17"/>
                    <a:pt x="173" y="17"/>
                  </a:cubicBezTo>
                  <a:cubicBezTo>
                    <a:pt x="157" y="0"/>
                    <a:pt x="157"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7" name="Google Shape;21227;p60"/>
            <p:cNvSpPr/>
            <p:nvPr/>
          </p:nvSpPr>
          <p:spPr>
            <a:xfrm>
              <a:off x="3928125" y="2242850"/>
              <a:ext cx="6100" cy="6525"/>
            </a:xfrm>
            <a:custGeom>
              <a:avLst/>
              <a:gdLst/>
              <a:ahLst/>
              <a:cxnLst/>
              <a:rect l="l" t="t" r="r" b="b"/>
              <a:pathLst>
                <a:path w="244" h="261" extrusionOk="0">
                  <a:moveTo>
                    <a:pt x="104" y="0"/>
                  </a:moveTo>
                  <a:cubicBezTo>
                    <a:pt x="54" y="0"/>
                    <a:pt x="1" y="70"/>
                    <a:pt x="21" y="136"/>
                  </a:cubicBezTo>
                  <a:cubicBezTo>
                    <a:pt x="21" y="174"/>
                    <a:pt x="38" y="207"/>
                    <a:pt x="54" y="223"/>
                  </a:cubicBezTo>
                  <a:cubicBezTo>
                    <a:pt x="87" y="260"/>
                    <a:pt x="104" y="260"/>
                    <a:pt x="141" y="260"/>
                  </a:cubicBezTo>
                  <a:cubicBezTo>
                    <a:pt x="207" y="240"/>
                    <a:pt x="244" y="174"/>
                    <a:pt x="227" y="103"/>
                  </a:cubicBezTo>
                  <a:cubicBezTo>
                    <a:pt x="227" y="70"/>
                    <a:pt x="207" y="33"/>
                    <a:pt x="190" y="17"/>
                  </a:cubicBezTo>
                  <a:cubicBezTo>
                    <a:pt x="174" y="17"/>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8" name="Google Shape;21228;p60"/>
            <p:cNvSpPr/>
            <p:nvPr/>
          </p:nvSpPr>
          <p:spPr>
            <a:xfrm>
              <a:off x="3905875" y="2260575"/>
              <a:ext cx="6400" cy="6325"/>
            </a:xfrm>
            <a:custGeom>
              <a:avLst/>
              <a:gdLst/>
              <a:ahLst/>
              <a:cxnLst/>
              <a:rect l="l" t="t" r="r" b="b"/>
              <a:pathLst>
                <a:path w="256" h="253" extrusionOk="0">
                  <a:moveTo>
                    <a:pt x="127" y="0"/>
                  </a:moveTo>
                  <a:cubicBezTo>
                    <a:pt x="86" y="0"/>
                    <a:pt x="45" y="31"/>
                    <a:pt x="33" y="83"/>
                  </a:cubicBezTo>
                  <a:cubicBezTo>
                    <a:pt x="0" y="149"/>
                    <a:pt x="33" y="219"/>
                    <a:pt x="87" y="252"/>
                  </a:cubicBezTo>
                  <a:lnTo>
                    <a:pt x="136" y="252"/>
                  </a:lnTo>
                  <a:cubicBezTo>
                    <a:pt x="190" y="252"/>
                    <a:pt x="223" y="219"/>
                    <a:pt x="239" y="170"/>
                  </a:cubicBezTo>
                  <a:cubicBezTo>
                    <a:pt x="256" y="132"/>
                    <a:pt x="239" y="83"/>
                    <a:pt x="223" y="46"/>
                  </a:cubicBezTo>
                  <a:cubicBezTo>
                    <a:pt x="206" y="29"/>
                    <a:pt x="190" y="13"/>
                    <a:pt x="169" y="13"/>
                  </a:cubicBezTo>
                  <a:cubicBezTo>
                    <a:pt x="156" y="4"/>
                    <a:pt x="141"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9" name="Google Shape;21229;p60"/>
            <p:cNvSpPr/>
            <p:nvPr/>
          </p:nvSpPr>
          <p:spPr>
            <a:xfrm>
              <a:off x="3932875" y="2222550"/>
              <a:ext cx="6525" cy="6525"/>
            </a:xfrm>
            <a:custGeom>
              <a:avLst/>
              <a:gdLst/>
              <a:ahLst/>
              <a:cxnLst/>
              <a:rect l="l" t="t" r="r" b="b"/>
              <a:pathLst>
                <a:path w="261" h="261" extrusionOk="0">
                  <a:moveTo>
                    <a:pt x="139" y="0"/>
                  </a:moveTo>
                  <a:cubicBezTo>
                    <a:pt x="87" y="0"/>
                    <a:pt x="48" y="33"/>
                    <a:pt x="17" y="91"/>
                  </a:cubicBezTo>
                  <a:cubicBezTo>
                    <a:pt x="0" y="161"/>
                    <a:pt x="37" y="227"/>
                    <a:pt x="87" y="248"/>
                  </a:cubicBezTo>
                  <a:cubicBezTo>
                    <a:pt x="101" y="256"/>
                    <a:pt x="116" y="260"/>
                    <a:pt x="131" y="260"/>
                  </a:cubicBezTo>
                  <a:cubicBezTo>
                    <a:pt x="172" y="260"/>
                    <a:pt x="211" y="229"/>
                    <a:pt x="223" y="177"/>
                  </a:cubicBezTo>
                  <a:cubicBezTo>
                    <a:pt x="260" y="107"/>
                    <a:pt x="223" y="41"/>
                    <a:pt x="173" y="4"/>
                  </a:cubicBezTo>
                  <a:cubicBezTo>
                    <a:pt x="162" y="1"/>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0" name="Google Shape;21230;p60"/>
            <p:cNvSpPr/>
            <p:nvPr/>
          </p:nvSpPr>
          <p:spPr>
            <a:xfrm>
              <a:off x="3930300" y="2192500"/>
              <a:ext cx="5575" cy="6725"/>
            </a:xfrm>
            <a:custGeom>
              <a:avLst/>
              <a:gdLst/>
              <a:ahLst/>
              <a:cxnLst/>
              <a:rect l="l" t="t" r="r" b="b"/>
              <a:pathLst>
                <a:path w="223" h="269" extrusionOk="0">
                  <a:moveTo>
                    <a:pt x="109" y="1"/>
                  </a:moveTo>
                  <a:cubicBezTo>
                    <a:pt x="62" y="1"/>
                    <a:pt x="14" y="35"/>
                    <a:pt x="0" y="89"/>
                  </a:cubicBezTo>
                  <a:lnTo>
                    <a:pt x="0" y="143"/>
                  </a:lnTo>
                  <a:cubicBezTo>
                    <a:pt x="0" y="192"/>
                    <a:pt x="17" y="246"/>
                    <a:pt x="70" y="262"/>
                  </a:cubicBezTo>
                  <a:cubicBezTo>
                    <a:pt x="79" y="267"/>
                    <a:pt x="90" y="269"/>
                    <a:pt x="100" y="269"/>
                  </a:cubicBezTo>
                  <a:cubicBezTo>
                    <a:pt x="129" y="269"/>
                    <a:pt x="161" y="253"/>
                    <a:pt x="173" y="229"/>
                  </a:cubicBezTo>
                  <a:cubicBezTo>
                    <a:pt x="190" y="213"/>
                    <a:pt x="206" y="192"/>
                    <a:pt x="206" y="176"/>
                  </a:cubicBezTo>
                  <a:cubicBezTo>
                    <a:pt x="223" y="110"/>
                    <a:pt x="206" y="40"/>
                    <a:pt x="140" y="7"/>
                  </a:cubicBezTo>
                  <a:cubicBezTo>
                    <a:pt x="130" y="3"/>
                    <a:pt x="120" y="1"/>
                    <a:pt x="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1" name="Google Shape;21231;p60"/>
            <p:cNvSpPr/>
            <p:nvPr/>
          </p:nvSpPr>
          <p:spPr>
            <a:xfrm>
              <a:off x="3920925" y="2227500"/>
              <a:ext cx="6000" cy="6500"/>
            </a:xfrm>
            <a:custGeom>
              <a:avLst/>
              <a:gdLst/>
              <a:ahLst/>
              <a:cxnLst/>
              <a:rect l="l" t="t" r="r" b="b"/>
              <a:pathLst>
                <a:path w="240" h="260" extrusionOk="0">
                  <a:moveTo>
                    <a:pt x="101" y="0"/>
                  </a:moveTo>
                  <a:cubicBezTo>
                    <a:pt x="84" y="0"/>
                    <a:pt x="66" y="4"/>
                    <a:pt x="50" y="12"/>
                  </a:cubicBezTo>
                  <a:cubicBezTo>
                    <a:pt x="33" y="29"/>
                    <a:pt x="17" y="50"/>
                    <a:pt x="17" y="83"/>
                  </a:cubicBezTo>
                  <a:cubicBezTo>
                    <a:pt x="0" y="116"/>
                    <a:pt x="0" y="132"/>
                    <a:pt x="0" y="169"/>
                  </a:cubicBezTo>
                  <a:cubicBezTo>
                    <a:pt x="17" y="202"/>
                    <a:pt x="33" y="235"/>
                    <a:pt x="66" y="256"/>
                  </a:cubicBezTo>
                  <a:cubicBezTo>
                    <a:pt x="78" y="258"/>
                    <a:pt x="89" y="260"/>
                    <a:pt x="99" y="260"/>
                  </a:cubicBezTo>
                  <a:cubicBezTo>
                    <a:pt x="152" y="260"/>
                    <a:pt x="192" y="227"/>
                    <a:pt x="223" y="186"/>
                  </a:cubicBezTo>
                  <a:cubicBezTo>
                    <a:pt x="239" y="116"/>
                    <a:pt x="206" y="29"/>
                    <a:pt x="153" y="12"/>
                  </a:cubicBezTo>
                  <a:cubicBezTo>
                    <a:pt x="136" y="4"/>
                    <a:pt x="119"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2" name="Google Shape;21232;p60"/>
            <p:cNvSpPr/>
            <p:nvPr/>
          </p:nvSpPr>
          <p:spPr>
            <a:xfrm>
              <a:off x="3910100" y="2214500"/>
              <a:ext cx="6100" cy="6525"/>
            </a:xfrm>
            <a:custGeom>
              <a:avLst/>
              <a:gdLst/>
              <a:ahLst/>
              <a:cxnLst/>
              <a:rect l="l" t="t" r="r" b="b"/>
              <a:pathLst>
                <a:path w="244" h="261" extrusionOk="0">
                  <a:moveTo>
                    <a:pt x="103" y="1"/>
                  </a:moveTo>
                  <a:cubicBezTo>
                    <a:pt x="37" y="17"/>
                    <a:pt x="0" y="87"/>
                    <a:pt x="0" y="157"/>
                  </a:cubicBezTo>
                  <a:cubicBezTo>
                    <a:pt x="21" y="190"/>
                    <a:pt x="37" y="223"/>
                    <a:pt x="54" y="240"/>
                  </a:cubicBezTo>
                  <a:cubicBezTo>
                    <a:pt x="70" y="260"/>
                    <a:pt x="103" y="260"/>
                    <a:pt x="140" y="260"/>
                  </a:cubicBezTo>
                  <a:cubicBezTo>
                    <a:pt x="190" y="260"/>
                    <a:pt x="243" y="190"/>
                    <a:pt x="227" y="120"/>
                  </a:cubicBezTo>
                  <a:cubicBezTo>
                    <a:pt x="227" y="87"/>
                    <a:pt x="206" y="54"/>
                    <a:pt x="190" y="34"/>
                  </a:cubicBezTo>
                  <a:cubicBezTo>
                    <a:pt x="173" y="17"/>
                    <a:pt x="173"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3" name="Google Shape;21233;p60"/>
            <p:cNvSpPr/>
            <p:nvPr/>
          </p:nvSpPr>
          <p:spPr>
            <a:xfrm>
              <a:off x="3913600" y="2243675"/>
              <a:ext cx="5575" cy="6675"/>
            </a:xfrm>
            <a:custGeom>
              <a:avLst/>
              <a:gdLst/>
              <a:ahLst/>
              <a:cxnLst/>
              <a:rect l="l" t="t" r="r" b="b"/>
              <a:pathLst>
                <a:path w="223" h="267" extrusionOk="0">
                  <a:moveTo>
                    <a:pt x="103" y="0"/>
                  </a:moveTo>
                  <a:cubicBezTo>
                    <a:pt x="33" y="21"/>
                    <a:pt x="0" y="87"/>
                    <a:pt x="0" y="157"/>
                  </a:cubicBezTo>
                  <a:cubicBezTo>
                    <a:pt x="17" y="190"/>
                    <a:pt x="33" y="227"/>
                    <a:pt x="66" y="244"/>
                  </a:cubicBezTo>
                  <a:cubicBezTo>
                    <a:pt x="81" y="255"/>
                    <a:pt x="93" y="267"/>
                    <a:pt x="111" y="267"/>
                  </a:cubicBezTo>
                  <a:cubicBezTo>
                    <a:pt x="119" y="267"/>
                    <a:pt x="127" y="265"/>
                    <a:pt x="136" y="260"/>
                  </a:cubicBezTo>
                  <a:cubicBezTo>
                    <a:pt x="153" y="260"/>
                    <a:pt x="190" y="244"/>
                    <a:pt x="206" y="207"/>
                  </a:cubicBezTo>
                  <a:cubicBezTo>
                    <a:pt x="223" y="190"/>
                    <a:pt x="223" y="157"/>
                    <a:pt x="223" y="124"/>
                  </a:cubicBezTo>
                  <a:cubicBezTo>
                    <a:pt x="223" y="87"/>
                    <a:pt x="206" y="54"/>
                    <a:pt x="190" y="37"/>
                  </a:cubicBezTo>
                  <a:cubicBezTo>
                    <a:pt x="169" y="21"/>
                    <a:pt x="169" y="21"/>
                    <a:pt x="153" y="21"/>
                  </a:cubicBezTo>
                  <a:lnTo>
                    <a:pt x="136" y="21"/>
                  </a:lnTo>
                  <a:cubicBezTo>
                    <a:pt x="120"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4" name="Google Shape;21234;p60"/>
            <p:cNvSpPr/>
            <p:nvPr/>
          </p:nvSpPr>
          <p:spPr>
            <a:xfrm>
              <a:off x="3922575" y="2209850"/>
              <a:ext cx="6500" cy="6850"/>
            </a:xfrm>
            <a:custGeom>
              <a:avLst/>
              <a:gdLst/>
              <a:ahLst/>
              <a:cxnLst/>
              <a:rect l="l" t="t" r="r" b="b"/>
              <a:pathLst>
                <a:path w="260" h="274" extrusionOk="0">
                  <a:moveTo>
                    <a:pt x="129" y="1"/>
                  </a:moveTo>
                  <a:cubicBezTo>
                    <a:pt x="88" y="1"/>
                    <a:pt x="49" y="32"/>
                    <a:pt x="37" y="84"/>
                  </a:cubicBezTo>
                  <a:cubicBezTo>
                    <a:pt x="0" y="154"/>
                    <a:pt x="37" y="240"/>
                    <a:pt x="87" y="257"/>
                  </a:cubicBezTo>
                  <a:cubicBezTo>
                    <a:pt x="103" y="273"/>
                    <a:pt x="120" y="273"/>
                    <a:pt x="140" y="273"/>
                  </a:cubicBezTo>
                  <a:cubicBezTo>
                    <a:pt x="190" y="257"/>
                    <a:pt x="223" y="240"/>
                    <a:pt x="243" y="187"/>
                  </a:cubicBezTo>
                  <a:cubicBezTo>
                    <a:pt x="260" y="137"/>
                    <a:pt x="243" y="84"/>
                    <a:pt x="206" y="51"/>
                  </a:cubicBezTo>
                  <a:cubicBezTo>
                    <a:pt x="206" y="34"/>
                    <a:pt x="190" y="13"/>
                    <a:pt x="173" y="13"/>
                  </a:cubicBezTo>
                  <a:cubicBezTo>
                    <a:pt x="159" y="5"/>
                    <a:pt x="14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5" name="Google Shape;21235;p60"/>
            <p:cNvSpPr/>
            <p:nvPr/>
          </p:nvSpPr>
          <p:spPr>
            <a:xfrm>
              <a:off x="3948325" y="2221675"/>
              <a:ext cx="6125" cy="6525"/>
            </a:xfrm>
            <a:custGeom>
              <a:avLst/>
              <a:gdLst/>
              <a:ahLst/>
              <a:cxnLst/>
              <a:rect l="l" t="t" r="r" b="b"/>
              <a:pathLst>
                <a:path w="245" h="261" extrusionOk="0">
                  <a:moveTo>
                    <a:pt x="119" y="0"/>
                  </a:moveTo>
                  <a:cubicBezTo>
                    <a:pt x="76" y="0"/>
                    <a:pt x="33" y="23"/>
                    <a:pt x="17" y="76"/>
                  </a:cubicBezTo>
                  <a:cubicBezTo>
                    <a:pt x="1" y="142"/>
                    <a:pt x="17" y="229"/>
                    <a:pt x="87" y="245"/>
                  </a:cubicBezTo>
                  <a:cubicBezTo>
                    <a:pt x="102" y="256"/>
                    <a:pt x="118" y="260"/>
                    <a:pt x="133" y="260"/>
                  </a:cubicBezTo>
                  <a:cubicBezTo>
                    <a:pt x="173" y="260"/>
                    <a:pt x="211" y="227"/>
                    <a:pt x="223" y="179"/>
                  </a:cubicBezTo>
                  <a:cubicBezTo>
                    <a:pt x="244" y="109"/>
                    <a:pt x="223" y="39"/>
                    <a:pt x="157" y="6"/>
                  </a:cubicBezTo>
                  <a:cubicBezTo>
                    <a:pt x="145" y="2"/>
                    <a:pt x="132"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6" name="Google Shape;21236;p60"/>
            <p:cNvSpPr/>
            <p:nvPr/>
          </p:nvSpPr>
          <p:spPr>
            <a:xfrm>
              <a:off x="3950075" y="2204700"/>
              <a:ext cx="6000" cy="6850"/>
            </a:xfrm>
            <a:custGeom>
              <a:avLst/>
              <a:gdLst/>
              <a:ahLst/>
              <a:cxnLst/>
              <a:rect l="l" t="t" r="r" b="b"/>
              <a:pathLst>
                <a:path w="240" h="274" extrusionOk="0">
                  <a:moveTo>
                    <a:pt x="129" y="1"/>
                  </a:moveTo>
                  <a:cubicBezTo>
                    <a:pt x="120" y="1"/>
                    <a:pt x="112" y="5"/>
                    <a:pt x="104" y="13"/>
                  </a:cubicBezTo>
                  <a:cubicBezTo>
                    <a:pt x="87" y="13"/>
                    <a:pt x="71" y="34"/>
                    <a:pt x="50" y="50"/>
                  </a:cubicBezTo>
                  <a:cubicBezTo>
                    <a:pt x="17" y="67"/>
                    <a:pt x="1" y="116"/>
                    <a:pt x="17" y="153"/>
                  </a:cubicBezTo>
                  <a:cubicBezTo>
                    <a:pt x="17" y="186"/>
                    <a:pt x="34" y="219"/>
                    <a:pt x="50" y="240"/>
                  </a:cubicBezTo>
                  <a:cubicBezTo>
                    <a:pt x="87" y="257"/>
                    <a:pt x="104" y="273"/>
                    <a:pt x="137" y="273"/>
                  </a:cubicBezTo>
                  <a:cubicBezTo>
                    <a:pt x="191" y="257"/>
                    <a:pt x="240" y="186"/>
                    <a:pt x="240" y="137"/>
                  </a:cubicBezTo>
                  <a:lnTo>
                    <a:pt x="240" y="116"/>
                  </a:lnTo>
                  <a:cubicBezTo>
                    <a:pt x="223" y="67"/>
                    <a:pt x="207" y="34"/>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7" name="Google Shape;21237;p60"/>
            <p:cNvSpPr/>
            <p:nvPr/>
          </p:nvSpPr>
          <p:spPr>
            <a:xfrm>
              <a:off x="3950500" y="2347250"/>
              <a:ext cx="6000" cy="6425"/>
            </a:xfrm>
            <a:custGeom>
              <a:avLst/>
              <a:gdLst/>
              <a:ahLst/>
              <a:cxnLst/>
              <a:rect l="l" t="t" r="r" b="b"/>
              <a:pathLst>
                <a:path w="240" h="257" extrusionOk="0">
                  <a:moveTo>
                    <a:pt x="103" y="1"/>
                  </a:moveTo>
                  <a:cubicBezTo>
                    <a:pt x="33" y="17"/>
                    <a:pt x="0" y="67"/>
                    <a:pt x="0" y="153"/>
                  </a:cubicBezTo>
                  <a:cubicBezTo>
                    <a:pt x="17" y="186"/>
                    <a:pt x="33" y="207"/>
                    <a:pt x="54" y="240"/>
                  </a:cubicBezTo>
                  <a:cubicBezTo>
                    <a:pt x="70" y="256"/>
                    <a:pt x="103" y="256"/>
                    <a:pt x="136" y="256"/>
                  </a:cubicBezTo>
                  <a:cubicBezTo>
                    <a:pt x="190" y="240"/>
                    <a:pt x="239" y="170"/>
                    <a:pt x="223" y="104"/>
                  </a:cubicBezTo>
                  <a:cubicBezTo>
                    <a:pt x="223" y="67"/>
                    <a:pt x="206" y="50"/>
                    <a:pt x="190" y="17"/>
                  </a:cubicBezTo>
                  <a:cubicBezTo>
                    <a:pt x="174" y="17"/>
                    <a:pt x="174"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8" name="Google Shape;21238;p60"/>
            <p:cNvSpPr/>
            <p:nvPr/>
          </p:nvSpPr>
          <p:spPr>
            <a:xfrm>
              <a:off x="3937600" y="2207600"/>
              <a:ext cx="6025" cy="6525"/>
            </a:xfrm>
            <a:custGeom>
              <a:avLst/>
              <a:gdLst/>
              <a:ahLst/>
              <a:cxnLst/>
              <a:rect l="l" t="t" r="r" b="b"/>
              <a:pathLst>
                <a:path w="241" h="261" extrusionOk="0">
                  <a:moveTo>
                    <a:pt x="137" y="0"/>
                  </a:moveTo>
                  <a:cubicBezTo>
                    <a:pt x="104" y="0"/>
                    <a:pt x="71" y="21"/>
                    <a:pt x="55" y="37"/>
                  </a:cubicBezTo>
                  <a:cubicBezTo>
                    <a:pt x="1" y="70"/>
                    <a:pt x="1" y="157"/>
                    <a:pt x="34" y="206"/>
                  </a:cubicBezTo>
                  <a:cubicBezTo>
                    <a:pt x="55" y="244"/>
                    <a:pt x="88" y="260"/>
                    <a:pt x="104" y="260"/>
                  </a:cubicBezTo>
                  <a:cubicBezTo>
                    <a:pt x="137" y="260"/>
                    <a:pt x="174" y="260"/>
                    <a:pt x="191" y="244"/>
                  </a:cubicBezTo>
                  <a:cubicBezTo>
                    <a:pt x="207" y="206"/>
                    <a:pt x="224" y="190"/>
                    <a:pt x="224" y="157"/>
                  </a:cubicBezTo>
                  <a:cubicBezTo>
                    <a:pt x="240" y="124"/>
                    <a:pt x="224" y="87"/>
                    <a:pt x="207" y="54"/>
                  </a:cubicBezTo>
                  <a:cubicBezTo>
                    <a:pt x="191" y="37"/>
                    <a:pt x="174" y="21"/>
                    <a:pt x="158" y="21"/>
                  </a:cubicBezTo>
                  <a:cubicBezTo>
                    <a:pt x="158"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9" name="Google Shape;21239;p60"/>
            <p:cNvSpPr/>
            <p:nvPr/>
          </p:nvSpPr>
          <p:spPr>
            <a:xfrm>
              <a:off x="3944525" y="2191300"/>
              <a:ext cx="6000" cy="6525"/>
            </a:xfrm>
            <a:custGeom>
              <a:avLst/>
              <a:gdLst/>
              <a:ahLst/>
              <a:cxnLst/>
              <a:rect l="l" t="t" r="r" b="b"/>
              <a:pathLst>
                <a:path w="240" h="261" extrusionOk="0">
                  <a:moveTo>
                    <a:pt x="103" y="1"/>
                  </a:moveTo>
                  <a:cubicBezTo>
                    <a:pt x="66" y="1"/>
                    <a:pt x="50" y="17"/>
                    <a:pt x="33" y="55"/>
                  </a:cubicBezTo>
                  <a:cubicBezTo>
                    <a:pt x="17" y="88"/>
                    <a:pt x="0" y="120"/>
                    <a:pt x="0" y="158"/>
                  </a:cubicBezTo>
                  <a:cubicBezTo>
                    <a:pt x="17" y="191"/>
                    <a:pt x="33" y="207"/>
                    <a:pt x="50" y="240"/>
                  </a:cubicBezTo>
                  <a:cubicBezTo>
                    <a:pt x="66" y="261"/>
                    <a:pt x="103" y="261"/>
                    <a:pt x="136" y="261"/>
                  </a:cubicBezTo>
                  <a:cubicBezTo>
                    <a:pt x="190" y="240"/>
                    <a:pt x="239" y="174"/>
                    <a:pt x="223" y="104"/>
                  </a:cubicBezTo>
                  <a:cubicBezTo>
                    <a:pt x="223" y="71"/>
                    <a:pt x="206" y="34"/>
                    <a:pt x="190" y="17"/>
                  </a:cubicBezTo>
                  <a:cubicBezTo>
                    <a:pt x="169" y="17"/>
                    <a:pt x="169"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0" name="Google Shape;21240;p60"/>
            <p:cNvSpPr/>
            <p:nvPr/>
          </p:nvSpPr>
          <p:spPr>
            <a:xfrm>
              <a:off x="3940600" y="2237175"/>
              <a:ext cx="6525" cy="6675"/>
            </a:xfrm>
            <a:custGeom>
              <a:avLst/>
              <a:gdLst/>
              <a:ahLst/>
              <a:cxnLst/>
              <a:rect l="l" t="t" r="r" b="b"/>
              <a:pathLst>
                <a:path w="261" h="267" extrusionOk="0">
                  <a:moveTo>
                    <a:pt x="146" y="1"/>
                  </a:moveTo>
                  <a:cubicBezTo>
                    <a:pt x="99" y="1"/>
                    <a:pt x="51" y="33"/>
                    <a:pt x="38" y="91"/>
                  </a:cubicBezTo>
                  <a:cubicBezTo>
                    <a:pt x="1" y="157"/>
                    <a:pt x="38" y="227"/>
                    <a:pt x="87" y="260"/>
                  </a:cubicBezTo>
                  <a:cubicBezTo>
                    <a:pt x="100" y="264"/>
                    <a:pt x="113" y="266"/>
                    <a:pt x="124" y="266"/>
                  </a:cubicBezTo>
                  <a:cubicBezTo>
                    <a:pt x="175" y="266"/>
                    <a:pt x="214" y="232"/>
                    <a:pt x="244" y="178"/>
                  </a:cubicBezTo>
                  <a:cubicBezTo>
                    <a:pt x="260" y="108"/>
                    <a:pt x="223" y="38"/>
                    <a:pt x="174" y="5"/>
                  </a:cubicBezTo>
                  <a:cubicBezTo>
                    <a:pt x="165" y="2"/>
                    <a:pt x="155"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1" name="Google Shape;21241;p60"/>
            <p:cNvSpPr/>
            <p:nvPr/>
          </p:nvSpPr>
          <p:spPr>
            <a:xfrm>
              <a:off x="3875350" y="2218825"/>
              <a:ext cx="6000" cy="6425"/>
            </a:xfrm>
            <a:custGeom>
              <a:avLst/>
              <a:gdLst/>
              <a:ahLst/>
              <a:cxnLst/>
              <a:rect l="l" t="t" r="r" b="b"/>
              <a:pathLst>
                <a:path w="240" h="257" extrusionOk="0">
                  <a:moveTo>
                    <a:pt x="104" y="1"/>
                  </a:moveTo>
                  <a:cubicBezTo>
                    <a:pt x="50" y="17"/>
                    <a:pt x="1" y="87"/>
                    <a:pt x="17" y="153"/>
                  </a:cubicBezTo>
                  <a:cubicBezTo>
                    <a:pt x="17" y="190"/>
                    <a:pt x="34" y="223"/>
                    <a:pt x="50" y="240"/>
                  </a:cubicBezTo>
                  <a:cubicBezTo>
                    <a:pt x="87" y="256"/>
                    <a:pt x="104" y="256"/>
                    <a:pt x="137" y="256"/>
                  </a:cubicBezTo>
                  <a:cubicBezTo>
                    <a:pt x="207" y="240"/>
                    <a:pt x="240" y="190"/>
                    <a:pt x="223" y="104"/>
                  </a:cubicBezTo>
                  <a:cubicBezTo>
                    <a:pt x="223" y="67"/>
                    <a:pt x="207" y="50"/>
                    <a:pt x="190" y="34"/>
                  </a:cubicBezTo>
                  <a:cubicBezTo>
                    <a:pt x="174" y="17"/>
                    <a:pt x="174"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2" name="Google Shape;21242;p60"/>
            <p:cNvSpPr/>
            <p:nvPr/>
          </p:nvSpPr>
          <p:spPr>
            <a:xfrm>
              <a:off x="3875350" y="2188225"/>
              <a:ext cx="6000" cy="6650"/>
            </a:xfrm>
            <a:custGeom>
              <a:avLst/>
              <a:gdLst/>
              <a:ahLst/>
              <a:cxnLst/>
              <a:rect l="l" t="t" r="r" b="b"/>
              <a:pathLst>
                <a:path w="240" h="266" extrusionOk="0">
                  <a:moveTo>
                    <a:pt x="127" y="0"/>
                  </a:moveTo>
                  <a:cubicBezTo>
                    <a:pt x="82" y="0"/>
                    <a:pt x="31" y="33"/>
                    <a:pt x="17" y="91"/>
                  </a:cubicBezTo>
                  <a:cubicBezTo>
                    <a:pt x="1" y="157"/>
                    <a:pt x="17" y="227"/>
                    <a:pt x="87" y="260"/>
                  </a:cubicBezTo>
                  <a:cubicBezTo>
                    <a:pt x="97" y="264"/>
                    <a:pt x="107" y="266"/>
                    <a:pt x="117" y="266"/>
                  </a:cubicBezTo>
                  <a:cubicBezTo>
                    <a:pt x="161" y="266"/>
                    <a:pt x="210" y="231"/>
                    <a:pt x="223" y="178"/>
                  </a:cubicBezTo>
                  <a:cubicBezTo>
                    <a:pt x="240" y="107"/>
                    <a:pt x="207" y="37"/>
                    <a:pt x="153" y="4"/>
                  </a:cubicBezTo>
                  <a:cubicBezTo>
                    <a:pt x="145" y="2"/>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3" name="Google Shape;21243;p60"/>
            <p:cNvSpPr/>
            <p:nvPr/>
          </p:nvSpPr>
          <p:spPr>
            <a:xfrm>
              <a:off x="3867625" y="2203875"/>
              <a:ext cx="6425" cy="6525"/>
            </a:xfrm>
            <a:custGeom>
              <a:avLst/>
              <a:gdLst/>
              <a:ahLst/>
              <a:cxnLst/>
              <a:rect l="l" t="t" r="r" b="b"/>
              <a:pathLst>
                <a:path w="257" h="261" extrusionOk="0">
                  <a:moveTo>
                    <a:pt x="129" y="0"/>
                  </a:moveTo>
                  <a:cubicBezTo>
                    <a:pt x="87" y="0"/>
                    <a:pt x="46" y="32"/>
                    <a:pt x="34" y="83"/>
                  </a:cubicBezTo>
                  <a:cubicBezTo>
                    <a:pt x="1" y="149"/>
                    <a:pt x="34" y="219"/>
                    <a:pt x="87" y="252"/>
                  </a:cubicBezTo>
                  <a:cubicBezTo>
                    <a:pt x="103" y="258"/>
                    <a:pt x="119" y="260"/>
                    <a:pt x="134" y="260"/>
                  </a:cubicBezTo>
                  <a:cubicBezTo>
                    <a:pt x="178" y="260"/>
                    <a:pt x="215" y="236"/>
                    <a:pt x="240" y="186"/>
                  </a:cubicBezTo>
                  <a:cubicBezTo>
                    <a:pt x="256" y="116"/>
                    <a:pt x="223" y="30"/>
                    <a:pt x="174" y="13"/>
                  </a:cubicBezTo>
                  <a:cubicBezTo>
                    <a:pt x="159" y="5"/>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4" name="Google Shape;21244;p60"/>
            <p:cNvSpPr/>
            <p:nvPr/>
          </p:nvSpPr>
          <p:spPr>
            <a:xfrm>
              <a:off x="3904525" y="2184925"/>
              <a:ext cx="6100" cy="6575"/>
            </a:xfrm>
            <a:custGeom>
              <a:avLst/>
              <a:gdLst/>
              <a:ahLst/>
              <a:cxnLst/>
              <a:rect l="l" t="t" r="r" b="b"/>
              <a:pathLst>
                <a:path w="244" h="263" extrusionOk="0">
                  <a:moveTo>
                    <a:pt x="104" y="0"/>
                  </a:moveTo>
                  <a:cubicBezTo>
                    <a:pt x="87" y="17"/>
                    <a:pt x="87" y="17"/>
                    <a:pt x="71" y="17"/>
                  </a:cubicBezTo>
                  <a:cubicBezTo>
                    <a:pt x="38" y="33"/>
                    <a:pt x="1" y="103"/>
                    <a:pt x="17" y="153"/>
                  </a:cubicBezTo>
                  <a:cubicBezTo>
                    <a:pt x="17" y="186"/>
                    <a:pt x="38" y="223"/>
                    <a:pt x="54" y="239"/>
                  </a:cubicBezTo>
                  <a:cubicBezTo>
                    <a:pt x="66" y="251"/>
                    <a:pt x="86" y="263"/>
                    <a:pt x="109" y="263"/>
                  </a:cubicBezTo>
                  <a:cubicBezTo>
                    <a:pt x="119" y="263"/>
                    <a:pt x="130" y="261"/>
                    <a:pt x="141" y="256"/>
                  </a:cubicBezTo>
                  <a:cubicBezTo>
                    <a:pt x="190" y="256"/>
                    <a:pt x="244" y="186"/>
                    <a:pt x="223" y="120"/>
                  </a:cubicBezTo>
                  <a:lnTo>
                    <a:pt x="223" y="83"/>
                  </a:lnTo>
                  <a:cubicBezTo>
                    <a:pt x="207" y="50"/>
                    <a:pt x="190" y="33"/>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5" name="Google Shape;21245;p60"/>
            <p:cNvSpPr/>
            <p:nvPr/>
          </p:nvSpPr>
          <p:spPr>
            <a:xfrm>
              <a:off x="3874950" y="2234950"/>
              <a:ext cx="6400" cy="6675"/>
            </a:xfrm>
            <a:custGeom>
              <a:avLst/>
              <a:gdLst/>
              <a:ahLst/>
              <a:cxnLst/>
              <a:rect l="l" t="t" r="r" b="b"/>
              <a:pathLst>
                <a:path w="256" h="267" extrusionOk="0">
                  <a:moveTo>
                    <a:pt x="111" y="0"/>
                  </a:moveTo>
                  <a:cubicBezTo>
                    <a:pt x="92" y="0"/>
                    <a:pt x="76" y="12"/>
                    <a:pt x="50" y="24"/>
                  </a:cubicBezTo>
                  <a:cubicBezTo>
                    <a:pt x="17" y="77"/>
                    <a:pt x="0" y="164"/>
                    <a:pt x="33" y="213"/>
                  </a:cubicBezTo>
                  <a:cubicBezTo>
                    <a:pt x="50" y="246"/>
                    <a:pt x="87" y="267"/>
                    <a:pt x="120" y="267"/>
                  </a:cubicBezTo>
                  <a:cubicBezTo>
                    <a:pt x="136" y="267"/>
                    <a:pt x="169" y="246"/>
                    <a:pt x="190" y="230"/>
                  </a:cubicBezTo>
                  <a:cubicBezTo>
                    <a:pt x="239" y="197"/>
                    <a:pt x="256" y="110"/>
                    <a:pt x="206" y="40"/>
                  </a:cubicBezTo>
                  <a:cubicBezTo>
                    <a:pt x="206" y="24"/>
                    <a:pt x="190" y="24"/>
                    <a:pt x="169" y="7"/>
                  </a:cubicBezTo>
                  <a:lnTo>
                    <a:pt x="136" y="7"/>
                  </a:lnTo>
                  <a:cubicBezTo>
                    <a:pt x="127" y="2"/>
                    <a:pt x="11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6" name="Google Shape;21246;p60"/>
            <p:cNvSpPr/>
            <p:nvPr/>
          </p:nvSpPr>
          <p:spPr>
            <a:xfrm>
              <a:off x="3871950" y="2284300"/>
              <a:ext cx="6000" cy="6700"/>
            </a:xfrm>
            <a:custGeom>
              <a:avLst/>
              <a:gdLst/>
              <a:ahLst/>
              <a:cxnLst/>
              <a:rect l="l" t="t" r="r" b="b"/>
              <a:pathLst>
                <a:path w="240" h="268" extrusionOk="0">
                  <a:moveTo>
                    <a:pt x="120" y="1"/>
                  </a:moveTo>
                  <a:cubicBezTo>
                    <a:pt x="115" y="1"/>
                    <a:pt x="109" y="3"/>
                    <a:pt x="104" y="8"/>
                  </a:cubicBezTo>
                  <a:lnTo>
                    <a:pt x="67" y="8"/>
                  </a:lnTo>
                  <a:cubicBezTo>
                    <a:pt x="34" y="45"/>
                    <a:pt x="1" y="95"/>
                    <a:pt x="1" y="148"/>
                  </a:cubicBezTo>
                  <a:cubicBezTo>
                    <a:pt x="17" y="181"/>
                    <a:pt x="17" y="214"/>
                    <a:pt x="50" y="231"/>
                  </a:cubicBezTo>
                  <a:cubicBezTo>
                    <a:pt x="67" y="251"/>
                    <a:pt x="104" y="268"/>
                    <a:pt x="137" y="268"/>
                  </a:cubicBezTo>
                  <a:cubicBezTo>
                    <a:pt x="186" y="251"/>
                    <a:pt x="240" y="181"/>
                    <a:pt x="223" y="111"/>
                  </a:cubicBezTo>
                  <a:lnTo>
                    <a:pt x="223" y="78"/>
                  </a:lnTo>
                  <a:cubicBezTo>
                    <a:pt x="207" y="45"/>
                    <a:pt x="186" y="25"/>
                    <a:pt x="153" y="8"/>
                  </a:cubicBezTo>
                  <a:cubicBezTo>
                    <a:pt x="142"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7" name="Google Shape;21247;p60"/>
            <p:cNvSpPr/>
            <p:nvPr/>
          </p:nvSpPr>
          <p:spPr>
            <a:xfrm>
              <a:off x="3868450" y="2251700"/>
              <a:ext cx="6100" cy="6625"/>
            </a:xfrm>
            <a:custGeom>
              <a:avLst/>
              <a:gdLst/>
              <a:ahLst/>
              <a:cxnLst/>
              <a:rect l="l" t="t" r="r" b="b"/>
              <a:pathLst>
                <a:path w="244" h="265" extrusionOk="0">
                  <a:moveTo>
                    <a:pt x="125" y="0"/>
                  </a:moveTo>
                  <a:cubicBezTo>
                    <a:pt x="117" y="0"/>
                    <a:pt x="109" y="2"/>
                    <a:pt x="104" y="9"/>
                  </a:cubicBezTo>
                  <a:cubicBezTo>
                    <a:pt x="54" y="9"/>
                    <a:pt x="1" y="75"/>
                    <a:pt x="17" y="145"/>
                  </a:cubicBezTo>
                  <a:cubicBezTo>
                    <a:pt x="17" y="178"/>
                    <a:pt x="38" y="215"/>
                    <a:pt x="54" y="232"/>
                  </a:cubicBezTo>
                  <a:cubicBezTo>
                    <a:pt x="87" y="248"/>
                    <a:pt x="120" y="265"/>
                    <a:pt x="141" y="265"/>
                  </a:cubicBezTo>
                  <a:cubicBezTo>
                    <a:pt x="174" y="248"/>
                    <a:pt x="190" y="232"/>
                    <a:pt x="207" y="215"/>
                  </a:cubicBezTo>
                  <a:cubicBezTo>
                    <a:pt x="244" y="178"/>
                    <a:pt x="244" y="145"/>
                    <a:pt x="244" y="112"/>
                  </a:cubicBezTo>
                  <a:cubicBezTo>
                    <a:pt x="223" y="75"/>
                    <a:pt x="207" y="42"/>
                    <a:pt x="190" y="26"/>
                  </a:cubicBezTo>
                  <a:lnTo>
                    <a:pt x="174" y="9"/>
                  </a:lnTo>
                  <a:cubicBezTo>
                    <a:pt x="163" y="9"/>
                    <a:pt x="143"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8" name="Google Shape;21248;p60"/>
            <p:cNvSpPr/>
            <p:nvPr/>
          </p:nvSpPr>
          <p:spPr>
            <a:xfrm>
              <a:off x="3877525" y="2313750"/>
              <a:ext cx="6000" cy="6600"/>
            </a:xfrm>
            <a:custGeom>
              <a:avLst/>
              <a:gdLst/>
              <a:ahLst/>
              <a:cxnLst/>
              <a:rect l="l" t="t" r="r" b="b"/>
              <a:pathLst>
                <a:path w="240" h="264" extrusionOk="0">
                  <a:moveTo>
                    <a:pt x="103" y="1"/>
                  </a:moveTo>
                  <a:cubicBezTo>
                    <a:pt x="33" y="17"/>
                    <a:pt x="0" y="83"/>
                    <a:pt x="0" y="153"/>
                  </a:cubicBezTo>
                  <a:cubicBezTo>
                    <a:pt x="17" y="186"/>
                    <a:pt x="17" y="224"/>
                    <a:pt x="50" y="240"/>
                  </a:cubicBezTo>
                  <a:cubicBezTo>
                    <a:pt x="61" y="252"/>
                    <a:pt x="83" y="263"/>
                    <a:pt x="107" y="263"/>
                  </a:cubicBezTo>
                  <a:cubicBezTo>
                    <a:pt x="117" y="263"/>
                    <a:pt x="127" y="261"/>
                    <a:pt x="136" y="257"/>
                  </a:cubicBezTo>
                  <a:cubicBezTo>
                    <a:pt x="190" y="257"/>
                    <a:pt x="239" y="186"/>
                    <a:pt x="223" y="120"/>
                  </a:cubicBezTo>
                  <a:cubicBezTo>
                    <a:pt x="223" y="83"/>
                    <a:pt x="206" y="50"/>
                    <a:pt x="169" y="34"/>
                  </a:cubicBezTo>
                  <a:cubicBezTo>
                    <a:pt x="169" y="17"/>
                    <a:pt x="153"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9" name="Google Shape;21249;p60"/>
            <p:cNvSpPr/>
            <p:nvPr/>
          </p:nvSpPr>
          <p:spPr>
            <a:xfrm>
              <a:off x="3889475" y="2216150"/>
              <a:ext cx="6525" cy="6425"/>
            </a:xfrm>
            <a:custGeom>
              <a:avLst/>
              <a:gdLst/>
              <a:ahLst/>
              <a:cxnLst/>
              <a:rect l="l" t="t" r="r" b="b"/>
              <a:pathLst>
                <a:path w="261" h="257" extrusionOk="0">
                  <a:moveTo>
                    <a:pt x="146" y="0"/>
                  </a:moveTo>
                  <a:cubicBezTo>
                    <a:pt x="101" y="0"/>
                    <a:pt x="51" y="30"/>
                    <a:pt x="38" y="71"/>
                  </a:cubicBezTo>
                  <a:cubicBezTo>
                    <a:pt x="1" y="141"/>
                    <a:pt x="38" y="227"/>
                    <a:pt x="87" y="244"/>
                  </a:cubicBezTo>
                  <a:cubicBezTo>
                    <a:pt x="106" y="253"/>
                    <a:pt x="123" y="257"/>
                    <a:pt x="139" y="257"/>
                  </a:cubicBezTo>
                  <a:cubicBezTo>
                    <a:pt x="183" y="257"/>
                    <a:pt x="217" y="225"/>
                    <a:pt x="244" y="174"/>
                  </a:cubicBezTo>
                  <a:cubicBezTo>
                    <a:pt x="260" y="108"/>
                    <a:pt x="227" y="38"/>
                    <a:pt x="174" y="5"/>
                  </a:cubicBezTo>
                  <a:cubicBezTo>
                    <a:pt x="165" y="2"/>
                    <a:pt x="156"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0" name="Google Shape;21250;p60"/>
            <p:cNvSpPr/>
            <p:nvPr/>
          </p:nvSpPr>
          <p:spPr>
            <a:xfrm>
              <a:off x="3898125" y="2202825"/>
              <a:ext cx="6025" cy="6650"/>
            </a:xfrm>
            <a:custGeom>
              <a:avLst/>
              <a:gdLst/>
              <a:ahLst/>
              <a:cxnLst/>
              <a:rect l="l" t="t" r="r" b="b"/>
              <a:pathLst>
                <a:path w="241" h="266" extrusionOk="0">
                  <a:moveTo>
                    <a:pt x="124" y="0"/>
                  </a:moveTo>
                  <a:cubicBezTo>
                    <a:pt x="80" y="0"/>
                    <a:pt x="31" y="35"/>
                    <a:pt x="17" y="88"/>
                  </a:cubicBezTo>
                  <a:cubicBezTo>
                    <a:pt x="1" y="158"/>
                    <a:pt x="17" y="228"/>
                    <a:pt x="87" y="261"/>
                  </a:cubicBezTo>
                  <a:cubicBezTo>
                    <a:pt x="96" y="264"/>
                    <a:pt x="105" y="266"/>
                    <a:pt x="114" y="266"/>
                  </a:cubicBezTo>
                  <a:cubicBezTo>
                    <a:pt x="159" y="266"/>
                    <a:pt x="210" y="233"/>
                    <a:pt x="224" y="175"/>
                  </a:cubicBezTo>
                  <a:cubicBezTo>
                    <a:pt x="240" y="109"/>
                    <a:pt x="207" y="39"/>
                    <a:pt x="153" y="6"/>
                  </a:cubicBezTo>
                  <a:cubicBezTo>
                    <a:pt x="144" y="2"/>
                    <a:pt x="134"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1" name="Google Shape;21251;p60"/>
            <p:cNvSpPr/>
            <p:nvPr/>
          </p:nvSpPr>
          <p:spPr>
            <a:xfrm>
              <a:off x="3902875" y="2228200"/>
              <a:ext cx="6000" cy="6700"/>
            </a:xfrm>
            <a:custGeom>
              <a:avLst/>
              <a:gdLst/>
              <a:ahLst/>
              <a:cxnLst/>
              <a:rect l="l" t="t" r="r" b="b"/>
              <a:pathLst>
                <a:path w="240" h="268" extrusionOk="0">
                  <a:moveTo>
                    <a:pt x="137" y="1"/>
                  </a:moveTo>
                  <a:cubicBezTo>
                    <a:pt x="104" y="1"/>
                    <a:pt x="83" y="22"/>
                    <a:pt x="50" y="38"/>
                  </a:cubicBezTo>
                  <a:cubicBezTo>
                    <a:pt x="1" y="88"/>
                    <a:pt x="1" y="158"/>
                    <a:pt x="34" y="228"/>
                  </a:cubicBezTo>
                  <a:cubicBezTo>
                    <a:pt x="52" y="255"/>
                    <a:pt x="81" y="267"/>
                    <a:pt x="112" y="267"/>
                  </a:cubicBezTo>
                  <a:cubicBezTo>
                    <a:pt x="137" y="267"/>
                    <a:pt x="164" y="259"/>
                    <a:pt x="186" y="244"/>
                  </a:cubicBezTo>
                  <a:cubicBezTo>
                    <a:pt x="240" y="191"/>
                    <a:pt x="240" y="104"/>
                    <a:pt x="207" y="55"/>
                  </a:cubicBezTo>
                  <a:cubicBezTo>
                    <a:pt x="207" y="38"/>
                    <a:pt x="186" y="22"/>
                    <a:pt x="170" y="22"/>
                  </a:cubicBezTo>
                  <a:cubicBezTo>
                    <a:pt x="153" y="22"/>
                    <a:pt x="13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2" name="Google Shape;21252;p60"/>
            <p:cNvSpPr/>
            <p:nvPr/>
          </p:nvSpPr>
          <p:spPr>
            <a:xfrm>
              <a:off x="3889075" y="2185325"/>
              <a:ext cx="6100" cy="6600"/>
            </a:xfrm>
            <a:custGeom>
              <a:avLst/>
              <a:gdLst/>
              <a:ahLst/>
              <a:cxnLst/>
              <a:rect l="l" t="t" r="r" b="b"/>
              <a:pathLst>
                <a:path w="244" h="264" extrusionOk="0">
                  <a:moveTo>
                    <a:pt x="140" y="1"/>
                  </a:moveTo>
                  <a:cubicBezTo>
                    <a:pt x="103" y="1"/>
                    <a:pt x="70" y="17"/>
                    <a:pt x="54" y="34"/>
                  </a:cubicBezTo>
                  <a:cubicBezTo>
                    <a:pt x="0" y="87"/>
                    <a:pt x="0" y="153"/>
                    <a:pt x="37" y="223"/>
                  </a:cubicBezTo>
                  <a:cubicBezTo>
                    <a:pt x="54" y="240"/>
                    <a:pt x="87" y="256"/>
                    <a:pt x="103" y="256"/>
                  </a:cubicBezTo>
                  <a:cubicBezTo>
                    <a:pt x="114" y="261"/>
                    <a:pt x="125" y="263"/>
                    <a:pt x="134" y="263"/>
                  </a:cubicBezTo>
                  <a:cubicBezTo>
                    <a:pt x="158" y="263"/>
                    <a:pt x="178" y="252"/>
                    <a:pt x="190" y="240"/>
                  </a:cubicBezTo>
                  <a:cubicBezTo>
                    <a:pt x="243" y="190"/>
                    <a:pt x="243" y="104"/>
                    <a:pt x="206" y="50"/>
                  </a:cubicBezTo>
                  <a:cubicBezTo>
                    <a:pt x="190" y="34"/>
                    <a:pt x="173" y="17"/>
                    <a:pt x="157" y="17"/>
                  </a:cubicBezTo>
                  <a:lnTo>
                    <a:pt x="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3" name="Google Shape;21253;p60"/>
            <p:cNvSpPr/>
            <p:nvPr/>
          </p:nvSpPr>
          <p:spPr>
            <a:xfrm>
              <a:off x="3882675" y="2202025"/>
              <a:ext cx="6000" cy="6525"/>
            </a:xfrm>
            <a:custGeom>
              <a:avLst/>
              <a:gdLst/>
              <a:ahLst/>
              <a:cxnLst/>
              <a:rect l="l" t="t" r="r" b="b"/>
              <a:pathLst>
                <a:path w="240" h="261" extrusionOk="0">
                  <a:moveTo>
                    <a:pt x="104" y="1"/>
                  </a:moveTo>
                  <a:cubicBezTo>
                    <a:pt x="50" y="17"/>
                    <a:pt x="0" y="87"/>
                    <a:pt x="17" y="157"/>
                  </a:cubicBezTo>
                  <a:cubicBezTo>
                    <a:pt x="17" y="190"/>
                    <a:pt x="33" y="223"/>
                    <a:pt x="50" y="244"/>
                  </a:cubicBezTo>
                  <a:cubicBezTo>
                    <a:pt x="87" y="260"/>
                    <a:pt x="104" y="260"/>
                    <a:pt x="137" y="260"/>
                  </a:cubicBezTo>
                  <a:cubicBezTo>
                    <a:pt x="207" y="244"/>
                    <a:pt x="240" y="190"/>
                    <a:pt x="240" y="104"/>
                  </a:cubicBezTo>
                  <a:cubicBezTo>
                    <a:pt x="223" y="71"/>
                    <a:pt x="207" y="54"/>
                    <a:pt x="190" y="38"/>
                  </a:cubicBezTo>
                  <a:cubicBezTo>
                    <a:pt x="170" y="17"/>
                    <a:pt x="170" y="17"/>
                    <a:pt x="153" y="17"/>
                  </a:cubicBez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4" name="Google Shape;21254;p60"/>
            <p:cNvSpPr/>
            <p:nvPr/>
          </p:nvSpPr>
          <p:spPr>
            <a:xfrm>
              <a:off x="3888250" y="2232125"/>
              <a:ext cx="6000" cy="6425"/>
            </a:xfrm>
            <a:custGeom>
              <a:avLst/>
              <a:gdLst/>
              <a:ahLst/>
              <a:cxnLst/>
              <a:rect l="l" t="t" r="r" b="b"/>
              <a:pathLst>
                <a:path w="240" h="257" extrusionOk="0">
                  <a:moveTo>
                    <a:pt x="103" y="1"/>
                  </a:moveTo>
                  <a:cubicBezTo>
                    <a:pt x="33" y="17"/>
                    <a:pt x="0" y="71"/>
                    <a:pt x="0" y="153"/>
                  </a:cubicBezTo>
                  <a:cubicBezTo>
                    <a:pt x="17" y="190"/>
                    <a:pt x="33" y="207"/>
                    <a:pt x="50" y="223"/>
                  </a:cubicBezTo>
                  <a:cubicBezTo>
                    <a:pt x="70" y="256"/>
                    <a:pt x="103" y="256"/>
                    <a:pt x="136" y="256"/>
                  </a:cubicBezTo>
                  <a:cubicBezTo>
                    <a:pt x="190" y="240"/>
                    <a:pt x="239" y="174"/>
                    <a:pt x="223" y="104"/>
                  </a:cubicBezTo>
                  <a:cubicBezTo>
                    <a:pt x="223" y="71"/>
                    <a:pt x="206" y="34"/>
                    <a:pt x="190" y="17"/>
                  </a:cubicBezTo>
                  <a:cubicBezTo>
                    <a:pt x="173" y="17"/>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5" name="Google Shape;21255;p60"/>
            <p:cNvSpPr/>
            <p:nvPr/>
          </p:nvSpPr>
          <p:spPr>
            <a:xfrm>
              <a:off x="4169125" y="2400450"/>
              <a:ext cx="5575" cy="6525"/>
            </a:xfrm>
            <a:custGeom>
              <a:avLst/>
              <a:gdLst/>
              <a:ahLst/>
              <a:cxnLst/>
              <a:rect l="l" t="t" r="r" b="b"/>
              <a:pathLst>
                <a:path w="223" h="261" extrusionOk="0">
                  <a:moveTo>
                    <a:pt x="87" y="0"/>
                  </a:moveTo>
                  <a:cubicBezTo>
                    <a:pt x="70" y="0"/>
                    <a:pt x="33" y="17"/>
                    <a:pt x="17" y="54"/>
                  </a:cubicBezTo>
                  <a:cubicBezTo>
                    <a:pt x="0" y="87"/>
                    <a:pt x="0" y="120"/>
                    <a:pt x="0" y="157"/>
                  </a:cubicBezTo>
                  <a:cubicBezTo>
                    <a:pt x="0" y="190"/>
                    <a:pt x="17" y="206"/>
                    <a:pt x="33" y="244"/>
                  </a:cubicBezTo>
                  <a:cubicBezTo>
                    <a:pt x="70" y="260"/>
                    <a:pt x="87" y="260"/>
                    <a:pt x="120" y="260"/>
                  </a:cubicBezTo>
                  <a:cubicBezTo>
                    <a:pt x="190" y="244"/>
                    <a:pt x="223" y="173"/>
                    <a:pt x="223" y="103"/>
                  </a:cubicBezTo>
                  <a:cubicBezTo>
                    <a:pt x="206" y="70"/>
                    <a:pt x="190" y="54"/>
                    <a:pt x="173" y="17"/>
                  </a:cubicBezTo>
                  <a:cubicBezTo>
                    <a:pt x="173"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6" name="Google Shape;21256;p60"/>
            <p:cNvSpPr/>
            <p:nvPr/>
          </p:nvSpPr>
          <p:spPr>
            <a:xfrm>
              <a:off x="4209525" y="2408175"/>
              <a:ext cx="6000" cy="6700"/>
            </a:xfrm>
            <a:custGeom>
              <a:avLst/>
              <a:gdLst/>
              <a:ahLst/>
              <a:cxnLst/>
              <a:rect l="l" t="t" r="r" b="b"/>
              <a:pathLst>
                <a:path w="240" h="268" extrusionOk="0">
                  <a:moveTo>
                    <a:pt x="103" y="1"/>
                  </a:moveTo>
                  <a:cubicBezTo>
                    <a:pt x="33" y="17"/>
                    <a:pt x="0" y="87"/>
                    <a:pt x="0" y="157"/>
                  </a:cubicBezTo>
                  <a:cubicBezTo>
                    <a:pt x="17" y="190"/>
                    <a:pt x="17" y="223"/>
                    <a:pt x="50" y="244"/>
                  </a:cubicBezTo>
                  <a:cubicBezTo>
                    <a:pt x="61" y="255"/>
                    <a:pt x="83" y="267"/>
                    <a:pt x="107" y="267"/>
                  </a:cubicBezTo>
                  <a:cubicBezTo>
                    <a:pt x="117" y="267"/>
                    <a:pt x="127" y="265"/>
                    <a:pt x="136" y="260"/>
                  </a:cubicBezTo>
                  <a:cubicBezTo>
                    <a:pt x="186" y="260"/>
                    <a:pt x="239" y="190"/>
                    <a:pt x="223" y="120"/>
                  </a:cubicBezTo>
                  <a:cubicBezTo>
                    <a:pt x="223" y="71"/>
                    <a:pt x="186" y="38"/>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7" name="Google Shape;21257;p60"/>
            <p:cNvSpPr/>
            <p:nvPr/>
          </p:nvSpPr>
          <p:spPr>
            <a:xfrm>
              <a:off x="4202600" y="2348075"/>
              <a:ext cx="5600" cy="6425"/>
            </a:xfrm>
            <a:custGeom>
              <a:avLst/>
              <a:gdLst/>
              <a:ahLst/>
              <a:cxnLst/>
              <a:rect l="l" t="t" r="r" b="b"/>
              <a:pathLst>
                <a:path w="224" h="257" extrusionOk="0">
                  <a:moveTo>
                    <a:pt x="88" y="1"/>
                  </a:moveTo>
                  <a:cubicBezTo>
                    <a:pt x="34" y="1"/>
                    <a:pt x="1" y="71"/>
                    <a:pt x="1" y="137"/>
                  </a:cubicBezTo>
                  <a:cubicBezTo>
                    <a:pt x="1" y="174"/>
                    <a:pt x="17" y="207"/>
                    <a:pt x="50" y="223"/>
                  </a:cubicBezTo>
                  <a:cubicBezTo>
                    <a:pt x="71" y="256"/>
                    <a:pt x="104" y="256"/>
                    <a:pt x="121" y="256"/>
                  </a:cubicBezTo>
                  <a:cubicBezTo>
                    <a:pt x="191" y="240"/>
                    <a:pt x="224" y="174"/>
                    <a:pt x="224" y="104"/>
                  </a:cubicBezTo>
                  <a:cubicBezTo>
                    <a:pt x="224" y="71"/>
                    <a:pt x="207" y="34"/>
                    <a:pt x="174" y="17"/>
                  </a:cubicBezTo>
                  <a:lnTo>
                    <a:pt x="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8" name="Google Shape;21258;p60"/>
            <p:cNvSpPr/>
            <p:nvPr/>
          </p:nvSpPr>
          <p:spPr>
            <a:xfrm>
              <a:off x="4204375" y="2423875"/>
              <a:ext cx="5575" cy="6700"/>
            </a:xfrm>
            <a:custGeom>
              <a:avLst/>
              <a:gdLst/>
              <a:ahLst/>
              <a:cxnLst/>
              <a:rect l="l" t="t" r="r" b="b"/>
              <a:pathLst>
                <a:path w="223" h="268" extrusionOk="0">
                  <a:moveTo>
                    <a:pt x="102" y="0"/>
                  </a:moveTo>
                  <a:cubicBezTo>
                    <a:pt x="96" y="0"/>
                    <a:pt x="89" y="2"/>
                    <a:pt x="83" y="7"/>
                  </a:cubicBezTo>
                  <a:cubicBezTo>
                    <a:pt x="50" y="7"/>
                    <a:pt x="33" y="28"/>
                    <a:pt x="17" y="61"/>
                  </a:cubicBezTo>
                  <a:cubicBezTo>
                    <a:pt x="0" y="78"/>
                    <a:pt x="0" y="111"/>
                    <a:pt x="0" y="148"/>
                  </a:cubicBezTo>
                  <a:cubicBezTo>
                    <a:pt x="0" y="181"/>
                    <a:pt x="17" y="214"/>
                    <a:pt x="33" y="234"/>
                  </a:cubicBezTo>
                  <a:cubicBezTo>
                    <a:pt x="66" y="251"/>
                    <a:pt x="83" y="267"/>
                    <a:pt x="120" y="267"/>
                  </a:cubicBezTo>
                  <a:cubicBezTo>
                    <a:pt x="186" y="251"/>
                    <a:pt x="223" y="181"/>
                    <a:pt x="223" y="111"/>
                  </a:cubicBezTo>
                  <a:cubicBezTo>
                    <a:pt x="206" y="78"/>
                    <a:pt x="186" y="45"/>
                    <a:pt x="169" y="28"/>
                  </a:cubicBezTo>
                  <a:cubicBezTo>
                    <a:pt x="153" y="28"/>
                    <a:pt x="153" y="7"/>
                    <a:pt x="136" y="7"/>
                  </a:cubicBezTo>
                  <a:cubicBezTo>
                    <a:pt x="125" y="7"/>
                    <a:pt x="114"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9" name="Google Shape;21259;p60"/>
            <p:cNvSpPr/>
            <p:nvPr/>
          </p:nvSpPr>
          <p:spPr>
            <a:xfrm>
              <a:off x="4212925" y="2393125"/>
              <a:ext cx="6000" cy="6700"/>
            </a:xfrm>
            <a:custGeom>
              <a:avLst/>
              <a:gdLst/>
              <a:ahLst/>
              <a:cxnLst/>
              <a:rect l="l" t="t" r="r" b="b"/>
              <a:pathLst>
                <a:path w="240" h="268" extrusionOk="0">
                  <a:moveTo>
                    <a:pt x="120" y="1"/>
                  </a:moveTo>
                  <a:cubicBezTo>
                    <a:pt x="87" y="1"/>
                    <a:pt x="70" y="21"/>
                    <a:pt x="33" y="38"/>
                  </a:cubicBezTo>
                  <a:cubicBezTo>
                    <a:pt x="17" y="54"/>
                    <a:pt x="0" y="87"/>
                    <a:pt x="0" y="124"/>
                  </a:cubicBezTo>
                  <a:cubicBezTo>
                    <a:pt x="0" y="157"/>
                    <a:pt x="0" y="190"/>
                    <a:pt x="17" y="227"/>
                  </a:cubicBezTo>
                  <a:cubicBezTo>
                    <a:pt x="33" y="244"/>
                    <a:pt x="70" y="260"/>
                    <a:pt x="103" y="260"/>
                  </a:cubicBezTo>
                  <a:cubicBezTo>
                    <a:pt x="108" y="265"/>
                    <a:pt x="114" y="267"/>
                    <a:pt x="121" y="267"/>
                  </a:cubicBezTo>
                  <a:cubicBezTo>
                    <a:pt x="138" y="267"/>
                    <a:pt x="159" y="255"/>
                    <a:pt x="173" y="244"/>
                  </a:cubicBezTo>
                  <a:cubicBezTo>
                    <a:pt x="223" y="190"/>
                    <a:pt x="239" y="104"/>
                    <a:pt x="190" y="54"/>
                  </a:cubicBezTo>
                  <a:cubicBezTo>
                    <a:pt x="190" y="38"/>
                    <a:pt x="173" y="21"/>
                    <a:pt x="153" y="21"/>
                  </a:cubicBezTo>
                  <a:cubicBezTo>
                    <a:pt x="136" y="21"/>
                    <a:pt x="136"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0" name="Google Shape;21260;p60"/>
            <p:cNvSpPr/>
            <p:nvPr/>
          </p:nvSpPr>
          <p:spPr>
            <a:xfrm>
              <a:off x="4213325" y="2362725"/>
              <a:ext cx="1775" cy="4650"/>
            </a:xfrm>
            <a:custGeom>
              <a:avLst/>
              <a:gdLst/>
              <a:ahLst/>
              <a:cxnLst/>
              <a:rect l="l" t="t" r="r" b="b"/>
              <a:pathLst>
                <a:path w="71" h="186" extrusionOk="0">
                  <a:moveTo>
                    <a:pt x="17" y="0"/>
                  </a:moveTo>
                  <a:cubicBezTo>
                    <a:pt x="17" y="0"/>
                    <a:pt x="1" y="0"/>
                    <a:pt x="1" y="17"/>
                  </a:cubicBezTo>
                  <a:lnTo>
                    <a:pt x="1" y="103"/>
                  </a:lnTo>
                  <a:cubicBezTo>
                    <a:pt x="17" y="135"/>
                    <a:pt x="32" y="167"/>
                    <a:pt x="67" y="169"/>
                  </a:cubicBezTo>
                  <a:lnTo>
                    <a:pt x="67" y="169"/>
                  </a:lnTo>
                  <a:cubicBezTo>
                    <a:pt x="51" y="108"/>
                    <a:pt x="32" y="46"/>
                    <a:pt x="17" y="0"/>
                  </a:cubicBezTo>
                  <a:close/>
                  <a:moveTo>
                    <a:pt x="67" y="169"/>
                  </a:moveTo>
                  <a:cubicBezTo>
                    <a:pt x="68" y="175"/>
                    <a:pt x="69" y="180"/>
                    <a:pt x="71" y="186"/>
                  </a:cubicBezTo>
                  <a:lnTo>
                    <a:pt x="71" y="169"/>
                  </a:lnTo>
                  <a:cubicBezTo>
                    <a:pt x="69" y="169"/>
                    <a:pt x="68" y="169"/>
                    <a:pt x="67" y="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1" name="Google Shape;21261;p60"/>
            <p:cNvSpPr/>
            <p:nvPr/>
          </p:nvSpPr>
          <p:spPr>
            <a:xfrm>
              <a:off x="4149725" y="2203675"/>
              <a:ext cx="5700" cy="6475"/>
            </a:xfrm>
            <a:custGeom>
              <a:avLst/>
              <a:gdLst/>
              <a:ahLst/>
              <a:cxnLst/>
              <a:rect l="l" t="t" r="r" b="b"/>
              <a:pathLst>
                <a:path w="228" h="259" extrusionOk="0">
                  <a:moveTo>
                    <a:pt x="147" y="1"/>
                  </a:moveTo>
                  <a:cubicBezTo>
                    <a:pt x="102" y="1"/>
                    <a:pt x="52" y="33"/>
                    <a:pt x="38" y="91"/>
                  </a:cubicBezTo>
                  <a:cubicBezTo>
                    <a:pt x="1" y="141"/>
                    <a:pt x="38" y="227"/>
                    <a:pt x="87" y="244"/>
                  </a:cubicBezTo>
                  <a:cubicBezTo>
                    <a:pt x="103" y="254"/>
                    <a:pt x="118" y="259"/>
                    <a:pt x="132" y="259"/>
                  </a:cubicBezTo>
                  <a:cubicBezTo>
                    <a:pt x="168" y="259"/>
                    <a:pt x="201" y="230"/>
                    <a:pt x="228" y="194"/>
                  </a:cubicBezTo>
                  <a:cubicBezTo>
                    <a:pt x="207" y="124"/>
                    <a:pt x="191" y="75"/>
                    <a:pt x="174" y="5"/>
                  </a:cubicBezTo>
                  <a:cubicBezTo>
                    <a:pt x="166"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2" name="Google Shape;21262;p60"/>
            <p:cNvSpPr/>
            <p:nvPr/>
          </p:nvSpPr>
          <p:spPr>
            <a:xfrm>
              <a:off x="4165700" y="2245000"/>
              <a:ext cx="3850" cy="6025"/>
            </a:xfrm>
            <a:custGeom>
              <a:avLst/>
              <a:gdLst/>
              <a:ahLst/>
              <a:cxnLst/>
              <a:rect l="l" t="t" r="r" b="b"/>
              <a:pathLst>
                <a:path w="154" h="241" extrusionOk="0">
                  <a:moveTo>
                    <a:pt x="67" y="1"/>
                  </a:moveTo>
                  <a:cubicBezTo>
                    <a:pt x="17" y="17"/>
                    <a:pt x="1" y="71"/>
                    <a:pt x="1" y="137"/>
                  </a:cubicBezTo>
                  <a:cubicBezTo>
                    <a:pt x="1" y="174"/>
                    <a:pt x="34" y="207"/>
                    <a:pt x="50" y="224"/>
                  </a:cubicBezTo>
                  <a:cubicBezTo>
                    <a:pt x="67" y="240"/>
                    <a:pt x="104" y="240"/>
                    <a:pt x="121" y="240"/>
                  </a:cubicBezTo>
                  <a:lnTo>
                    <a:pt x="154" y="240"/>
                  </a:lnTo>
                  <a:cubicBezTo>
                    <a:pt x="121" y="154"/>
                    <a:pt x="104" y="7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3" name="Google Shape;21263;p60"/>
            <p:cNvSpPr/>
            <p:nvPr/>
          </p:nvSpPr>
          <p:spPr>
            <a:xfrm>
              <a:off x="4197050" y="2440425"/>
              <a:ext cx="6000" cy="6425"/>
            </a:xfrm>
            <a:custGeom>
              <a:avLst/>
              <a:gdLst/>
              <a:ahLst/>
              <a:cxnLst/>
              <a:rect l="l" t="t" r="r" b="b"/>
              <a:pathLst>
                <a:path w="240" h="257" extrusionOk="0">
                  <a:moveTo>
                    <a:pt x="136" y="1"/>
                  </a:moveTo>
                  <a:cubicBezTo>
                    <a:pt x="103" y="1"/>
                    <a:pt x="87" y="1"/>
                    <a:pt x="50" y="34"/>
                  </a:cubicBezTo>
                  <a:cubicBezTo>
                    <a:pt x="17" y="67"/>
                    <a:pt x="0" y="154"/>
                    <a:pt x="33" y="207"/>
                  </a:cubicBezTo>
                  <a:cubicBezTo>
                    <a:pt x="50" y="240"/>
                    <a:pt x="87" y="257"/>
                    <a:pt x="120" y="257"/>
                  </a:cubicBezTo>
                  <a:cubicBezTo>
                    <a:pt x="136" y="257"/>
                    <a:pt x="169" y="257"/>
                    <a:pt x="190" y="224"/>
                  </a:cubicBezTo>
                  <a:cubicBezTo>
                    <a:pt x="223" y="207"/>
                    <a:pt x="239" y="170"/>
                    <a:pt x="239" y="137"/>
                  </a:cubicBezTo>
                  <a:cubicBezTo>
                    <a:pt x="239" y="104"/>
                    <a:pt x="223" y="67"/>
                    <a:pt x="206" y="50"/>
                  </a:cubicBezTo>
                  <a:cubicBezTo>
                    <a:pt x="206" y="34"/>
                    <a:pt x="190"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4" name="Google Shape;21264;p60"/>
            <p:cNvSpPr/>
            <p:nvPr/>
          </p:nvSpPr>
          <p:spPr>
            <a:xfrm>
              <a:off x="3804450" y="2526300"/>
              <a:ext cx="3525" cy="5575"/>
            </a:xfrm>
            <a:custGeom>
              <a:avLst/>
              <a:gdLst/>
              <a:ahLst/>
              <a:cxnLst/>
              <a:rect l="l" t="t" r="r" b="b"/>
              <a:pathLst>
                <a:path w="141" h="223" extrusionOk="0">
                  <a:moveTo>
                    <a:pt x="140" y="0"/>
                  </a:moveTo>
                  <a:cubicBezTo>
                    <a:pt x="103" y="0"/>
                    <a:pt x="87" y="0"/>
                    <a:pt x="70" y="17"/>
                  </a:cubicBezTo>
                  <a:cubicBezTo>
                    <a:pt x="21" y="70"/>
                    <a:pt x="0" y="157"/>
                    <a:pt x="54" y="206"/>
                  </a:cubicBezTo>
                  <a:cubicBezTo>
                    <a:pt x="54" y="223"/>
                    <a:pt x="54" y="223"/>
                    <a:pt x="70" y="223"/>
                  </a:cubicBezTo>
                  <a:cubicBezTo>
                    <a:pt x="87" y="157"/>
                    <a:pt x="124" y="7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5" name="Google Shape;21265;p60"/>
            <p:cNvSpPr/>
            <p:nvPr/>
          </p:nvSpPr>
          <p:spPr>
            <a:xfrm>
              <a:off x="4206025" y="2377250"/>
              <a:ext cx="5575" cy="6525"/>
            </a:xfrm>
            <a:custGeom>
              <a:avLst/>
              <a:gdLst/>
              <a:ahLst/>
              <a:cxnLst/>
              <a:rect l="l" t="t" r="r" b="b"/>
              <a:pathLst>
                <a:path w="223" h="261" extrusionOk="0">
                  <a:moveTo>
                    <a:pt x="87" y="1"/>
                  </a:moveTo>
                  <a:cubicBezTo>
                    <a:pt x="37" y="17"/>
                    <a:pt x="0" y="87"/>
                    <a:pt x="0" y="157"/>
                  </a:cubicBezTo>
                  <a:cubicBezTo>
                    <a:pt x="0" y="190"/>
                    <a:pt x="37" y="223"/>
                    <a:pt x="54" y="244"/>
                  </a:cubicBezTo>
                  <a:cubicBezTo>
                    <a:pt x="70" y="260"/>
                    <a:pt x="103" y="260"/>
                    <a:pt x="120" y="260"/>
                  </a:cubicBezTo>
                  <a:cubicBezTo>
                    <a:pt x="157" y="260"/>
                    <a:pt x="190" y="244"/>
                    <a:pt x="206" y="207"/>
                  </a:cubicBezTo>
                  <a:cubicBezTo>
                    <a:pt x="223" y="174"/>
                    <a:pt x="223" y="141"/>
                    <a:pt x="223" y="104"/>
                  </a:cubicBezTo>
                  <a:cubicBezTo>
                    <a:pt x="223" y="71"/>
                    <a:pt x="206" y="54"/>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6" name="Google Shape;21266;p60"/>
            <p:cNvSpPr/>
            <p:nvPr/>
          </p:nvSpPr>
          <p:spPr>
            <a:xfrm>
              <a:off x="4192725" y="2455125"/>
              <a:ext cx="6000" cy="6675"/>
            </a:xfrm>
            <a:custGeom>
              <a:avLst/>
              <a:gdLst/>
              <a:ahLst/>
              <a:cxnLst/>
              <a:rect l="l" t="t" r="r" b="b"/>
              <a:pathLst>
                <a:path w="240" h="267" extrusionOk="0">
                  <a:moveTo>
                    <a:pt x="111" y="0"/>
                  </a:moveTo>
                  <a:cubicBezTo>
                    <a:pt x="69" y="0"/>
                    <a:pt x="29" y="33"/>
                    <a:pt x="17" y="81"/>
                  </a:cubicBezTo>
                  <a:cubicBezTo>
                    <a:pt x="0" y="151"/>
                    <a:pt x="17" y="238"/>
                    <a:pt x="87" y="254"/>
                  </a:cubicBezTo>
                  <a:cubicBezTo>
                    <a:pt x="100" y="263"/>
                    <a:pt x="114" y="267"/>
                    <a:pt x="129" y="267"/>
                  </a:cubicBezTo>
                  <a:cubicBezTo>
                    <a:pt x="170" y="267"/>
                    <a:pt x="211" y="235"/>
                    <a:pt x="223" y="184"/>
                  </a:cubicBezTo>
                  <a:cubicBezTo>
                    <a:pt x="239" y="118"/>
                    <a:pt x="223" y="31"/>
                    <a:pt x="157" y="15"/>
                  </a:cubicBezTo>
                  <a:cubicBezTo>
                    <a:pt x="142"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7" name="Google Shape;21267;p60"/>
            <p:cNvSpPr/>
            <p:nvPr/>
          </p:nvSpPr>
          <p:spPr>
            <a:xfrm>
              <a:off x="4186325" y="2397875"/>
              <a:ext cx="6000" cy="6500"/>
            </a:xfrm>
            <a:custGeom>
              <a:avLst/>
              <a:gdLst/>
              <a:ahLst/>
              <a:cxnLst/>
              <a:rect l="l" t="t" r="r" b="b"/>
              <a:pathLst>
                <a:path w="240" h="260" extrusionOk="0">
                  <a:moveTo>
                    <a:pt x="104" y="0"/>
                  </a:moveTo>
                  <a:cubicBezTo>
                    <a:pt x="50" y="0"/>
                    <a:pt x="1" y="70"/>
                    <a:pt x="17" y="140"/>
                  </a:cubicBezTo>
                  <a:cubicBezTo>
                    <a:pt x="17" y="173"/>
                    <a:pt x="34" y="206"/>
                    <a:pt x="50" y="223"/>
                  </a:cubicBezTo>
                  <a:cubicBezTo>
                    <a:pt x="83" y="260"/>
                    <a:pt x="120" y="260"/>
                    <a:pt x="137" y="260"/>
                  </a:cubicBezTo>
                  <a:cubicBezTo>
                    <a:pt x="170" y="243"/>
                    <a:pt x="186" y="223"/>
                    <a:pt x="207" y="206"/>
                  </a:cubicBezTo>
                  <a:cubicBezTo>
                    <a:pt x="223" y="173"/>
                    <a:pt x="240" y="140"/>
                    <a:pt x="240" y="103"/>
                  </a:cubicBezTo>
                  <a:cubicBezTo>
                    <a:pt x="223" y="70"/>
                    <a:pt x="207" y="37"/>
                    <a:pt x="186" y="17"/>
                  </a:cubicBezTo>
                  <a:lnTo>
                    <a:pt x="1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8" name="Google Shape;21268;p60"/>
            <p:cNvSpPr/>
            <p:nvPr/>
          </p:nvSpPr>
          <p:spPr>
            <a:xfrm>
              <a:off x="4089225" y="2184925"/>
              <a:ext cx="5600" cy="3600"/>
            </a:xfrm>
            <a:custGeom>
              <a:avLst/>
              <a:gdLst/>
              <a:ahLst/>
              <a:cxnLst/>
              <a:rect l="l" t="t" r="r" b="b"/>
              <a:pathLst>
                <a:path w="224" h="144" extrusionOk="0">
                  <a:moveTo>
                    <a:pt x="1" y="0"/>
                  </a:moveTo>
                  <a:lnTo>
                    <a:pt x="1" y="33"/>
                  </a:lnTo>
                  <a:cubicBezTo>
                    <a:pt x="1" y="66"/>
                    <a:pt x="17" y="103"/>
                    <a:pt x="50" y="120"/>
                  </a:cubicBezTo>
                  <a:cubicBezTo>
                    <a:pt x="65" y="132"/>
                    <a:pt x="86" y="143"/>
                    <a:pt x="102" y="143"/>
                  </a:cubicBezTo>
                  <a:cubicBezTo>
                    <a:pt x="109" y="143"/>
                    <a:pt x="116" y="141"/>
                    <a:pt x="120" y="136"/>
                  </a:cubicBezTo>
                  <a:cubicBezTo>
                    <a:pt x="190" y="136"/>
                    <a:pt x="223" y="66"/>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9" name="Google Shape;21269;p60"/>
            <p:cNvSpPr/>
            <p:nvPr/>
          </p:nvSpPr>
          <p:spPr>
            <a:xfrm>
              <a:off x="4198275" y="2393950"/>
              <a:ext cx="6125" cy="6525"/>
            </a:xfrm>
            <a:custGeom>
              <a:avLst/>
              <a:gdLst/>
              <a:ahLst/>
              <a:cxnLst/>
              <a:rect l="l" t="t" r="r" b="b"/>
              <a:pathLst>
                <a:path w="245" h="261" extrusionOk="0">
                  <a:moveTo>
                    <a:pt x="140" y="0"/>
                  </a:moveTo>
                  <a:cubicBezTo>
                    <a:pt x="87" y="0"/>
                    <a:pt x="48" y="33"/>
                    <a:pt x="17" y="91"/>
                  </a:cubicBezTo>
                  <a:cubicBezTo>
                    <a:pt x="1" y="141"/>
                    <a:pt x="38" y="227"/>
                    <a:pt x="87" y="244"/>
                  </a:cubicBezTo>
                  <a:cubicBezTo>
                    <a:pt x="104" y="260"/>
                    <a:pt x="120" y="260"/>
                    <a:pt x="141" y="260"/>
                  </a:cubicBezTo>
                  <a:cubicBezTo>
                    <a:pt x="174" y="244"/>
                    <a:pt x="223" y="227"/>
                    <a:pt x="223" y="174"/>
                  </a:cubicBezTo>
                  <a:cubicBezTo>
                    <a:pt x="244" y="124"/>
                    <a:pt x="244" y="71"/>
                    <a:pt x="207" y="38"/>
                  </a:cubicBezTo>
                  <a:cubicBezTo>
                    <a:pt x="207" y="21"/>
                    <a:pt x="190" y="21"/>
                    <a:pt x="174" y="5"/>
                  </a:cubicBezTo>
                  <a:cubicBezTo>
                    <a:pt x="162" y="2"/>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0" name="Google Shape;21270;p60"/>
            <p:cNvSpPr/>
            <p:nvPr/>
          </p:nvSpPr>
          <p:spPr>
            <a:xfrm>
              <a:off x="4068625" y="2184925"/>
              <a:ext cx="6000" cy="5025"/>
            </a:xfrm>
            <a:custGeom>
              <a:avLst/>
              <a:gdLst/>
              <a:ahLst/>
              <a:cxnLst/>
              <a:rect l="l" t="t" r="r" b="b"/>
              <a:pathLst>
                <a:path w="240" h="201" extrusionOk="0">
                  <a:moveTo>
                    <a:pt x="33" y="0"/>
                  </a:moveTo>
                  <a:cubicBezTo>
                    <a:pt x="33" y="17"/>
                    <a:pt x="17" y="17"/>
                    <a:pt x="17" y="33"/>
                  </a:cubicBezTo>
                  <a:cubicBezTo>
                    <a:pt x="0" y="83"/>
                    <a:pt x="33" y="169"/>
                    <a:pt x="87" y="186"/>
                  </a:cubicBezTo>
                  <a:cubicBezTo>
                    <a:pt x="100" y="196"/>
                    <a:pt x="115" y="201"/>
                    <a:pt x="130" y="201"/>
                  </a:cubicBezTo>
                  <a:cubicBezTo>
                    <a:pt x="170" y="201"/>
                    <a:pt x="211" y="168"/>
                    <a:pt x="223" y="120"/>
                  </a:cubicBezTo>
                  <a:cubicBezTo>
                    <a:pt x="239" y="83"/>
                    <a:pt x="239" y="33"/>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1" name="Google Shape;21271;p60"/>
            <p:cNvSpPr/>
            <p:nvPr/>
          </p:nvSpPr>
          <p:spPr>
            <a:xfrm>
              <a:off x="4106850" y="2474350"/>
              <a:ext cx="1275" cy="425"/>
            </a:xfrm>
            <a:custGeom>
              <a:avLst/>
              <a:gdLst/>
              <a:ahLst/>
              <a:cxnLst/>
              <a:rect l="l" t="t" r="r" b="b"/>
              <a:pathLst>
                <a:path w="51" h="17" extrusionOk="0">
                  <a:moveTo>
                    <a:pt x="1" y="0"/>
                  </a:moveTo>
                  <a:cubicBezTo>
                    <a:pt x="17" y="0"/>
                    <a:pt x="34" y="17"/>
                    <a:pt x="50" y="17"/>
                  </a:cubicBezTo>
                  <a:cubicBezTo>
                    <a:pt x="50" y="17"/>
                    <a:pt x="34" y="17"/>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2" name="Google Shape;21272;p60"/>
            <p:cNvSpPr/>
            <p:nvPr/>
          </p:nvSpPr>
          <p:spPr>
            <a:xfrm>
              <a:off x="4182400" y="2442650"/>
              <a:ext cx="6025" cy="6375"/>
            </a:xfrm>
            <a:custGeom>
              <a:avLst/>
              <a:gdLst/>
              <a:ahLst/>
              <a:cxnLst/>
              <a:rect l="l" t="t" r="r" b="b"/>
              <a:pathLst>
                <a:path w="241" h="255" extrusionOk="0">
                  <a:moveTo>
                    <a:pt x="111" y="0"/>
                  </a:moveTo>
                  <a:cubicBezTo>
                    <a:pt x="70" y="0"/>
                    <a:pt x="29" y="33"/>
                    <a:pt x="17" y="81"/>
                  </a:cubicBezTo>
                  <a:cubicBezTo>
                    <a:pt x="1" y="151"/>
                    <a:pt x="17" y="221"/>
                    <a:pt x="87" y="254"/>
                  </a:cubicBezTo>
                  <a:lnTo>
                    <a:pt x="137" y="254"/>
                  </a:lnTo>
                  <a:cubicBezTo>
                    <a:pt x="174" y="254"/>
                    <a:pt x="207" y="221"/>
                    <a:pt x="224" y="168"/>
                  </a:cubicBezTo>
                  <a:cubicBezTo>
                    <a:pt x="240" y="135"/>
                    <a:pt x="224" y="81"/>
                    <a:pt x="207" y="48"/>
                  </a:cubicBezTo>
                  <a:cubicBezTo>
                    <a:pt x="191" y="32"/>
                    <a:pt x="174" y="15"/>
                    <a:pt x="158" y="15"/>
                  </a:cubicBezTo>
                  <a:cubicBezTo>
                    <a:pt x="143" y="5"/>
                    <a:pt x="127"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3" name="Google Shape;21273;p60"/>
            <p:cNvSpPr/>
            <p:nvPr/>
          </p:nvSpPr>
          <p:spPr>
            <a:xfrm>
              <a:off x="3796300" y="2514750"/>
              <a:ext cx="1375" cy="4675"/>
            </a:xfrm>
            <a:custGeom>
              <a:avLst/>
              <a:gdLst/>
              <a:ahLst/>
              <a:cxnLst/>
              <a:rect l="l" t="t" r="r" b="b"/>
              <a:pathLst>
                <a:path w="55" h="187" extrusionOk="0">
                  <a:moveTo>
                    <a:pt x="0" y="1"/>
                  </a:moveTo>
                  <a:lnTo>
                    <a:pt x="0" y="186"/>
                  </a:lnTo>
                  <a:cubicBezTo>
                    <a:pt x="17" y="170"/>
                    <a:pt x="38" y="153"/>
                    <a:pt x="38" y="137"/>
                  </a:cubicBezTo>
                  <a:cubicBezTo>
                    <a:pt x="54" y="83"/>
                    <a:pt x="38"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4" name="Google Shape;21274;p60"/>
            <p:cNvSpPr/>
            <p:nvPr/>
          </p:nvSpPr>
          <p:spPr>
            <a:xfrm>
              <a:off x="4187975" y="2475175"/>
              <a:ext cx="5600" cy="5600"/>
            </a:xfrm>
            <a:custGeom>
              <a:avLst/>
              <a:gdLst/>
              <a:ahLst/>
              <a:cxnLst/>
              <a:rect l="l" t="t" r="r" b="b"/>
              <a:pathLst>
                <a:path w="224" h="224" extrusionOk="0">
                  <a:moveTo>
                    <a:pt x="104" y="0"/>
                  </a:moveTo>
                  <a:cubicBezTo>
                    <a:pt x="38" y="17"/>
                    <a:pt x="1" y="87"/>
                    <a:pt x="1" y="157"/>
                  </a:cubicBezTo>
                  <a:cubicBezTo>
                    <a:pt x="1" y="190"/>
                    <a:pt x="17" y="207"/>
                    <a:pt x="38" y="223"/>
                  </a:cubicBezTo>
                  <a:cubicBezTo>
                    <a:pt x="104" y="190"/>
                    <a:pt x="157" y="157"/>
                    <a:pt x="223" y="120"/>
                  </a:cubicBezTo>
                  <a:cubicBezTo>
                    <a:pt x="223" y="87"/>
                    <a:pt x="207" y="54"/>
                    <a:pt x="174" y="37"/>
                  </a:cubicBezTo>
                  <a:cubicBezTo>
                    <a:pt x="174" y="17"/>
                    <a:pt x="157" y="17"/>
                    <a:pt x="157" y="17"/>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5" name="Google Shape;21275;p60"/>
            <p:cNvSpPr/>
            <p:nvPr/>
          </p:nvSpPr>
          <p:spPr>
            <a:xfrm>
              <a:off x="4218900" y="2421050"/>
              <a:ext cx="5175" cy="6525"/>
            </a:xfrm>
            <a:custGeom>
              <a:avLst/>
              <a:gdLst/>
              <a:ahLst/>
              <a:cxnLst/>
              <a:rect l="l" t="t" r="r" b="b"/>
              <a:pathLst>
                <a:path w="207" h="261" extrusionOk="0">
                  <a:moveTo>
                    <a:pt x="141" y="1"/>
                  </a:moveTo>
                  <a:cubicBezTo>
                    <a:pt x="103" y="1"/>
                    <a:pt x="70" y="17"/>
                    <a:pt x="54" y="38"/>
                  </a:cubicBezTo>
                  <a:cubicBezTo>
                    <a:pt x="0" y="71"/>
                    <a:pt x="0" y="158"/>
                    <a:pt x="37" y="207"/>
                  </a:cubicBezTo>
                  <a:cubicBezTo>
                    <a:pt x="54" y="244"/>
                    <a:pt x="70" y="261"/>
                    <a:pt x="103" y="261"/>
                  </a:cubicBezTo>
                  <a:cubicBezTo>
                    <a:pt x="141" y="261"/>
                    <a:pt x="157" y="261"/>
                    <a:pt x="190" y="244"/>
                  </a:cubicBezTo>
                  <a:cubicBezTo>
                    <a:pt x="190" y="174"/>
                    <a:pt x="190" y="104"/>
                    <a:pt x="207" y="54"/>
                  </a:cubicBezTo>
                  <a:cubicBezTo>
                    <a:pt x="190" y="38"/>
                    <a:pt x="174" y="17"/>
                    <a:pt x="157" y="17"/>
                  </a:cubicBezTo>
                  <a:cubicBezTo>
                    <a:pt x="157" y="1"/>
                    <a:pt x="141"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6" name="Google Shape;21276;p60"/>
            <p:cNvSpPr/>
            <p:nvPr/>
          </p:nvSpPr>
          <p:spPr>
            <a:xfrm>
              <a:off x="4207775" y="2454225"/>
              <a:ext cx="6000" cy="6600"/>
            </a:xfrm>
            <a:custGeom>
              <a:avLst/>
              <a:gdLst/>
              <a:ahLst/>
              <a:cxnLst/>
              <a:rect l="l" t="t" r="r" b="b"/>
              <a:pathLst>
                <a:path w="240" h="264" extrusionOk="0">
                  <a:moveTo>
                    <a:pt x="121" y="1"/>
                  </a:moveTo>
                  <a:cubicBezTo>
                    <a:pt x="76" y="1"/>
                    <a:pt x="41" y="32"/>
                    <a:pt x="17" y="84"/>
                  </a:cubicBezTo>
                  <a:cubicBezTo>
                    <a:pt x="0" y="154"/>
                    <a:pt x="33" y="220"/>
                    <a:pt x="87" y="257"/>
                  </a:cubicBezTo>
                  <a:cubicBezTo>
                    <a:pt x="96" y="262"/>
                    <a:pt x="106" y="264"/>
                    <a:pt x="115" y="264"/>
                  </a:cubicBezTo>
                  <a:cubicBezTo>
                    <a:pt x="139" y="264"/>
                    <a:pt x="163" y="251"/>
                    <a:pt x="190" y="236"/>
                  </a:cubicBezTo>
                  <a:cubicBezTo>
                    <a:pt x="206" y="220"/>
                    <a:pt x="223" y="187"/>
                    <a:pt x="239" y="154"/>
                  </a:cubicBezTo>
                  <a:cubicBezTo>
                    <a:pt x="239" y="100"/>
                    <a:pt x="223" y="30"/>
                    <a:pt x="173" y="14"/>
                  </a:cubicBezTo>
                  <a:cubicBezTo>
                    <a:pt x="155" y="5"/>
                    <a:pt x="13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7" name="Google Shape;21277;p60"/>
            <p:cNvSpPr/>
            <p:nvPr/>
          </p:nvSpPr>
          <p:spPr>
            <a:xfrm>
              <a:off x="3800225" y="2543500"/>
              <a:ext cx="3000" cy="6000"/>
            </a:xfrm>
            <a:custGeom>
              <a:avLst/>
              <a:gdLst/>
              <a:ahLst/>
              <a:cxnLst/>
              <a:rect l="l" t="t" r="r" b="b"/>
              <a:pathLst>
                <a:path w="120" h="240" extrusionOk="0">
                  <a:moveTo>
                    <a:pt x="103" y="1"/>
                  </a:moveTo>
                  <a:cubicBezTo>
                    <a:pt x="66" y="1"/>
                    <a:pt x="50" y="17"/>
                    <a:pt x="33" y="50"/>
                  </a:cubicBezTo>
                  <a:cubicBezTo>
                    <a:pt x="17" y="67"/>
                    <a:pt x="0" y="104"/>
                    <a:pt x="17" y="137"/>
                  </a:cubicBezTo>
                  <a:cubicBezTo>
                    <a:pt x="17" y="170"/>
                    <a:pt x="33" y="207"/>
                    <a:pt x="50" y="224"/>
                  </a:cubicBezTo>
                  <a:cubicBezTo>
                    <a:pt x="50" y="224"/>
                    <a:pt x="66" y="224"/>
                    <a:pt x="66" y="240"/>
                  </a:cubicBezTo>
                  <a:cubicBezTo>
                    <a:pt x="87" y="153"/>
                    <a:pt x="103" y="6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8" name="Google Shape;21278;p60"/>
            <p:cNvSpPr/>
            <p:nvPr/>
          </p:nvSpPr>
          <p:spPr>
            <a:xfrm>
              <a:off x="3935450" y="2184925"/>
              <a:ext cx="1775" cy="425"/>
            </a:xfrm>
            <a:custGeom>
              <a:avLst/>
              <a:gdLst/>
              <a:ahLst/>
              <a:cxnLst/>
              <a:rect l="l" t="t" r="r" b="b"/>
              <a:pathLst>
                <a:path w="71" h="17" extrusionOk="0">
                  <a:moveTo>
                    <a:pt x="0" y="0"/>
                  </a:moveTo>
                  <a:cubicBezTo>
                    <a:pt x="0" y="17"/>
                    <a:pt x="17" y="17"/>
                    <a:pt x="38" y="17"/>
                  </a:cubicBezTo>
                  <a:cubicBezTo>
                    <a:pt x="54" y="17"/>
                    <a:pt x="54" y="17"/>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9" name="Google Shape;21279;p60"/>
            <p:cNvSpPr/>
            <p:nvPr/>
          </p:nvSpPr>
          <p:spPr>
            <a:xfrm>
              <a:off x="3920400" y="2184925"/>
              <a:ext cx="5175" cy="1675"/>
            </a:xfrm>
            <a:custGeom>
              <a:avLst/>
              <a:gdLst/>
              <a:ahLst/>
              <a:cxnLst/>
              <a:rect l="l" t="t" r="r" b="b"/>
              <a:pathLst>
                <a:path w="207" h="67" extrusionOk="0">
                  <a:moveTo>
                    <a:pt x="0" y="0"/>
                  </a:moveTo>
                  <a:lnTo>
                    <a:pt x="21" y="17"/>
                  </a:lnTo>
                  <a:cubicBezTo>
                    <a:pt x="38" y="50"/>
                    <a:pt x="71" y="66"/>
                    <a:pt x="87" y="66"/>
                  </a:cubicBezTo>
                  <a:cubicBezTo>
                    <a:pt x="124" y="66"/>
                    <a:pt x="157" y="66"/>
                    <a:pt x="174" y="33"/>
                  </a:cubicBezTo>
                  <a:cubicBezTo>
                    <a:pt x="190" y="33"/>
                    <a:pt x="190" y="17"/>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0" name="Google Shape;21280;p60"/>
            <p:cNvSpPr/>
            <p:nvPr/>
          </p:nvSpPr>
          <p:spPr>
            <a:xfrm>
              <a:off x="3796300" y="2218425"/>
              <a:ext cx="5175" cy="6400"/>
            </a:xfrm>
            <a:custGeom>
              <a:avLst/>
              <a:gdLst/>
              <a:ahLst/>
              <a:cxnLst/>
              <a:rect l="l" t="t" r="r" b="b"/>
              <a:pathLst>
                <a:path w="207" h="256" extrusionOk="0">
                  <a:moveTo>
                    <a:pt x="71" y="0"/>
                  </a:moveTo>
                  <a:cubicBezTo>
                    <a:pt x="54" y="0"/>
                    <a:pt x="17" y="17"/>
                    <a:pt x="0" y="33"/>
                  </a:cubicBezTo>
                  <a:lnTo>
                    <a:pt x="0" y="223"/>
                  </a:lnTo>
                  <a:cubicBezTo>
                    <a:pt x="17" y="223"/>
                    <a:pt x="17" y="223"/>
                    <a:pt x="17" y="239"/>
                  </a:cubicBezTo>
                  <a:cubicBezTo>
                    <a:pt x="54" y="256"/>
                    <a:pt x="71" y="256"/>
                    <a:pt x="104" y="256"/>
                  </a:cubicBezTo>
                  <a:cubicBezTo>
                    <a:pt x="141" y="256"/>
                    <a:pt x="157" y="239"/>
                    <a:pt x="174" y="206"/>
                  </a:cubicBezTo>
                  <a:cubicBezTo>
                    <a:pt x="190" y="169"/>
                    <a:pt x="207" y="136"/>
                    <a:pt x="190" y="103"/>
                  </a:cubicBezTo>
                  <a:cubicBezTo>
                    <a:pt x="190" y="66"/>
                    <a:pt x="174" y="50"/>
                    <a:pt x="157" y="17"/>
                  </a:cubicBezTo>
                  <a:cubicBezTo>
                    <a:pt x="141" y="17"/>
                    <a:pt x="141" y="17"/>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1" name="Google Shape;21281;p60"/>
            <p:cNvSpPr/>
            <p:nvPr/>
          </p:nvSpPr>
          <p:spPr>
            <a:xfrm>
              <a:off x="4005025" y="2184925"/>
              <a:ext cx="4350" cy="1250"/>
            </a:xfrm>
            <a:custGeom>
              <a:avLst/>
              <a:gdLst/>
              <a:ahLst/>
              <a:cxnLst/>
              <a:rect l="l" t="t" r="r" b="b"/>
              <a:pathLst>
                <a:path w="174" h="50" extrusionOk="0">
                  <a:moveTo>
                    <a:pt x="0" y="0"/>
                  </a:moveTo>
                  <a:lnTo>
                    <a:pt x="17" y="17"/>
                  </a:lnTo>
                  <a:cubicBezTo>
                    <a:pt x="54" y="50"/>
                    <a:pt x="70" y="50"/>
                    <a:pt x="103" y="50"/>
                  </a:cubicBezTo>
                  <a:cubicBezTo>
                    <a:pt x="141" y="33"/>
                    <a:pt x="157" y="33"/>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2" name="Google Shape;21282;p60"/>
            <p:cNvSpPr/>
            <p:nvPr/>
          </p:nvSpPr>
          <p:spPr>
            <a:xfrm>
              <a:off x="3816500" y="2184925"/>
              <a:ext cx="6000" cy="4350"/>
            </a:xfrm>
            <a:custGeom>
              <a:avLst/>
              <a:gdLst/>
              <a:ahLst/>
              <a:cxnLst/>
              <a:rect l="l" t="t" r="r" b="b"/>
              <a:pathLst>
                <a:path w="240" h="174" extrusionOk="0">
                  <a:moveTo>
                    <a:pt x="17" y="0"/>
                  </a:moveTo>
                  <a:cubicBezTo>
                    <a:pt x="1" y="66"/>
                    <a:pt x="34" y="136"/>
                    <a:pt x="87" y="169"/>
                  </a:cubicBezTo>
                  <a:cubicBezTo>
                    <a:pt x="99" y="172"/>
                    <a:pt x="110" y="174"/>
                    <a:pt x="121" y="174"/>
                  </a:cubicBezTo>
                  <a:cubicBezTo>
                    <a:pt x="174" y="174"/>
                    <a:pt x="212" y="141"/>
                    <a:pt x="240" y="83"/>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3" name="Google Shape;21283;p60"/>
            <p:cNvSpPr/>
            <p:nvPr/>
          </p:nvSpPr>
          <p:spPr>
            <a:xfrm>
              <a:off x="3837125" y="2184925"/>
              <a:ext cx="5575" cy="3000"/>
            </a:xfrm>
            <a:custGeom>
              <a:avLst/>
              <a:gdLst/>
              <a:ahLst/>
              <a:cxnLst/>
              <a:rect l="l" t="t" r="r" b="b"/>
              <a:pathLst>
                <a:path w="223" h="120" extrusionOk="0">
                  <a:moveTo>
                    <a:pt x="0" y="0"/>
                  </a:moveTo>
                  <a:cubicBezTo>
                    <a:pt x="17" y="33"/>
                    <a:pt x="33" y="66"/>
                    <a:pt x="54" y="83"/>
                  </a:cubicBezTo>
                  <a:cubicBezTo>
                    <a:pt x="70" y="103"/>
                    <a:pt x="103" y="120"/>
                    <a:pt x="136" y="120"/>
                  </a:cubicBezTo>
                  <a:cubicBezTo>
                    <a:pt x="173" y="103"/>
                    <a:pt x="206" y="5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4" name="Google Shape;21284;p60"/>
            <p:cNvSpPr/>
            <p:nvPr/>
          </p:nvSpPr>
          <p:spPr>
            <a:xfrm>
              <a:off x="4189725" y="2425275"/>
              <a:ext cx="6000" cy="6375"/>
            </a:xfrm>
            <a:custGeom>
              <a:avLst/>
              <a:gdLst/>
              <a:ahLst/>
              <a:cxnLst/>
              <a:rect l="l" t="t" r="r" b="b"/>
              <a:pathLst>
                <a:path w="240" h="255" extrusionOk="0">
                  <a:moveTo>
                    <a:pt x="125" y="1"/>
                  </a:moveTo>
                  <a:cubicBezTo>
                    <a:pt x="80" y="1"/>
                    <a:pt x="28" y="31"/>
                    <a:pt x="1" y="75"/>
                  </a:cubicBezTo>
                  <a:lnTo>
                    <a:pt x="1" y="141"/>
                  </a:lnTo>
                  <a:cubicBezTo>
                    <a:pt x="1" y="195"/>
                    <a:pt x="34" y="228"/>
                    <a:pt x="71" y="244"/>
                  </a:cubicBezTo>
                  <a:cubicBezTo>
                    <a:pt x="84" y="251"/>
                    <a:pt x="101" y="255"/>
                    <a:pt x="118" y="255"/>
                  </a:cubicBezTo>
                  <a:cubicBezTo>
                    <a:pt x="143" y="255"/>
                    <a:pt x="169" y="247"/>
                    <a:pt x="190" y="228"/>
                  </a:cubicBezTo>
                  <a:cubicBezTo>
                    <a:pt x="190" y="211"/>
                    <a:pt x="207" y="195"/>
                    <a:pt x="207" y="178"/>
                  </a:cubicBezTo>
                  <a:cubicBezTo>
                    <a:pt x="240" y="108"/>
                    <a:pt x="207"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5" name="Google Shape;21285;p60"/>
            <p:cNvSpPr/>
            <p:nvPr/>
          </p:nvSpPr>
          <p:spPr>
            <a:xfrm>
              <a:off x="4109425" y="2409150"/>
              <a:ext cx="6000" cy="6775"/>
            </a:xfrm>
            <a:custGeom>
              <a:avLst/>
              <a:gdLst/>
              <a:ahLst/>
              <a:cxnLst/>
              <a:rect l="l" t="t" r="r" b="b"/>
              <a:pathLst>
                <a:path w="240" h="271" extrusionOk="0">
                  <a:moveTo>
                    <a:pt x="110" y="0"/>
                  </a:moveTo>
                  <a:cubicBezTo>
                    <a:pt x="70" y="0"/>
                    <a:pt x="29" y="33"/>
                    <a:pt x="17" y="81"/>
                  </a:cubicBezTo>
                  <a:cubicBezTo>
                    <a:pt x="1" y="151"/>
                    <a:pt x="17" y="238"/>
                    <a:pt x="87" y="254"/>
                  </a:cubicBezTo>
                  <a:cubicBezTo>
                    <a:pt x="104" y="271"/>
                    <a:pt x="120" y="271"/>
                    <a:pt x="137" y="271"/>
                  </a:cubicBezTo>
                  <a:cubicBezTo>
                    <a:pt x="170" y="254"/>
                    <a:pt x="207" y="238"/>
                    <a:pt x="224" y="184"/>
                  </a:cubicBezTo>
                  <a:cubicBezTo>
                    <a:pt x="240" y="135"/>
                    <a:pt x="224" y="81"/>
                    <a:pt x="207" y="48"/>
                  </a:cubicBezTo>
                  <a:cubicBezTo>
                    <a:pt x="191" y="32"/>
                    <a:pt x="170" y="15"/>
                    <a:pt x="153" y="15"/>
                  </a:cubicBezTo>
                  <a:cubicBezTo>
                    <a:pt x="140" y="5"/>
                    <a:pt x="125"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6" name="Google Shape;21286;p60"/>
            <p:cNvSpPr/>
            <p:nvPr/>
          </p:nvSpPr>
          <p:spPr>
            <a:xfrm>
              <a:off x="4107275" y="2426750"/>
              <a:ext cx="6000" cy="6500"/>
            </a:xfrm>
            <a:custGeom>
              <a:avLst/>
              <a:gdLst/>
              <a:ahLst/>
              <a:cxnLst/>
              <a:rect l="l" t="t" r="r" b="b"/>
              <a:pathLst>
                <a:path w="240" h="260" extrusionOk="0">
                  <a:moveTo>
                    <a:pt x="105" y="1"/>
                  </a:moveTo>
                  <a:cubicBezTo>
                    <a:pt x="91" y="1"/>
                    <a:pt x="79" y="6"/>
                    <a:pt x="70" y="16"/>
                  </a:cubicBezTo>
                  <a:cubicBezTo>
                    <a:pt x="33" y="33"/>
                    <a:pt x="17" y="49"/>
                    <a:pt x="17" y="82"/>
                  </a:cubicBezTo>
                  <a:cubicBezTo>
                    <a:pt x="0" y="119"/>
                    <a:pt x="0" y="152"/>
                    <a:pt x="17" y="169"/>
                  </a:cubicBezTo>
                  <a:cubicBezTo>
                    <a:pt x="17" y="202"/>
                    <a:pt x="50" y="239"/>
                    <a:pt x="87" y="255"/>
                  </a:cubicBezTo>
                  <a:cubicBezTo>
                    <a:pt x="96" y="258"/>
                    <a:pt x="105" y="260"/>
                    <a:pt x="114" y="260"/>
                  </a:cubicBezTo>
                  <a:cubicBezTo>
                    <a:pt x="159" y="260"/>
                    <a:pt x="209" y="229"/>
                    <a:pt x="223" y="185"/>
                  </a:cubicBezTo>
                  <a:cubicBezTo>
                    <a:pt x="239" y="119"/>
                    <a:pt x="223" y="33"/>
                    <a:pt x="153" y="16"/>
                  </a:cubicBezTo>
                  <a:cubicBezTo>
                    <a:pt x="136" y="6"/>
                    <a:pt x="120"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7" name="Google Shape;21287;p60"/>
            <p:cNvSpPr/>
            <p:nvPr/>
          </p:nvSpPr>
          <p:spPr>
            <a:xfrm>
              <a:off x="4119750" y="2472000"/>
              <a:ext cx="6000" cy="6700"/>
            </a:xfrm>
            <a:custGeom>
              <a:avLst/>
              <a:gdLst/>
              <a:ahLst/>
              <a:cxnLst/>
              <a:rect l="l" t="t" r="r" b="b"/>
              <a:pathLst>
                <a:path w="240" h="268" extrusionOk="0">
                  <a:moveTo>
                    <a:pt x="120" y="0"/>
                  </a:moveTo>
                  <a:cubicBezTo>
                    <a:pt x="114" y="0"/>
                    <a:pt x="109" y="2"/>
                    <a:pt x="103" y="8"/>
                  </a:cubicBezTo>
                  <a:cubicBezTo>
                    <a:pt x="33" y="8"/>
                    <a:pt x="0" y="78"/>
                    <a:pt x="17" y="144"/>
                  </a:cubicBezTo>
                  <a:cubicBezTo>
                    <a:pt x="17" y="181"/>
                    <a:pt x="33" y="214"/>
                    <a:pt x="50" y="230"/>
                  </a:cubicBezTo>
                  <a:cubicBezTo>
                    <a:pt x="66" y="247"/>
                    <a:pt x="103" y="268"/>
                    <a:pt x="136" y="268"/>
                  </a:cubicBezTo>
                  <a:cubicBezTo>
                    <a:pt x="169" y="247"/>
                    <a:pt x="190" y="230"/>
                    <a:pt x="206" y="214"/>
                  </a:cubicBezTo>
                  <a:cubicBezTo>
                    <a:pt x="223" y="181"/>
                    <a:pt x="239" y="144"/>
                    <a:pt x="223" y="111"/>
                  </a:cubicBezTo>
                  <a:cubicBezTo>
                    <a:pt x="223" y="78"/>
                    <a:pt x="206" y="41"/>
                    <a:pt x="190" y="24"/>
                  </a:cubicBezTo>
                  <a:cubicBezTo>
                    <a:pt x="169" y="24"/>
                    <a:pt x="169" y="8"/>
                    <a:pt x="153" y="8"/>
                  </a:cubicBezTo>
                  <a:cubicBezTo>
                    <a:pt x="142" y="8"/>
                    <a:pt x="131"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8" name="Google Shape;21288;p60"/>
            <p:cNvSpPr/>
            <p:nvPr/>
          </p:nvSpPr>
          <p:spPr>
            <a:xfrm>
              <a:off x="4106850" y="2459300"/>
              <a:ext cx="6000" cy="6525"/>
            </a:xfrm>
            <a:custGeom>
              <a:avLst/>
              <a:gdLst/>
              <a:ahLst/>
              <a:cxnLst/>
              <a:rect l="l" t="t" r="r" b="b"/>
              <a:pathLst>
                <a:path w="240" h="261" extrusionOk="0">
                  <a:moveTo>
                    <a:pt x="137" y="0"/>
                  </a:moveTo>
                  <a:cubicBezTo>
                    <a:pt x="104" y="0"/>
                    <a:pt x="67" y="0"/>
                    <a:pt x="50" y="17"/>
                  </a:cubicBezTo>
                  <a:cubicBezTo>
                    <a:pt x="34" y="54"/>
                    <a:pt x="17" y="87"/>
                    <a:pt x="17" y="120"/>
                  </a:cubicBezTo>
                  <a:cubicBezTo>
                    <a:pt x="1" y="157"/>
                    <a:pt x="17" y="190"/>
                    <a:pt x="34" y="207"/>
                  </a:cubicBezTo>
                  <a:cubicBezTo>
                    <a:pt x="50" y="240"/>
                    <a:pt x="87" y="260"/>
                    <a:pt x="104" y="260"/>
                  </a:cubicBezTo>
                  <a:cubicBezTo>
                    <a:pt x="137" y="260"/>
                    <a:pt x="170" y="260"/>
                    <a:pt x="190" y="223"/>
                  </a:cubicBezTo>
                  <a:cubicBezTo>
                    <a:pt x="240" y="190"/>
                    <a:pt x="240" y="104"/>
                    <a:pt x="207" y="54"/>
                  </a:cubicBezTo>
                  <a:cubicBezTo>
                    <a:pt x="190" y="33"/>
                    <a:pt x="170"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9" name="Google Shape;21289;p60"/>
            <p:cNvSpPr/>
            <p:nvPr/>
          </p:nvSpPr>
          <p:spPr>
            <a:xfrm>
              <a:off x="4127475" y="2436600"/>
              <a:ext cx="6000" cy="6550"/>
            </a:xfrm>
            <a:custGeom>
              <a:avLst/>
              <a:gdLst/>
              <a:ahLst/>
              <a:cxnLst/>
              <a:rect l="l" t="t" r="r" b="b"/>
              <a:pathLst>
                <a:path w="240" h="262" extrusionOk="0">
                  <a:moveTo>
                    <a:pt x="111" y="1"/>
                  </a:moveTo>
                  <a:cubicBezTo>
                    <a:pt x="70" y="1"/>
                    <a:pt x="29" y="32"/>
                    <a:pt x="17" y="84"/>
                  </a:cubicBezTo>
                  <a:cubicBezTo>
                    <a:pt x="0" y="154"/>
                    <a:pt x="17" y="220"/>
                    <a:pt x="87" y="257"/>
                  </a:cubicBezTo>
                  <a:cubicBezTo>
                    <a:pt x="95" y="260"/>
                    <a:pt x="104" y="261"/>
                    <a:pt x="114" y="261"/>
                  </a:cubicBezTo>
                  <a:cubicBezTo>
                    <a:pt x="159" y="261"/>
                    <a:pt x="209" y="229"/>
                    <a:pt x="223" y="170"/>
                  </a:cubicBezTo>
                  <a:cubicBezTo>
                    <a:pt x="240" y="100"/>
                    <a:pt x="223" y="34"/>
                    <a:pt x="153" y="14"/>
                  </a:cubicBezTo>
                  <a:cubicBezTo>
                    <a:pt x="140" y="5"/>
                    <a:pt x="12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0" name="Google Shape;21290;p60"/>
            <p:cNvSpPr/>
            <p:nvPr/>
          </p:nvSpPr>
          <p:spPr>
            <a:xfrm>
              <a:off x="4121400" y="2456550"/>
              <a:ext cx="5675" cy="6700"/>
            </a:xfrm>
            <a:custGeom>
              <a:avLst/>
              <a:gdLst/>
              <a:ahLst/>
              <a:cxnLst/>
              <a:rect l="l" t="t" r="r" b="b"/>
              <a:pathLst>
                <a:path w="227" h="268" extrusionOk="0">
                  <a:moveTo>
                    <a:pt x="118" y="0"/>
                  </a:moveTo>
                  <a:cubicBezTo>
                    <a:pt x="109" y="0"/>
                    <a:pt x="99" y="2"/>
                    <a:pt x="87" y="7"/>
                  </a:cubicBezTo>
                  <a:cubicBezTo>
                    <a:pt x="37" y="7"/>
                    <a:pt x="0" y="77"/>
                    <a:pt x="0" y="143"/>
                  </a:cubicBezTo>
                  <a:cubicBezTo>
                    <a:pt x="21" y="214"/>
                    <a:pt x="70" y="267"/>
                    <a:pt x="124" y="267"/>
                  </a:cubicBezTo>
                  <a:cubicBezTo>
                    <a:pt x="157" y="247"/>
                    <a:pt x="190" y="230"/>
                    <a:pt x="206" y="214"/>
                  </a:cubicBezTo>
                  <a:cubicBezTo>
                    <a:pt x="227" y="181"/>
                    <a:pt x="227" y="143"/>
                    <a:pt x="227" y="110"/>
                  </a:cubicBezTo>
                  <a:cubicBezTo>
                    <a:pt x="227" y="77"/>
                    <a:pt x="206" y="40"/>
                    <a:pt x="173" y="24"/>
                  </a:cubicBezTo>
                  <a:lnTo>
                    <a:pt x="157" y="7"/>
                  </a:lnTo>
                  <a:cubicBezTo>
                    <a:pt x="146" y="7"/>
                    <a:pt x="135"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1" name="Google Shape;21291;p60"/>
            <p:cNvSpPr/>
            <p:nvPr/>
          </p:nvSpPr>
          <p:spPr>
            <a:xfrm>
              <a:off x="4123975" y="2406950"/>
              <a:ext cx="6100" cy="6575"/>
            </a:xfrm>
            <a:custGeom>
              <a:avLst/>
              <a:gdLst/>
              <a:ahLst/>
              <a:cxnLst/>
              <a:rect l="l" t="t" r="r" b="b"/>
              <a:pathLst>
                <a:path w="244" h="263" extrusionOk="0">
                  <a:moveTo>
                    <a:pt x="140" y="0"/>
                  </a:moveTo>
                  <a:cubicBezTo>
                    <a:pt x="103" y="0"/>
                    <a:pt x="87" y="17"/>
                    <a:pt x="54" y="33"/>
                  </a:cubicBezTo>
                  <a:cubicBezTo>
                    <a:pt x="0" y="87"/>
                    <a:pt x="0" y="153"/>
                    <a:pt x="37" y="223"/>
                  </a:cubicBezTo>
                  <a:cubicBezTo>
                    <a:pt x="54" y="239"/>
                    <a:pt x="87" y="256"/>
                    <a:pt x="124" y="256"/>
                  </a:cubicBezTo>
                  <a:cubicBezTo>
                    <a:pt x="129" y="260"/>
                    <a:pt x="135" y="262"/>
                    <a:pt x="142" y="262"/>
                  </a:cubicBezTo>
                  <a:cubicBezTo>
                    <a:pt x="158" y="262"/>
                    <a:pt x="178" y="251"/>
                    <a:pt x="190" y="239"/>
                  </a:cubicBezTo>
                  <a:cubicBezTo>
                    <a:pt x="227" y="206"/>
                    <a:pt x="227" y="190"/>
                    <a:pt x="243" y="153"/>
                  </a:cubicBezTo>
                  <a:cubicBezTo>
                    <a:pt x="243" y="120"/>
                    <a:pt x="227" y="87"/>
                    <a:pt x="206" y="50"/>
                  </a:cubicBezTo>
                  <a:cubicBezTo>
                    <a:pt x="206" y="33"/>
                    <a:pt x="190" y="17"/>
                    <a:pt x="173"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2" name="Google Shape;21292;p60"/>
            <p:cNvSpPr/>
            <p:nvPr/>
          </p:nvSpPr>
          <p:spPr>
            <a:xfrm>
              <a:off x="4072425" y="2451150"/>
              <a:ext cx="6100" cy="6425"/>
            </a:xfrm>
            <a:custGeom>
              <a:avLst/>
              <a:gdLst/>
              <a:ahLst/>
              <a:cxnLst/>
              <a:rect l="l" t="t" r="r" b="b"/>
              <a:pathLst>
                <a:path w="244" h="257" extrusionOk="0">
                  <a:moveTo>
                    <a:pt x="124" y="1"/>
                  </a:moveTo>
                  <a:cubicBezTo>
                    <a:pt x="87" y="1"/>
                    <a:pt x="71" y="1"/>
                    <a:pt x="38" y="34"/>
                  </a:cubicBezTo>
                  <a:cubicBezTo>
                    <a:pt x="21" y="50"/>
                    <a:pt x="1" y="87"/>
                    <a:pt x="1" y="120"/>
                  </a:cubicBezTo>
                  <a:cubicBezTo>
                    <a:pt x="1" y="137"/>
                    <a:pt x="1" y="174"/>
                    <a:pt x="21" y="207"/>
                  </a:cubicBezTo>
                  <a:cubicBezTo>
                    <a:pt x="54" y="223"/>
                    <a:pt x="87" y="240"/>
                    <a:pt x="124" y="256"/>
                  </a:cubicBezTo>
                  <a:cubicBezTo>
                    <a:pt x="141" y="256"/>
                    <a:pt x="157" y="256"/>
                    <a:pt x="174" y="240"/>
                  </a:cubicBezTo>
                  <a:cubicBezTo>
                    <a:pt x="228" y="190"/>
                    <a:pt x="244" y="104"/>
                    <a:pt x="190" y="50"/>
                  </a:cubicBezTo>
                  <a:cubicBezTo>
                    <a:pt x="190" y="34"/>
                    <a:pt x="174" y="17"/>
                    <a:pt x="157" y="17"/>
                  </a:cubicBezTo>
                  <a:cubicBezTo>
                    <a:pt x="141"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3" name="Google Shape;21293;p60"/>
            <p:cNvSpPr/>
            <p:nvPr/>
          </p:nvSpPr>
          <p:spPr>
            <a:xfrm>
              <a:off x="4033775" y="2425800"/>
              <a:ext cx="6100" cy="6525"/>
            </a:xfrm>
            <a:custGeom>
              <a:avLst/>
              <a:gdLst/>
              <a:ahLst/>
              <a:cxnLst/>
              <a:rect l="l" t="t" r="r" b="b"/>
              <a:pathLst>
                <a:path w="244" h="261" extrusionOk="0">
                  <a:moveTo>
                    <a:pt x="124" y="1"/>
                  </a:moveTo>
                  <a:cubicBezTo>
                    <a:pt x="104" y="1"/>
                    <a:pt x="71" y="17"/>
                    <a:pt x="54" y="34"/>
                  </a:cubicBezTo>
                  <a:cubicBezTo>
                    <a:pt x="21" y="54"/>
                    <a:pt x="21" y="87"/>
                    <a:pt x="1" y="120"/>
                  </a:cubicBezTo>
                  <a:lnTo>
                    <a:pt x="1" y="157"/>
                  </a:lnTo>
                  <a:cubicBezTo>
                    <a:pt x="54" y="190"/>
                    <a:pt x="104" y="223"/>
                    <a:pt x="157" y="260"/>
                  </a:cubicBezTo>
                  <a:cubicBezTo>
                    <a:pt x="174" y="260"/>
                    <a:pt x="174" y="240"/>
                    <a:pt x="190" y="240"/>
                  </a:cubicBezTo>
                  <a:cubicBezTo>
                    <a:pt x="244" y="190"/>
                    <a:pt x="244" y="104"/>
                    <a:pt x="207" y="54"/>
                  </a:cubicBezTo>
                  <a:cubicBezTo>
                    <a:pt x="190" y="34"/>
                    <a:pt x="174" y="17"/>
                    <a:pt x="157" y="17"/>
                  </a:cubicBezTo>
                  <a:cubicBezTo>
                    <a:pt x="157" y="1"/>
                    <a:pt x="141"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4" name="Google Shape;21294;p60"/>
            <p:cNvSpPr/>
            <p:nvPr/>
          </p:nvSpPr>
          <p:spPr>
            <a:xfrm>
              <a:off x="4048000" y="2438675"/>
              <a:ext cx="4350" cy="3950"/>
            </a:xfrm>
            <a:custGeom>
              <a:avLst/>
              <a:gdLst/>
              <a:ahLst/>
              <a:cxnLst/>
              <a:rect l="l" t="t" r="r" b="b"/>
              <a:pathLst>
                <a:path w="174" h="158" extrusionOk="0">
                  <a:moveTo>
                    <a:pt x="50" y="1"/>
                  </a:moveTo>
                  <a:cubicBezTo>
                    <a:pt x="34" y="1"/>
                    <a:pt x="17" y="17"/>
                    <a:pt x="1" y="17"/>
                  </a:cubicBezTo>
                  <a:cubicBezTo>
                    <a:pt x="50" y="71"/>
                    <a:pt x="120" y="104"/>
                    <a:pt x="174" y="158"/>
                  </a:cubicBezTo>
                  <a:lnTo>
                    <a:pt x="174" y="104"/>
                  </a:lnTo>
                  <a:cubicBezTo>
                    <a:pt x="174" y="71"/>
                    <a:pt x="153" y="54"/>
                    <a:pt x="137" y="17"/>
                  </a:cubicBezTo>
                  <a:cubicBezTo>
                    <a:pt x="120" y="17"/>
                    <a:pt x="120" y="17"/>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5" name="Google Shape;21295;p60"/>
            <p:cNvSpPr/>
            <p:nvPr/>
          </p:nvSpPr>
          <p:spPr>
            <a:xfrm>
              <a:off x="4102525" y="2396225"/>
              <a:ext cx="5600" cy="6575"/>
            </a:xfrm>
            <a:custGeom>
              <a:avLst/>
              <a:gdLst/>
              <a:ahLst/>
              <a:cxnLst/>
              <a:rect l="l" t="t" r="r" b="b"/>
              <a:pathLst>
                <a:path w="224" h="263" extrusionOk="0">
                  <a:moveTo>
                    <a:pt x="87" y="0"/>
                  </a:moveTo>
                  <a:cubicBezTo>
                    <a:pt x="71" y="17"/>
                    <a:pt x="34" y="33"/>
                    <a:pt x="17" y="50"/>
                  </a:cubicBezTo>
                  <a:cubicBezTo>
                    <a:pt x="1" y="83"/>
                    <a:pt x="1" y="120"/>
                    <a:pt x="1" y="153"/>
                  </a:cubicBezTo>
                  <a:cubicBezTo>
                    <a:pt x="1" y="186"/>
                    <a:pt x="17" y="223"/>
                    <a:pt x="54" y="239"/>
                  </a:cubicBezTo>
                  <a:cubicBezTo>
                    <a:pt x="66" y="251"/>
                    <a:pt x="86" y="263"/>
                    <a:pt x="102" y="263"/>
                  </a:cubicBezTo>
                  <a:cubicBezTo>
                    <a:pt x="109" y="263"/>
                    <a:pt x="115" y="261"/>
                    <a:pt x="120" y="256"/>
                  </a:cubicBezTo>
                  <a:cubicBezTo>
                    <a:pt x="190" y="256"/>
                    <a:pt x="223" y="186"/>
                    <a:pt x="223" y="120"/>
                  </a:cubicBezTo>
                  <a:cubicBezTo>
                    <a:pt x="207" y="83"/>
                    <a:pt x="207" y="50"/>
                    <a:pt x="174" y="33"/>
                  </a:cubicBezTo>
                  <a:cubicBezTo>
                    <a:pt x="174" y="17"/>
                    <a:pt x="157" y="17"/>
                    <a:pt x="157" y="17"/>
                  </a:cubicBezTo>
                  <a:cubicBezTo>
                    <a:pt x="137"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6" name="Google Shape;21296;p60"/>
            <p:cNvSpPr/>
            <p:nvPr/>
          </p:nvSpPr>
          <p:spPr>
            <a:xfrm>
              <a:off x="3817850" y="2495375"/>
              <a:ext cx="1250" cy="3025"/>
            </a:xfrm>
            <a:custGeom>
              <a:avLst/>
              <a:gdLst/>
              <a:ahLst/>
              <a:cxnLst/>
              <a:rect l="l" t="t" r="r" b="b"/>
              <a:pathLst>
                <a:path w="50" h="121" extrusionOk="0">
                  <a:moveTo>
                    <a:pt x="50" y="0"/>
                  </a:moveTo>
                  <a:cubicBezTo>
                    <a:pt x="33" y="0"/>
                    <a:pt x="33" y="17"/>
                    <a:pt x="17" y="33"/>
                  </a:cubicBezTo>
                  <a:cubicBezTo>
                    <a:pt x="0" y="54"/>
                    <a:pt x="0" y="87"/>
                    <a:pt x="0" y="120"/>
                  </a:cubicBezTo>
                  <a:cubicBezTo>
                    <a:pt x="17" y="71"/>
                    <a:pt x="33" y="33"/>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7" name="Google Shape;21297;p60"/>
            <p:cNvSpPr/>
            <p:nvPr/>
          </p:nvSpPr>
          <p:spPr>
            <a:xfrm>
              <a:off x="4099950" y="2443025"/>
              <a:ext cx="6000" cy="6575"/>
            </a:xfrm>
            <a:custGeom>
              <a:avLst/>
              <a:gdLst/>
              <a:ahLst/>
              <a:cxnLst/>
              <a:rect l="l" t="t" r="r" b="b"/>
              <a:pathLst>
                <a:path w="240" h="263" extrusionOk="0">
                  <a:moveTo>
                    <a:pt x="104" y="0"/>
                  </a:moveTo>
                  <a:cubicBezTo>
                    <a:pt x="54" y="17"/>
                    <a:pt x="1" y="87"/>
                    <a:pt x="17" y="153"/>
                  </a:cubicBezTo>
                  <a:cubicBezTo>
                    <a:pt x="17" y="190"/>
                    <a:pt x="34" y="223"/>
                    <a:pt x="71" y="239"/>
                  </a:cubicBezTo>
                  <a:cubicBezTo>
                    <a:pt x="82" y="251"/>
                    <a:pt x="102" y="262"/>
                    <a:pt x="119" y="262"/>
                  </a:cubicBezTo>
                  <a:cubicBezTo>
                    <a:pt x="126" y="262"/>
                    <a:pt x="132" y="260"/>
                    <a:pt x="137" y="256"/>
                  </a:cubicBezTo>
                  <a:cubicBezTo>
                    <a:pt x="174" y="256"/>
                    <a:pt x="190" y="239"/>
                    <a:pt x="207" y="206"/>
                  </a:cubicBezTo>
                  <a:cubicBezTo>
                    <a:pt x="223" y="190"/>
                    <a:pt x="240" y="153"/>
                    <a:pt x="223" y="120"/>
                  </a:cubicBezTo>
                  <a:cubicBezTo>
                    <a:pt x="223" y="87"/>
                    <a:pt x="207" y="50"/>
                    <a:pt x="190" y="33"/>
                  </a:cubicBezTo>
                  <a:cubicBezTo>
                    <a:pt x="174" y="17"/>
                    <a:pt x="174" y="17"/>
                    <a:pt x="157" y="17"/>
                  </a:cubicBezTo>
                  <a:lnTo>
                    <a:pt x="137" y="17"/>
                  </a:ln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8" name="Google Shape;21298;p60"/>
            <p:cNvSpPr/>
            <p:nvPr/>
          </p:nvSpPr>
          <p:spPr>
            <a:xfrm>
              <a:off x="4130875" y="2390550"/>
              <a:ext cx="6000" cy="6525"/>
            </a:xfrm>
            <a:custGeom>
              <a:avLst/>
              <a:gdLst/>
              <a:ahLst/>
              <a:cxnLst/>
              <a:rect l="l" t="t" r="r" b="b"/>
              <a:pathLst>
                <a:path w="240" h="261" extrusionOk="0">
                  <a:moveTo>
                    <a:pt x="104" y="0"/>
                  </a:moveTo>
                  <a:cubicBezTo>
                    <a:pt x="71" y="0"/>
                    <a:pt x="54" y="21"/>
                    <a:pt x="33" y="54"/>
                  </a:cubicBezTo>
                  <a:cubicBezTo>
                    <a:pt x="17" y="87"/>
                    <a:pt x="0" y="124"/>
                    <a:pt x="17" y="157"/>
                  </a:cubicBezTo>
                  <a:cubicBezTo>
                    <a:pt x="17" y="190"/>
                    <a:pt x="33" y="207"/>
                    <a:pt x="54" y="244"/>
                  </a:cubicBezTo>
                  <a:cubicBezTo>
                    <a:pt x="87" y="260"/>
                    <a:pt x="104" y="260"/>
                    <a:pt x="136" y="260"/>
                  </a:cubicBezTo>
                  <a:cubicBezTo>
                    <a:pt x="190" y="244"/>
                    <a:pt x="240" y="174"/>
                    <a:pt x="223" y="104"/>
                  </a:cubicBezTo>
                  <a:cubicBezTo>
                    <a:pt x="223" y="71"/>
                    <a:pt x="207" y="54"/>
                    <a:pt x="190" y="21"/>
                  </a:cubicBezTo>
                  <a:cubicBezTo>
                    <a:pt x="174" y="21"/>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9" name="Google Shape;21299;p60"/>
            <p:cNvSpPr/>
            <p:nvPr/>
          </p:nvSpPr>
          <p:spPr>
            <a:xfrm>
              <a:off x="4145925" y="2484475"/>
              <a:ext cx="5175" cy="2775"/>
            </a:xfrm>
            <a:custGeom>
              <a:avLst/>
              <a:gdLst/>
              <a:ahLst/>
              <a:cxnLst/>
              <a:rect l="l" t="t" r="r" b="b"/>
              <a:pathLst>
                <a:path w="207" h="111" extrusionOk="0">
                  <a:moveTo>
                    <a:pt x="85" y="1"/>
                  </a:moveTo>
                  <a:cubicBezTo>
                    <a:pt x="67" y="1"/>
                    <a:pt x="45" y="13"/>
                    <a:pt x="33" y="24"/>
                  </a:cubicBezTo>
                  <a:cubicBezTo>
                    <a:pt x="17" y="41"/>
                    <a:pt x="0" y="57"/>
                    <a:pt x="0" y="78"/>
                  </a:cubicBezTo>
                  <a:cubicBezTo>
                    <a:pt x="70" y="94"/>
                    <a:pt x="136" y="94"/>
                    <a:pt x="207" y="111"/>
                  </a:cubicBezTo>
                  <a:cubicBezTo>
                    <a:pt x="207" y="94"/>
                    <a:pt x="190" y="57"/>
                    <a:pt x="190" y="57"/>
                  </a:cubicBezTo>
                  <a:cubicBezTo>
                    <a:pt x="174" y="24"/>
                    <a:pt x="153" y="24"/>
                    <a:pt x="136" y="8"/>
                  </a:cubicBezTo>
                  <a:lnTo>
                    <a:pt x="103" y="8"/>
                  </a:lnTo>
                  <a:cubicBezTo>
                    <a:pt x="99" y="3"/>
                    <a:pt x="9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0" name="Google Shape;21300;p60"/>
            <p:cNvSpPr/>
            <p:nvPr/>
          </p:nvSpPr>
          <p:spPr>
            <a:xfrm>
              <a:off x="4157475" y="2435600"/>
              <a:ext cx="6500" cy="6475"/>
            </a:xfrm>
            <a:custGeom>
              <a:avLst/>
              <a:gdLst/>
              <a:ahLst/>
              <a:cxnLst/>
              <a:rect l="l" t="t" r="r" b="b"/>
              <a:pathLst>
                <a:path w="260" h="259" extrusionOk="0">
                  <a:moveTo>
                    <a:pt x="138" y="0"/>
                  </a:moveTo>
                  <a:cubicBezTo>
                    <a:pt x="86" y="0"/>
                    <a:pt x="48" y="30"/>
                    <a:pt x="21" y="74"/>
                  </a:cubicBezTo>
                  <a:cubicBezTo>
                    <a:pt x="0" y="140"/>
                    <a:pt x="37" y="227"/>
                    <a:pt x="87" y="243"/>
                  </a:cubicBezTo>
                  <a:cubicBezTo>
                    <a:pt x="101" y="254"/>
                    <a:pt x="117" y="258"/>
                    <a:pt x="132" y="258"/>
                  </a:cubicBezTo>
                  <a:cubicBezTo>
                    <a:pt x="173" y="258"/>
                    <a:pt x="212" y="225"/>
                    <a:pt x="227" y="177"/>
                  </a:cubicBezTo>
                  <a:cubicBezTo>
                    <a:pt x="260" y="107"/>
                    <a:pt x="227" y="37"/>
                    <a:pt x="173" y="4"/>
                  </a:cubicBezTo>
                  <a:cubicBezTo>
                    <a:pt x="161" y="1"/>
                    <a:pt x="14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1" name="Google Shape;21301;p60"/>
            <p:cNvSpPr/>
            <p:nvPr/>
          </p:nvSpPr>
          <p:spPr>
            <a:xfrm>
              <a:off x="4157975" y="2478150"/>
              <a:ext cx="6000" cy="6525"/>
            </a:xfrm>
            <a:custGeom>
              <a:avLst/>
              <a:gdLst/>
              <a:ahLst/>
              <a:cxnLst/>
              <a:rect l="l" t="t" r="r" b="b"/>
              <a:pathLst>
                <a:path w="240" h="261" extrusionOk="0">
                  <a:moveTo>
                    <a:pt x="104" y="1"/>
                  </a:moveTo>
                  <a:cubicBezTo>
                    <a:pt x="67" y="1"/>
                    <a:pt x="50" y="22"/>
                    <a:pt x="34" y="55"/>
                  </a:cubicBezTo>
                  <a:cubicBezTo>
                    <a:pt x="17" y="88"/>
                    <a:pt x="1" y="125"/>
                    <a:pt x="17" y="158"/>
                  </a:cubicBezTo>
                  <a:cubicBezTo>
                    <a:pt x="17" y="191"/>
                    <a:pt x="34" y="207"/>
                    <a:pt x="50" y="244"/>
                  </a:cubicBezTo>
                  <a:cubicBezTo>
                    <a:pt x="83" y="261"/>
                    <a:pt x="104" y="261"/>
                    <a:pt x="137" y="261"/>
                  </a:cubicBezTo>
                  <a:cubicBezTo>
                    <a:pt x="207" y="244"/>
                    <a:pt x="240" y="174"/>
                    <a:pt x="223" y="104"/>
                  </a:cubicBezTo>
                  <a:cubicBezTo>
                    <a:pt x="223" y="71"/>
                    <a:pt x="207" y="55"/>
                    <a:pt x="186" y="22"/>
                  </a:cubicBezTo>
                  <a:cubicBezTo>
                    <a:pt x="170" y="22"/>
                    <a:pt x="170" y="22"/>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2" name="Google Shape;21302;p60"/>
            <p:cNvSpPr/>
            <p:nvPr/>
          </p:nvSpPr>
          <p:spPr>
            <a:xfrm>
              <a:off x="4164375" y="2417650"/>
              <a:ext cx="5600" cy="6425"/>
            </a:xfrm>
            <a:custGeom>
              <a:avLst/>
              <a:gdLst/>
              <a:ahLst/>
              <a:cxnLst/>
              <a:rect l="l" t="t" r="r" b="b"/>
              <a:pathLst>
                <a:path w="224" h="257" extrusionOk="0">
                  <a:moveTo>
                    <a:pt x="87" y="1"/>
                  </a:moveTo>
                  <a:cubicBezTo>
                    <a:pt x="87" y="1"/>
                    <a:pt x="70" y="1"/>
                    <a:pt x="70" y="17"/>
                  </a:cubicBezTo>
                  <a:cubicBezTo>
                    <a:pt x="17" y="34"/>
                    <a:pt x="0" y="87"/>
                    <a:pt x="0" y="153"/>
                  </a:cubicBezTo>
                  <a:cubicBezTo>
                    <a:pt x="0" y="190"/>
                    <a:pt x="17" y="223"/>
                    <a:pt x="54" y="240"/>
                  </a:cubicBezTo>
                  <a:cubicBezTo>
                    <a:pt x="70" y="256"/>
                    <a:pt x="103" y="256"/>
                    <a:pt x="120" y="256"/>
                  </a:cubicBezTo>
                  <a:cubicBezTo>
                    <a:pt x="190" y="256"/>
                    <a:pt x="223" y="190"/>
                    <a:pt x="223" y="120"/>
                  </a:cubicBezTo>
                  <a:cubicBezTo>
                    <a:pt x="223" y="104"/>
                    <a:pt x="207" y="87"/>
                    <a:pt x="207" y="87"/>
                  </a:cubicBezTo>
                  <a:cubicBezTo>
                    <a:pt x="190" y="50"/>
                    <a:pt x="174" y="17"/>
                    <a:pt x="157" y="17"/>
                  </a:cubicBezTo>
                  <a:cubicBezTo>
                    <a:pt x="136" y="1"/>
                    <a:pt x="10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3" name="Google Shape;21303;p60"/>
            <p:cNvSpPr/>
            <p:nvPr/>
          </p:nvSpPr>
          <p:spPr>
            <a:xfrm>
              <a:off x="4162200" y="2461050"/>
              <a:ext cx="6525" cy="6475"/>
            </a:xfrm>
            <a:custGeom>
              <a:avLst/>
              <a:gdLst/>
              <a:ahLst/>
              <a:cxnLst/>
              <a:rect l="l" t="t" r="r" b="b"/>
              <a:pathLst>
                <a:path w="261" h="259" extrusionOk="0">
                  <a:moveTo>
                    <a:pt x="141" y="1"/>
                  </a:moveTo>
                  <a:cubicBezTo>
                    <a:pt x="120" y="1"/>
                    <a:pt x="87" y="1"/>
                    <a:pt x="71" y="34"/>
                  </a:cubicBezTo>
                  <a:cubicBezTo>
                    <a:pt x="17" y="67"/>
                    <a:pt x="1" y="153"/>
                    <a:pt x="54" y="207"/>
                  </a:cubicBezTo>
                  <a:cubicBezTo>
                    <a:pt x="72" y="242"/>
                    <a:pt x="100" y="258"/>
                    <a:pt x="131" y="258"/>
                  </a:cubicBezTo>
                  <a:cubicBezTo>
                    <a:pt x="157" y="258"/>
                    <a:pt x="184" y="246"/>
                    <a:pt x="207" y="223"/>
                  </a:cubicBezTo>
                  <a:cubicBezTo>
                    <a:pt x="244" y="190"/>
                    <a:pt x="261" y="104"/>
                    <a:pt x="223" y="50"/>
                  </a:cubicBezTo>
                  <a:cubicBezTo>
                    <a:pt x="207" y="34"/>
                    <a:pt x="190"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4" name="Google Shape;21304;p60"/>
            <p:cNvSpPr/>
            <p:nvPr/>
          </p:nvSpPr>
          <p:spPr>
            <a:xfrm>
              <a:off x="4175500" y="2429725"/>
              <a:ext cx="5700" cy="6400"/>
            </a:xfrm>
            <a:custGeom>
              <a:avLst/>
              <a:gdLst/>
              <a:ahLst/>
              <a:cxnLst/>
              <a:rect l="l" t="t" r="r" b="b"/>
              <a:pathLst>
                <a:path w="228" h="256" extrusionOk="0">
                  <a:moveTo>
                    <a:pt x="104" y="0"/>
                  </a:moveTo>
                  <a:cubicBezTo>
                    <a:pt x="71" y="0"/>
                    <a:pt x="38" y="17"/>
                    <a:pt x="21" y="50"/>
                  </a:cubicBezTo>
                  <a:cubicBezTo>
                    <a:pt x="1" y="83"/>
                    <a:pt x="1" y="120"/>
                    <a:pt x="1" y="153"/>
                  </a:cubicBezTo>
                  <a:cubicBezTo>
                    <a:pt x="1" y="186"/>
                    <a:pt x="21" y="206"/>
                    <a:pt x="54" y="239"/>
                  </a:cubicBezTo>
                  <a:cubicBezTo>
                    <a:pt x="71" y="256"/>
                    <a:pt x="104" y="256"/>
                    <a:pt x="141" y="256"/>
                  </a:cubicBezTo>
                  <a:cubicBezTo>
                    <a:pt x="190" y="239"/>
                    <a:pt x="227" y="169"/>
                    <a:pt x="227" y="103"/>
                  </a:cubicBezTo>
                  <a:cubicBezTo>
                    <a:pt x="227"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5" name="Google Shape;21305;p60"/>
            <p:cNvSpPr/>
            <p:nvPr/>
          </p:nvSpPr>
          <p:spPr>
            <a:xfrm>
              <a:off x="3955650" y="2235525"/>
              <a:ext cx="6000" cy="6525"/>
            </a:xfrm>
            <a:custGeom>
              <a:avLst/>
              <a:gdLst/>
              <a:ahLst/>
              <a:cxnLst/>
              <a:rect l="l" t="t" r="r" b="b"/>
              <a:pathLst>
                <a:path w="240" h="261" extrusionOk="0">
                  <a:moveTo>
                    <a:pt x="104" y="1"/>
                  </a:moveTo>
                  <a:cubicBezTo>
                    <a:pt x="54" y="1"/>
                    <a:pt x="0" y="71"/>
                    <a:pt x="17" y="141"/>
                  </a:cubicBezTo>
                  <a:cubicBezTo>
                    <a:pt x="17" y="174"/>
                    <a:pt x="33" y="207"/>
                    <a:pt x="71" y="223"/>
                  </a:cubicBezTo>
                  <a:cubicBezTo>
                    <a:pt x="87" y="260"/>
                    <a:pt x="120" y="260"/>
                    <a:pt x="137" y="260"/>
                  </a:cubicBezTo>
                  <a:cubicBezTo>
                    <a:pt x="207" y="244"/>
                    <a:pt x="240" y="174"/>
                    <a:pt x="240" y="104"/>
                  </a:cubicBezTo>
                  <a:cubicBezTo>
                    <a:pt x="223" y="71"/>
                    <a:pt x="207" y="38"/>
                    <a:pt x="190" y="17"/>
                  </a:cubicBezTo>
                  <a:lnTo>
                    <a:pt x="1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6" name="Google Shape;21306;p60"/>
            <p:cNvSpPr/>
            <p:nvPr/>
          </p:nvSpPr>
          <p:spPr>
            <a:xfrm>
              <a:off x="4180250" y="2460125"/>
              <a:ext cx="6100" cy="6625"/>
            </a:xfrm>
            <a:custGeom>
              <a:avLst/>
              <a:gdLst/>
              <a:ahLst/>
              <a:cxnLst/>
              <a:rect l="l" t="t" r="r" b="b"/>
              <a:pathLst>
                <a:path w="244" h="265" extrusionOk="0">
                  <a:moveTo>
                    <a:pt x="157" y="0"/>
                  </a:moveTo>
                  <a:cubicBezTo>
                    <a:pt x="120" y="0"/>
                    <a:pt x="87" y="0"/>
                    <a:pt x="70" y="21"/>
                  </a:cubicBezTo>
                  <a:cubicBezTo>
                    <a:pt x="54" y="38"/>
                    <a:pt x="37" y="54"/>
                    <a:pt x="17" y="87"/>
                  </a:cubicBezTo>
                  <a:cubicBezTo>
                    <a:pt x="0" y="104"/>
                    <a:pt x="17" y="141"/>
                    <a:pt x="17" y="174"/>
                  </a:cubicBezTo>
                  <a:cubicBezTo>
                    <a:pt x="37" y="207"/>
                    <a:pt x="54" y="244"/>
                    <a:pt x="87" y="260"/>
                  </a:cubicBezTo>
                  <a:cubicBezTo>
                    <a:pt x="96" y="263"/>
                    <a:pt x="105" y="264"/>
                    <a:pt x="115" y="264"/>
                  </a:cubicBezTo>
                  <a:cubicBezTo>
                    <a:pt x="162" y="264"/>
                    <a:pt x="209" y="232"/>
                    <a:pt x="223" y="174"/>
                  </a:cubicBezTo>
                  <a:cubicBezTo>
                    <a:pt x="244" y="104"/>
                    <a:pt x="223" y="38"/>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7" name="Google Shape;21307;p60"/>
            <p:cNvSpPr/>
            <p:nvPr/>
          </p:nvSpPr>
          <p:spPr>
            <a:xfrm>
              <a:off x="4136850" y="2404175"/>
              <a:ext cx="5700" cy="6600"/>
            </a:xfrm>
            <a:custGeom>
              <a:avLst/>
              <a:gdLst/>
              <a:ahLst/>
              <a:cxnLst/>
              <a:rect l="l" t="t" r="r" b="b"/>
              <a:pathLst>
                <a:path w="228" h="264" extrusionOk="0">
                  <a:moveTo>
                    <a:pt x="118" y="1"/>
                  </a:moveTo>
                  <a:cubicBezTo>
                    <a:pt x="110" y="1"/>
                    <a:pt x="100" y="2"/>
                    <a:pt x="87" y="8"/>
                  </a:cubicBezTo>
                  <a:cubicBezTo>
                    <a:pt x="71" y="8"/>
                    <a:pt x="54" y="24"/>
                    <a:pt x="38" y="41"/>
                  </a:cubicBezTo>
                  <a:cubicBezTo>
                    <a:pt x="21" y="57"/>
                    <a:pt x="1" y="111"/>
                    <a:pt x="1" y="144"/>
                  </a:cubicBezTo>
                  <a:cubicBezTo>
                    <a:pt x="1" y="177"/>
                    <a:pt x="21" y="214"/>
                    <a:pt x="54" y="231"/>
                  </a:cubicBezTo>
                  <a:cubicBezTo>
                    <a:pt x="71" y="247"/>
                    <a:pt x="104" y="264"/>
                    <a:pt x="124" y="264"/>
                  </a:cubicBezTo>
                  <a:cubicBezTo>
                    <a:pt x="190" y="247"/>
                    <a:pt x="227" y="177"/>
                    <a:pt x="227" y="128"/>
                  </a:cubicBezTo>
                  <a:lnTo>
                    <a:pt x="227" y="111"/>
                  </a:lnTo>
                  <a:cubicBezTo>
                    <a:pt x="207" y="57"/>
                    <a:pt x="190" y="24"/>
                    <a:pt x="157" y="8"/>
                  </a:cubicBezTo>
                  <a:cubicBezTo>
                    <a:pt x="146" y="8"/>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8" name="Google Shape;21308;p60"/>
            <p:cNvSpPr/>
            <p:nvPr/>
          </p:nvSpPr>
          <p:spPr>
            <a:xfrm>
              <a:off x="4135200" y="2451575"/>
              <a:ext cx="5600" cy="6500"/>
            </a:xfrm>
            <a:custGeom>
              <a:avLst/>
              <a:gdLst/>
              <a:ahLst/>
              <a:cxnLst/>
              <a:rect l="l" t="t" r="r" b="b"/>
              <a:pathLst>
                <a:path w="224" h="260" extrusionOk="0">
                  <a:moveTo>
                    <a:pt x="104" y="0"/>
                  </a:moveTo>
                  <a:cubicBezTo>
                    <a:pt x="34" y="0"/>
                    <a:pt x="1" y="70"/>
                    <a:pt x="1" y="136"/>
                  </a:cubicBezTo>
                  <a:cubicBezTo>
                    <a:pt x="1" y="173"/>
                    <a:pt x="17" y="206"/>
                    <a:pt x="50" y="223"/>
                  </a:cubicBezTo>
                  <a:cubicBezTo>
                    <a:pt x="67" y="260"/>
                    <a:pt x="104" y="260"/>
                    <a:pt x="137" y="260"/>
                  </a:cubicBezTo>
                  <a:cubicBezTo>
                    <a:pt x="190" y="239"/>
                    <a:pt x="223" y="173"/>
                    <a:pt x="223" y="103"/>
                  </a:cubicBezTo>
                  <a:cubicBezTo>
                    <a:pt x="223" y="70"/>
                    <a:pt x="207" y="33"/>
                    <a:pt x="170" y="17"/>
                  </a:cubicBezTo>
                  <a:lnTo>
                    <a:pt x="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9" name="Google Shape;21309;p60"/>
            <p:cNvSpPr/>
            <p:nvPr/>
          </p:nvSpPr>
          <p:spPr>
            <a:xfrm>
              <a:off x="4134800" y="2467450"/>
              <a:ext cx="6000" cy="6675"/>
            </a:xfrm>
            <a:custGeom>
              <a:avLst/>
              <a:gdLst/>
              <a:ahLst/>
              <a:cxnLst/>
              <a:rect l="l" t="t" r="r" b="b"/>
              <a:pathLst>
                <a:path w="240" h="267" extrusionOk="0">
                  <a:moveTo>
                    <a:pt x="136" y="0"/>
                  </a:moveTo>
                  <a:cubicBezTo>
                    <a:pt x="103" y="0"/>
                    <a:pt x="66" y="17"/>
                    <a:pt x="50" y="37"/>
                  </a:cubicBezTo>
                  <a:cubicBezTo>
                    <a:pt x="0" y="87"/>
                    <a:pt x="0" y="157"/>
                    <a:pt x="33" y="223"/>
                  </a:cubicBezTo>
                  <a:cubicBezTo>
                    <a:pt x="50" y="243"/>
                    <a:pt x="66" y="260"/>
                    <a:pt x="103" y="260"/>
                  </a:cubicBezTo>
                  <a:cubicBezTo>
                    <a:pt x="113" y="265"/>
                    <a:pt x="122" y="267"/>
                    <a:pt x="132" y="267"/>
                  </a:cubicBezTo>
                  <a:cubicBezTo>
                    <a:pt x="154" y="267"/>
                    <a:pt x="174" y="255"/>
                    <a:pt x="186" y="243"/>
                  </a:cubicBezTo>
                  <a:cubicBezTo>
                    <a:pt x="239" y="190"/>
                    <a:pt x="239" y="103"/>
                    <a:pt x="206" y="54"/>
                  </a:cubicBezTo>
                  <a:cubicBezTo>
                    <a:pt x="186" y="37"/>
                    <a:pt x="169" y="17"/>
                    <a:pt x="153" y="17"/>
                  </a:cubicBezTo>
                  <a:lnTo>
                    <a:pt x="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0" name="Google Shape;21310;p60"/>
            <p:cNvSpPr/>
            <p:nvPr/>
          </p:nvSpPr>
          <p:spPr>
            <a:xfrm>
              <a:off x="4134800" y="2420950"/>
              <a:ext cx="6400" cy="6525"/>
            </a:xfrm>
            <a:custGeom>
              <a:avLst/>
              <a:gdLst/>
              <a:ahLst/>
              <a:cxnLst/>
              <a:rect l="l" t="t" r="r" b="b"/>
              <a:pathLst>
                <a:path w="256" h="261" extrusionOk="0">
                  <a:moveTo>
                    <a:pt x="136" y="1"/>
                  </a:moveTo>
                  <a:cubicBezTo>
                    <a:pt x="85" y="1"/>
                    <a:pt x="44" y="31"/>
                    <a:pt x="17" y="75"/>
                  </a:cubicBezTo>
                  <a:cubicBezTo>
                    <a:pt x="0" y="145"/>
                    <a:pt x="33" y="228"/>
                    <a:pt x="83" y="248"/>
                  </a:cubicBezTo>
                  <a:cubicBezTo>
                    <a:pt x="97" y="257"/>
                    <a:pt x="112" y="261"/>
                    <a:pt x="127" y="261"/>
                  </a:cubicBezTo>
                  <a:cubicBezTo>
                    <a:pt x="170" y="261"/>
                    <a:pt x="211" y="230"/>
                    <a:pt x="223" y="178"/>
                  </a:cubicBezTo>
                  <a:cubicBezTo>
                    <a:pt x="256" y="108"/>
                    <a:pt x="223" y="42"/>
                    <a:pt x="169" y="5"/>
                  </a:cubicBezTo>
                  <a:cubicBezTo>
                    <a:pt x="158" y="2"/>
                    <a:pt x="146" y="1"/>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1" name="Google Shape;21311;p60"/>
            <p:cNvSpPr/>
            <p:nvPr/>
          </p:nvSpPr>
          <p:spPr>
            <a:xfrm>
              <a:off x="4153650" y="2402200"/>
              <a:ext cx="6000" cy="6625"/>
            </a:xfrm>
            <a:custGeom>
              <a:avLst/>
              <a:gdLst/>
              <a:ahLst/>
              <a:cxnLst/>
              <a:rect l="l" t="t" r="r" b="b"/>
              <a:pathLst>
                <a:path w="240" h="265" extrusionOk="0">
                  <a:moveTo>
                    <a:pt x="104" y="0"/>
                  </a:moveTo>
                  <a:cubicBezTo>
                    <a:pt x="50" y="17"/>
                    <a:pt x="1" y="87"/>
                    <a:pt x="17" y="153"/>
                  </a:cubicBezTo>
                  <a:cubicBezTo>
                    <a:pt x="17" y="190"/>
                    <a:pt x="34" y="223"/>
                    <a:pt x="71" y="240"/>
                  </a:cubicBezTo>
                  <a:cubicBezTo>
                    <a:pt x="82" y="251"/>
                    <a:pt x="102" y="265"/>
                    <a:pt x="118" y="265"/>
                  </a:cubicBezTo>
                  <a:cubicBezTo>
                    <a:pt x="125" y="265"/>
                    <a:pt x="132" y="262"/>
                    <a:pt x="137" y="256"/>
                  </a:cubicBezTo>
                  <a:cubicBezTo>
                    <a:pt x="207" y="256"/>
                    <a:pt x="240" y="190"/>
                    <a:pt x="240" y="120"/>
                  </a:cubicBezTo>
                  <a:cubicBezTo>
                    <a:pt x="223" y="87"/>
                    <a:pt x="223" y="50"/>
                    <a:pt x="190" y="33"/>
                  </a:cubicBezTo>
                  <a:cubicBezTo>
                    <a:pt x="190" y="17"/>
                    <a:pt x="174" y="17"/>
                    <a:pt x="174" y="17"/>
                  </a:cubicBezTo>
                  <a:cubicBezTo>
                    <a:pt x="153"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2" name="Google Shape;21312;p60"/>
            <p:cNvSpPr/>
            <p:nvPr/>
          </p:nvSpPr>
          <p:spPr>
            <a:xfrm>
              <a:off x="4139950" y="2359925"/>
              <a:ext cx="5575" cy="6625"/>
            </a:xfrm>
            <a:custGeom>
              <a:avLst/>
              <a:gdLst/>
              <a:ahLst/>
              <a:cxnLst/>
              <a:rect l="l" t="t" r="r" b="b"/>
              <a:pathLst>
                <a:path w="223" h="265" extrusionOk="0">
                  <a:moveTo>
                    <a:pt x="88" y="1"/>
                  </a:moveTo>
                  <a:cubicBezTo>
                    <a:pt x="64" y="1"/>
                    <a:pt x="45" y="14"/>
                    <a:pt x="33" y="26"/>
                  </a:cubicBezTo>
                  <a:cubicBezTo>
                    <a:pt x="17" y="59"/>
                    <a:pt x="0" y="75"/>
                    <a:pt x="0" y="112"/>
                  </a:cubicBezTo>
                  <a:cubicBezTo>
                    <a:pt x="0" y="145"/>
                    <a:pt x="0" y="178"/>
                    <a:pt x="17" y="215"/>
                  </a:cubicBezTo>
                  <a:cubicBezTo>
                    <a:pt x="33" y="248"/>
                    <a:pt x="66" y="265"/>
                    <a:pt x="83" y="265"/>
                  </a:cubicBezTo>
                  <a:cubicBezTo>
                    <a:pt x="120" y="265"/>
                    <a:pt x="153" y="248"/>
                    <a:pt x="169" y="232"/>
                  </a:cubicBezTo>
                  <a:cubicBezTo>
                    <a:pt x="223" y="195"/>
                    <a:pt x="223" y="112"/>
                    <a:pt x="186" y="42"/>
                  </a:cubicBezTo>
                  <a:cubicBezTo>
                    <a:pt x="169" y="26"/>
                    <a:pt x="169" y="26"/>
                    <a:pt x="136" y="9"/>
                  </a:cubicBezTo>
                  <a:lnTo>
                    <a:pt x="120" y="9"/>
                  </a:lnTo>
                  <a:cubicBezTo>
                    <a:pt x="109" y="3"/>
                    <a:pt x="9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3" name="Google Shape;21313;p60"/>
            <p:cNvSpPr/>
            <p:nvPr/>
          </p:nvSpPr>
          <p:spPr>
            <a:xfrm>
              <a:off x="4062125" y="2263575"/>
              <a:ext cx="5700" cy="6575"/>
            </a:xfrm>
            <a:custGeom>
              <a:avLst/>
              <a:gdLst/>
              <a:ahLst/>
              <a:cxnLst/>
              <a:rect l="l" t="t" r="r" b="b"/>
              <a:pathLst>
                <a:path w="228" h="263" extrusionOk="0">
                  <a:moveTo>
                    <a:pt x="130" y="0"/>
                  </a:moveTo>
                  <a:cubicBezTo>
                    <a:pt x="119" y="0"/>
                    <a:pt x="106" y="4"/>
                    <a:pt x="87" y="12"/>
                  </a:cubicBezTo>
                  <a:cubicBezTo>
                    <a:pt x="71" y="12"/>
                    <a:pt x="38" y="29"/>
                    <a:pt x="21" y="66"/>
                  </a:cubicBezTo>
                  <a:cubicBezTo>
                    <a:pt x="0" y="83"/>
                    <a:pt x="0" y="116"/>
                    <a:pt x="0" y="153"/>
                  </a:cubicBezTo>
                  <a:cubicBezTo>
                    <a:pt x="0" y="186"/>
                    <a:pt x="21" y="219"/>
                    <a:pt x="54" y="235"/>
                  </a:cubicBezTo>
                  <a:cubicBezTo>
                    <a:pt x="66" y="250"/>
                    <a:pt x="86" y="262"/>
                    <a:pt x="104" y="262"/>
                  </a:cubicBezTo>
                  <a:cubicBezTo>
                    <a:pt x="111" y="262"/>
                    <a:pt x="118" y="260"/>
                    <a:pt x="124" y="256"/>
                  </a:cubicBezTo>
                  <a:cubicBezTo>
                    <a:pt x="190" y="256"/>
                    <a:pt x="227" y="186"/>
                    <a:pt x="227" y="116"/>
                  </a:cubicBezTo>
                  <a:cubicBezTo>
                    <a:pt x="227" y="83"/>
                    <a:pt x="207" y="50"/>
                    <a:pt x="174" y="29"/>
                  </a:cubicBezTo>
                  <a:cubicBezTo>
                    <a:pt x="174" y="12"/>
                    <a:pt x="157" y="12"/>
                    <a:pt x="157" y="12"/>
                  </a:cubicBezTo>
                  <a:cubicBezTo>
                    <a:pt x="149" y="4"/>
                    <a:pt x="141"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4" name="Google Shape;21314;p60"/>
            <p:cNvSpPr/>
            <p:nvPr/>
          </p:nvSpPr>
          <p:spPr>
            <a:xfrm>
              <a:off x="4035950" y="2375900"/>
              <a:ext cx="6500" cy="6525"/>
            </a:xfrm>
            <a:custGeom>
              <a:avLst/>
              <a:gdLst/>
              <a:ahLst/>
              <a:cxnLst/>
              <a:rect l="l" t="t" r="r" b="b"/>
              <a:pathLst>
                <a:path w="260" h="261" extrusionOk="0">
                  <a:moveTo>
                    <a:pt x="145" y="1"/>
                  </a:moveTo>
                  <a:cubicBezTo>
                    <a:pt x="99" y="1"/>
                    <a:pt x="51" y="34"/>
                    <a:pt x="37" y="92"/>
                  </a:cubicBezTo>
                  <a:cubicBezTo>
                    <a:pt x="0" y="158"/>
                    <a:pt x="37" y="228"/>
                    <a:pt x="87" y="244"/>
                  </a:cubicBezTo>
                  <a:cubicBezTo>
                    <a:pt x="103" y="261"/>
                    <a:pt x="120" y="261"/>
                    <a:pt x="140" y="261"/>
                  </a:cubicBezTo>
                  <a:cubicBezTo>
                    <a:pt x="190" y="261"/>
                    <a:pt x="223" y="228"/>
                    <a:pt x="243" y="174"/>
                  </a:cubicBezTo>
                  <a:cubicBezTo>
                    <a:pt x="260" y="125"/>
                    <a:pt x="243" y="71"/>
                    <a:pt x="206" y="38"/>
                  </a:cubicBezTo>
                  <a:cubicBezTo>
                    <a:pt x="206" y="38"/>
                    <a:pt x="190" y="22"/>
                    <a:pt x="173" y="5"/>
                  </a:cubicBezTo>
                  <a:cubicBezTo>
                    <a:pt x="164" y="2"/>
                    <a:pt x="15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5" name="Google Shape;21315;p60"/>
            <p:cNvSpPr/>
            <p:nvPr/>
          </p:nvSpPr>
          <p:spPr>
            <a:xfrm>
              <a:off x="4035950" y="2282700"/>
              <a:ext cx="6100" cy="6475"/>
            </a:xfrm>
            <a:custGeom>
              <a:avLst/>
              <a:gdLst/>
              <a:ahLst/>
              <a:cxnLst/>
              <a:rect l="l" t="t" r="r" b="b"/>
              <a:pathLst>
                <a:path w="244" h="259" extrusionOk="0">
                  <a:moveTo>
                    <a:pt x="126" y="0"/>
                  </a:moveTo>
                  <a:cubicBezTo>
                    <a:pt x="80" y="0"/>
                    <a:pt x="33" y="35"/>
                    <a:pt x="17" y="89"/>
                  </a:cubicBezTo>
                  <a:cubicBezTo>
                    <a:pt x="0" y="159"/>
                    <a:pt x="17" y="229"/>
                    <a:pt x="87" y="245"/>
                  </a:cubicBezTo>
                  <a:cubicBezTo>
                    <a:pt x="101" y="254"/>
                    <a:pt x="116" y="258"/>
                    <a:pt x="131" y="258"/>
                  </a:cubicBezTo>
                  <a:cubicBezTo>
                    <a:pt x="172" y="258"/>
                    <a:pt x="211" y="227"/>
                    <a:pt x="223" y="175"/>
                  </a:cubicBezTo>
                  <a:cubicBezTo>
                    <a:pt x="243" y="109"/>
                    <a:pt x="223" y="39"/>
                    <a:pt x="157" y="6"/>
                  </a:cubicBezTo>
                  <a:cubicBezTo>
                    <a:pt x="147" y="2"/>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6" name="Google Shape;21316;p60"/>
            <p:cNvSpPr/>
            <p:nvPr/>
          </p:nvSpPr>
          <p:spPr>
            <a:xfrm>
              <a:off x="4040275" y="2236450"/>
              <a:ext cx="6000" cy="6425"/>
            </a:xfrm>
            <a:custGeom>
              <a:avLst/>
              <a:gdLst/>
              <a:ahLst/>
              <a:cxnLst/>
              <a:rect l="l" t="t" r="r" b="b"/>
              <a:pathLst>
                <a:path w="240" h="257" extrusionOk="0">
                  <a:moveTo>
                    <a:pt x="103" y="1"/>
                  </a:moveTo>
                  <a:cubicBezTo>
                    <a:pt x="50" y="17"/>
                    <a:pt x="0" y="67"/>
                    <a:pt x="17" y="153"/>
                  </a:cubicBezTo>
                  <a:cubicBezTo>
                    <a:pt x="17" y="186"/>
                    <a:pt x="33" y="207"/>
                    <a:pt x="50" y="240"/>
                  </a:cubicBezTo>
                  <a:cubicBezTo>
                    <a:pt x="87" y="256"/>
                    <a:pt x="120" y="256"/>
                    <a:pt x="136" y="256"/>
                  </a:cubicBezTo>
                  <a:cubicBezTo>
                    <a:pt x="207" y="240"/>
                    <a:pt x="240" y="170"/>
                    <a:pt x="240" y="104"/>
                  </a:cubicBezTo>
                  <a:cubicBezTo>
                    <a:pt x="223" y="67"/>
                    <a:pt x="207" y="50"/>
                    <a:pt x="190" y="17"/>
                  </a:cubicBezTo>
                  <a:cubicBezTo>
                    <a:pt x="190" y="17"/>
                    <a:pt x="174" y="17"/>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7" name="Google Shape;21317;p60"/>
            <p:cNvSpPr/>
            <p:nvPr/>
          </p:nvSpPr>
          <p:spPr>
            <a:xfrm>
              <a:off x="4032125" y="2318400"/>
              <a:ext cx="6000" cy="6675"/>
            </a:xfrm>
            <a:custGeom>
              <a:avLst/>
              <a:gdLst/>
              <a:ahLst/>
              <a:cxnLst/>
              <a:rect l="l" t="t" r="r" b="b"/>
              <a:pathLst>
                <a:path w="240" h="267" extrusionOk="0">
                  <a:moveTo>
                    <a:pt x="120" y="0"/>
                  </a:moveTo>
                  <a:cubicBezTo>
                    <a:pt x="87" y="0"/>
                    <a:pt x="67" y="21"/>
                    <a:pt x="34" y="38"/>
                  </a:cubicBezTo>
                  <a:cubicBezTo>
                    <a:pt x="17" y="54"/>
                    <a:pt x="1" y="87"/>
                    <a:pt x="1" y="124"/>
                  </a:cubicBezTo>
                  <a:cubicBezTo>
                    <a:pt x="1" y="157"/>
                    <a:pt x="1" y="190"/>
                    <a:pt x="17" y="227"/>
                  </a:cubicBezTo>
                  <a:cubicBezTo>
                    <a:pt x="44" y="254"/>
                    <a:pt x="78" y="267"/>
                    <a:pt x="108" y="267"/>
                  </a:cubicBezTo>
                  <a:cubicBezTo>
                    <a:pt x="133" y="267"/>
                    <a:pt x="155" y="259"/>
                    <a:pt x="170" y="244"/>
                  </a:cubicBezTo>
                  <a:cubicBezTo>
                    <a:pt x="223" y="190"/>
                    <a:pt x="240" y="104"/>
                    <a:pt x="190" y="54"/>
                  </a:cubicBezTo>
                  <a:cubicBezTo>
                    <a:pt x="190" y="38"/>
                    <a:pt x="170" y="21"/>
                    <a:pt x="153" y="21"/>
                  </a:cubicBezTo>
                  <a:cubicBezTo>
                    <a:pt x="137" y="21"/>
                    <a:pt x="137"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8" name="Google Shape;21318;p60"/>
            <p:cNvSpPr/>
            <p:nvPr/>
          </p:nvSpPr>
          <p:spPr>
            <a:xfrm>
              <a:off x="4034300" y="2393425"/>
              <a:ext cx="6000" cy="6550"/>
            </a:xfrm>
            <a:custGeom>
              <a:avLst/>
              <a:gdLst/>
              <a:ahLst/>
              <a:cxnLst/>
              <a:rect l="l" t="t" r="r" b="b"/>
              <a:pathLst>
                <a:path w="240" h="262" extrusionOk="0">
                  <a:moveTo>
                    <a:pt x="123" y="1"/>
                  </a:moveTo>
                  <a:cubicBezTo>
                    <a:pt x="99" y="1"/>
                    <a:pt x="78" y="14"/>
                    <a:pt x="66" y="26"/>
                  </a:cubicBezTo>
                  <a:cubicBezTo>
                    <a:pt x="33" y="42"/>
                    <a:pt x="17" y="59"/>
                    <a:pt x="17" y="75"/>
                  </a:cubicBezTo>
                  <a:cubicBezTo>
                    <a:pt x="0" y="112"/>
                    <a:pt x="0" y="145"/>
                    <a:pt x="17" y="162"/>
                  </a:cubicBezTo>
                  <a:cubicBezTo>
                    <a:pt x="17" y="215"/>
                    <a:pt x="50" y="232"/>
                    <a:pt x="66" y="248"/>
                  </a:cubicBezTo>
                  <a:cubicBezTo>
                    <a:pt x="85" y="257"/>
                    <a:pt x="102" y="261"/>
                    <a:pt x="118" y="261"/>
                  </a:cubicBezTo>
                  <a:cubicBezTo>
                    <a:pt x="162" y="261"/>
                    <a:pt x="196" y="230"/>
                    <a:pt x="223" y="178"/>
                  </a:cubicBezTo>
                  <a:cubicBezTo>
                    <a:pt x="239" y="112"/>
                    <a:pt x="206" y="42"/>
                    <a:pt x="153" y="9"/>
                  </a:cubicBezTo>
                  <a:cubicBezTo>
                    <a:pt x="143" y="3"/>
                    <a:pt x="133"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9" name="Google Shape;21319;p60"/>
            <p:cNvSpPr/>
            <p:nvPr/>
          </p:nvSpPr>
          <p:spPr>
            <a:xfrm>
              <a:off x="4040275" y="2330875"/>
              <a:ext cx="6000" cy="6675"/>
            </a:xfrm>
            <a:custGeom>
              <a:avLst/>
              <a:gdLst/>
              <a:ahLst/>
              <a:cxnLst/>
              <a:rect l="l" t="t" r="r" b="b"/>
              <a:pathLst>
                <a:path w="240" h="267" extrusionOk="0">
                  <a:moveTo>
                    <a:pt x="103" y="0"/>
                  </a:moveTo>
                  <a:cubicBezTo>
                    <a:pt x="33" y="17"/>
                    <a:pt x="0" y="87"/>
                    <a:pt x="17" y="157"/>
                  </a:cubicBezTo>
                  <a:cubicBezTo>
                    <a:pt x="17" y="190"/>
                    <a:pt x="33" y="223"/>
                    <a:pt x="50" y="244"/>
                  </a:cubicBezTo>
                  <a:cubicBezTo>
                    <a:pt x="76" y="255"/>
                    <a:pt x="92" y="267"/>
                    <a:pt x="111" y="267"/>
                  </a:cubicBezTo>
                  <a:cubicBezTo>
                    <a:pt x="119" y="267"/>
                    <a:pt x="127" y="265"/>
                    <a:pt x="136" y="260"/>
                  </a:cubicBezTo>
                  <a:cubicBezTo>
                    <a:pt x="174" y="260"/>
                    <a:pt x="190" y="244"/>
                    <a:pt x="207" y="206"/>
                  </a:cubicBezTo>
                  <a:cubicBezTo>
                    <a:pt x="223" y="190"/>
                    <a:pt x="240" y="157"/>
                    <a:pt x="223" y="120"/>
                  </a:cubicBezTo>
                  <a:cubicBezTo>
                    <a:pt x="223" y="87"/>
                    <a:pt x="207" y="54"/>
                    <a:pt x="190" y="37"/>
                  </a:cubicBezTo>
                  <a:cubicBezTo>
                    <a:pt x="174" y="17"/>
                    <a:pt x="174"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0" name="Google Shape;21320;p60"/>
            <p:cNvSpPr/>
            <p:nvPr/>
          </p:nvSpPr>
          <p:spPr>
            <a:xfrm>
              <a:off x="4033375" y="2345925"/>
              <a:ext cx="6100" cy="6675"/>
            </a:xfrm>
            <a:custGeom>
              <a:avLst/>
              <a:gdLst/>
              <a:ahLst/>
              <a:cxnLst/>
              <a:rect l="l" t="t" r="r" b="b"/>
              <a:pathLst>
                <a:path w="244" h="267" extrusionOk="0">
                  <a:moveTo>
                    <a:pt x="140" y="0"/>
                  </a:moveTo>
                  <a:cubicBezTo>
                    <a:pt x="103" y="0"/>
                    <a:pt x="70" y="17"/>
                    <a:pt x="54" y="33"/>
                  </a:cubicBezTo>
                  <a:cubicBezTo>
                    <a:pt x="0" y="87"/>
                    <a:pt x="0" y="157"/>
                    <a:pt x="37" y="223"/>
                  </a:cubicBezTo>
                  <a:cubicBezTo>
                    <a:pt x="54" y="239"/>
                    <a:pt x="87" y="260"/>
                    <a:pt x="103" y="260"/>
                  </a:cubicBezTo>
                  <a:cubicBezTo>
                    <a:pt x="114" y="265"/>
                    <a:pt x="124" y="267"/>
                    <a:pt x="134" y="267"/>
                  </a:cubicBezTo>
                  <a:cubicBezTo>
                    <a:pt x="158" y="267"/>
                    <a:pt x="178" y="254"/>
                    <a:pt x="190" y="239"/>
                  </a:cubicBezTo>
                  <a:cubicBezTo>
                    <a:pt x="206" y="223"/>
                    <a:pt x="223" y="190"/>
                    <a:pt x="243" y="157"/>
                  </a:cubicBezTo>
                  <a:cubicBezTo>
                    <a:pt x="243" y="120"/>
                    <a:pt x="223" y="87"/>
                    <a:pt x="206" y="54"/>
                  </a:cubicBezTo>
                  <a:cubicBezTo>
                    <a:pt x="190" y="33"/>
                    <a:pt x="173" y="17"/>
                    <a:pt x="157" y="17"/>
                  </a:cubicBezTo>
                  <a:lnTo>
                    <a:pt x="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1" name="Google Shape;21321;p60"/>
            <p:cNvSpPr/>
            <p:nvPr/>
          </p:nvSpPr>
          <p:spPr>
            <a:xfrm>
              <a:off x="4034300" y="2298700"/>
              <a:ext cx="6000" cy="6425"/>
            </a:xfrm>
            <a:custGeom>
              <a:avLst/>
              <a:gdLst/>
              <a:ahLst/>
              <a:cxnLst/>
              <a:rect l="l" t="t" r="r" b="b"/>
              <a:pathLst>
                <a:path w="240" h="257" extrusionOk="0">
                  <a:moveTo>
                    <a:pt x="103" y="1"/>
                  </a:moveTo>
                  <a:cubicBezTo>
                    <a:pt x="50" y="17"/>
                    <a:pt x="0" y="88"/>
                    <a:pt x="17" y="154"/>
                  </a:cubicBezTo>
                  <a:cubicBezTo>
                    <a:pt x="17" y="191"/>
                    <a:pt x="33" y="224"/>
                    <a:pt x="50" y="240"/>
                  </a:cubicBezTo>
                  <a:cubicBezTo>
                    <a:pt x="83" y="257"/>
                    <a:pt x="103" y="257"/>
                    <a:pt x="136" y="257"/>
                  </a:cubicBezTo>
                  <a:cubicBezTo>
                    <a:pt x="206" y="240"/>
                    <a:pt x="239" y="191"/>
                    <a:pt x="223" y="104"/>
                  </a:cubicBezTo>
                  <a:cubicBezTo>
                    <a:pt x="223" y="67"/>
                    <a:pt x="206"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2" name="Google Shape;21322;p60"/>
            <p:cNvSpPr/>
            <p:nvPr/>
          </p:nvSpPr>
          <p:spPr>
            <a:xfrm>
              <a:off x="4051000" y="2373675"/>
              <a:ext cx="6000" cy="6600"/>
            </a:xfrm>
            <a:custGeom>
              <a:avLst/>
              <a:gdLst/>
              <a:ahLst/>
              <a:cxnLst/>
              <a:rect l="l" t="t" r="r" b="b"/>
              <a:pathLst>
                <a:path w="240" h="264" extrusionOk="0">
                  <a:moveTo>
                    <a:pt x="108" y="1"/>
                  </a:moveTo>
                  <a:cubicBezTo>
                    <a:pt x="85" y="1"/>
                    <a:pt x="65" y="12"/>
                    <a:pt x="54" y="24"/>
                  </a:cubicBezTo>
                  <a:cubicBezTo>
                    <a:pt x="0" y="78"/>
                    <a:pt x="0" y="160"/>
                    <a:pt x="33" y="214"/>
                  </a:cubicBezTo>
                  <a:cubicBezTo>
                    <a:pt x="54" y="230"/>
                    <a:pt x="87" y="247"/>
                    <a:pt x="103" y="263"/>
                  </a:cubicBezTo>
                  <a:cubicBezTo>
                    <a:pt x="136" y="263"/>
                    <a:pt x="173" y="247"/>
                    <a:pt x="190" y="230"/>
                  </a:cubicBezTo>
                  <a:cubicBezTo>
                    <a:pt x="206" y="214"/>
                    <a:pt x="223" y="181"/>
                    <a:pt x="223" y="144"/>
                  </a:cubicBezTo>
                  <a:cubicBezTo>
                    <a:pt x="239" y="111"/>
                    <a:pt x="223" y="78"/>
                    <a:pt x="206" y="41"/>
                  </a:cubicBezTo>
                  <a:cubicBezTo>
                    <a:pt x="190" y="24"/>
                    <a:pt x="173" y="24"/>
                    <a:pt x="157" y="8"/>
                  </a:cubicBezTo>
                  <a:lnTo>
                    <a:pt x="136" y="8"/>
                  </a:lnTo>
                  <a:cubicBezTo>
                    <a:pt x="127" y="3"/>
                    <a:pt x="117"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3" name="Google Shape;21323;p60"/>
            <p:cNvSpPr/>
            <p:nvPr/>
          </p:nvSpPr>
          <p:spPr>
            <a:xfrm>
              <a:off x="4043675" y="2358475"/>
              <a:ext cx="5600" cy="6550"/>
            </a:xfrm>
            <a:custGeom>
              <a:avLst/>
              <a:gdLst/>
              <a:ahLst/>
              <a:cxnLst/>
              <a:rect l="l" t="t" r="r" b="b"/>
              <a:pathLst>
                <a:path w="224" h="262" extrusionOk="0">
                  <a:moveTo>
                    <a:pt x="96" y="1"/>
                  </a:moveTo>
                  <a:cubicBezTo>
                    <a:pt x="54" y="1"/>
                    <a:pt x="13" y="32"/>
                    <a:pt x="0" y="84"/>
                  </a:cubicBezTo>
                  <a:lnTo>
                    <a:pt x="0" y="150"/>
                  </a:lnTo>
                  <a:cubicBezTo>
                    <a:pt x="0" y="187"/>
                    <a:pt x="38" y="236"/>
                    <a:pt x="71" y="253"/>
                  </a:cubicBezTo>
                  <a:cubicBezTo>
                    <a:pt x="80" y="259"/>
                    <a:pt x="92" y="261"/>
                    <a:pt x="104" y="261"/>
                  </a:cubicBezTo>
                  <a:cubicBezTo>
                    <a:pt x="132" y="261"/>
                    <a:pt x="162" y="248"/>
                    <a:pt x="174" y="236"/>
                  </a:cubicBezTo>
                  <a:cubicBezTo>
                    <a:pt x="190" y="220"/>
                    <a:pt x="207" y="203"/>
                    <a:pt x="207" y="187"/>
                  </a:cubicBezTo>
                  <a:cubicBezTo>
                    <a:pt x="223" y="117"/>
                    <a:pt x="207" y="30"/>
                    <a:pt x="141" y="14"/>
                  </a:cubicBezTo>
                  <a:cubicBezTo>
                    <a:pt x="126" y="5"/>
                    <a:pt x="111"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4" name="Google Shape;21324;p60"/>
            <p:cNvSpPr/>
            <p:nvPr/>
          </p:nvSpPr>
          <p:spPr>
            <a:xfrm>
              <a:off x="4054400" y="2403100"/>
              <a:ext cx="6100" cy="6750"/>
            </a:xfrm>
            <a:custGeom>
              <a:avLst/>
              <a:gdLst/>
              <a:ahLst/>
              <a:cxnLst/>
              <a:rect l="l" t="t" r="r" b="b"/>
              <a:pathLst>
                <a:path w="244" h="270" extrusionOk="0">
                  <a:moveTo>
                    <a:pt x="113" y="1"/>
                  </a:moveTo>
                  <a:cubicBezTo>
                    <a:pt x="72" y="1"/>
                    <a:pt x="33" y="32"/>
                    <a:pt x="21" y="84"/>
                  </a:cubicBezTo>
                  <a:cubicBezTo>
                    <a:pt x="0" y="154"/>
                    <a:pt x="21" y="241"/>
                    <a:pt x="87" y="257"/>
                  </a:cubicBezTo>
                  <a:cubicBezTo>
                    <a:pt x="101" y="266"/>
                    <a:pt x="116" y="270"/>
                    <a:pt x="131" y="270"/>
                  </a:cubicBezTo>
                  <a:cubicBezTo>
                    <a:pt x="172" y="270"/>
                    <a:pt x="212" y="238"/>
                    <a:pt x="227" y="187"/>
                  </a:cubicBezTo>
                  <a:cubicBezTo>
                    <a:pt x="243" y="117"/>
                    <a:pt x="227" y="34"/>
                    <a:pt x="157" y="14"/>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5" name="Google Shape;21325;p60"/>
            <p:cNvSpPr/>
            <p:nvPr/>
          </p:nvSpPr>
          <p:spPr>
            <a:xfrm>
              <a:off x="4052325" y="2327150"/>
              <a:ext cx="6000" cy="6500"/>
            </a:xfrm>
            <a:custGeom>
              <a:avLst/>
              <a:gdLst/>
              <a:ahLst/>
              <a:cxnLst/>
              <a:rect l="l" t="t" r="r" b="b"/>
              <a:pathLst>
                <a:path w="240" h="260" extrusionOk="0">
                  <a:moveTo>
                    <a:pt x="111" y="0"/>
                  </a:moveTo>
                  <a:cubicBezTo>
                    <a:pt x="70" y="0"/>
                    <a:pt x="29" y="32"/>
                    <a:pt x="17" y="83"/>
                  </a:cubicBezTo>
                  <a:cubicBezTo>
                    <a:pt x="1" y="149"/>
                    <a:pt x="17" y="236"/>
                    <a:pt x="83" y="252"/>
                  </a:cubicBezTo>
                  <a:cubicBezTo>
                    <a:pt x="97" y="252"/>
                    <a:pt x="109" y="260"/>
                    <a:pt x="120" y="260"/>
                  </a:cubicBezTo>
                  <a:cubicBezTo>
                    <a:pt x="126" y="260"/>
                    <a:pt x="131" y="258"/>
                    <a:pt x="137" y="252"/>
                  </a:cubicBezTo>
                  <a:cubicBezTo>
                    <a:pt x="170" y="252"/>
                    <a:pt x="207" y="219"/>
                    <a:pt x="223" y="186"/>
                  </a:cubicBezTo>
                  <a:cubicBezTo>
                    <a:pt x="240" y="133"/>
                    <a:pt x="223" y="83"/>
                    <a:pt x="207" y="46"/>
                  </a:cubicBezTo>
                  <a:cubicBezTo>
                    <a:pt x="186" y="30"/>
                    <a:pt x="170" y="13"/>
                    <a:pt x="153" y="13"/>
                  </a:cubicBezTo>
                  <a:cubicBezTo>
                    <a:pt x="140" y="5"/>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6" name="Google Shape;21326;p60"/>
            <p:cNvSpPr/>
            <p:nvPr/>
          </p:nvSpPr>
          <p:spPr>
            <a:xfrm>
              <a:off x="4044600" y="2312100"/>
              <a:ext cx="6000" cy="6850"/>
            </a:xfrm>
            <a:custGeom>
              <a:avLst/>
              <a:gdLst/>
              <a:ahLst/>
              <a:cxnLst/>
              <a:rect l="l" t="t" r="r" b="b"/>
              <a:pathLst>
                <a:path w="240" h="274" extrusionOk="0">
                  <a:moveTo>
                    <a:pt x="128" y="1"/>
                  </a:moveTo>
                  <a:cubicBezTo>
                    <a:pt x="120" y="1"/>
                    <a:pt x="112" y="5"/>
                    <a:pt x="104" y="13"/>
                  </a:cubicBezTo>
                  <a:cubicBezTo>
                    <a:pt x="67" y="13"/>
                    <a:pt x="50" y="30"/>
                    <a:pt x="34" y="67"/>
                  </a:cubicBezTo>
                  <a:cubicBezTo>
                    <a:pt x="17" y="83"/>
                    <a:pt x="1" y="116"/>
                    <a:pt x="17" y="149"/>
                  </a:cubicBezTo>
                  <a:cubicBezTo>
                    <a:pt x="17" y="186"/>
                    <a:pt x="34" y="219"/>
                    <a:pt x="50" y="236"/>
                  </a:cubicBezTo>
                  <a:cubicBezTo>
                    <a:pt x="83" y="252"/>
                    <a:pt x="104" y="273"/>
                    <a:pt x="137" y="273"/>
                  </a:cubicBezTo>
                  <a:cubicBezTo>
                    <a:pt x="186" y="252"/>
                    <a:pt x="240" y="186"/>
                    <a:pt x="223" y="116"/>
                  </a:cubicBezTo>
                  <a:cubicBezTo>
                    <a:pt x="223" y="83"/>
                    <a:pt x="207" y="46"/>
                    <a:pt x="186" y="30"/>
                  </a:cubicBezTo>
                  <a:cubicBezTo>
                    <a:pt x="170" y="30"/>
                    <a:pt x="170" y="13"/>
                    <a:pt x="153" y="13"/>
                  </a:cubicBezTo>
                  <a:cubicBezTo>
                    <a:pt x="145" y="5"/>
                    <a:pt x="137"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7" name="Google Shape;21327;p60"/>
            <p:cNvSpPr/>
            <p:nvPr/>
          </p:nvSpPr>
          <p:spPr>
            <a:xfrm>
              <a:off x="4048825" y="2295050"/>
              <a:ext cx="6525" cy="6600"/>
            </a:xfrm>
            <a:custGeom>
              <a:avLst/>
              <a:gdLst/>
              <a:ahLst/>
              <a:cxnLst/>
              <a:rect l="l" t="t" r="r" b="b"/>
              <a:pathLst>
                <a:path w="261" h="264" extrusionOk="0">
                  <a:moveTo>
                    <a:pt x="120" y="0"/>
                  </a:moveTo>
                  <a:cubicBezTo>
                    <a:pt x="101" y="0"/>
                    <a:pt x="78" y="13"/>
                    <a:pt x="54" y="27"/>
                  </a:cubicBezTo>
                  <a:cubicBezTo>
                    <a:pt x="17" y="77"/>
                    <a:pt x="1" y="163"/>
                    <a:pt x="54" y="213"/>
                  </a:cubicBezTo>
                  <a:cubicBezTo>
                    <a:pt x="74" y="244"/>
                    <a:pt x="106" y="263"/>
                    <a:pt x="139" y="263"/>
                  </a:cubicBezTo>
                  <a:cubicBezTo>
                    <a:pt x="162" y="263"/>
                    <a:pt x="186" y="254"/>
                    <a:pt x="207" y="234"/>
                  </a:cubicBezTo>
                  <a:cubicBezTo>
                    <a:pt x="244" y="180"/>
                    <a:pt x="260" y="110"/>
                    <a:pt x="223" y="44"/>
                  </a:cubicBezTo>
                  <a:cubicBezTo>
                    <a:pt x="207" y="27"/>
                    <a:pt x="190" y="27"/>
                    <a:pt x="174" y="7"/>
                  </a:cubicBezTo>
                  <a:lnTo>
                    <a:pt x="141" y="7"/>
                  </a:lnTo>
                  <a:cubicBezTo>
                    <a:pt x="135" y="2"/>
                    <a:pt x="128"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8" name="Google Shape;21328;p60"/>
            <p:cNvSpPr/>
            <p:nvPr/>
          </p:nvSpPr>
          <p:spPr>
            <a:xfrm>
              <a:off x="4075525" y="2384575"/>
              <a:ext cx="6425" cy="6675"/>
            </a:xfrm>
            <a:custGeom>
              <a:avLst/>
              <a:gdLst/>
              <a:ahLst/>
              <a:cxnLst/>
              <a:rect l="l" t="t" r="r" b="b"/>
              <a:pathLst>
                <a:path w="257" h="267" extrusionOk="0">
                  <a:moveTo>
                    <a:pt x="136" y="0"/>
                  </a:moveTo>
                  <a:cubicBezTo>
                    <a:pt x="104" y="0"/>
                    <a:pt x="83" y="17"/>
                    <a:pt x="50" y="33"/>
                  </a:cubicBezTo>
                  <a:cubicBezTo>
                    <a:pt x="0" y="87"/>
                    <a:pt x="0" y="157"/>
                    <a:pt x="33" y="223"/>
                  </a:cubicBezTo>
                  <a:cubicBezTo>
                    <a:pt x="50" y="239"/>
                    <a:pt x="83" y="260"/>
                    <a:pt x="120" y="260"/>
                  </a:cubicBezTo>
                  <a:cubicBezTo>
                    <a:pt x="125" y="265"/>
                    <a:pt x="131" y="267"/>
                    <a:pt x="137" y="267"/>
                  </a:cubicBezTo>
                  <a:cubicBezTo>
                    <a:pt x="154" y="267"/>
                    <a:pt x="174" y="254"/>
                    <a:pt x="186" y="239"/>
                  </a:cubicBezTo>
                  <a:cubicBezTo>
                    <a:pt x="240" y="190"/>
                    <a:pt x="256" y="103"/>
                    <a:pt x="207" y="54"/>
                  </a:cubicBezTo>
                  <a:cubicBezTo>
                    <a:pt x="207" y="33"/>
                    <a:pt x="186" y="17"/>
                    <a:pt x="169" y="17"/>
                  </a:cubicBezTo>
                  <a:cubicBezTo>
                    <a:pt x="153" y="17"/>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9" name="Google Shape;21329;p60"/>
            <p:cNvSpPr/>
            <p:nvPr/>
          </p:nvSpPr>
          <p:spPr>
            <a:xfrm>
              <a:off x="4046250" y="2388525"/>
              <a:ext cx="6525" cy="6475"/>
            </a:xfrm>
            <a:custGeom>
              <a:avLst/>
              <a:gdLst/>
              <a:ahLst/>
              <a:cxnLst/>
              <a:rect l="l" t="t" r="r" b="b"/>
              <a:pathLst>
                <a:path w="261" h="259" extrusionOk="0">
                  <a:moveTo>
                    <a:pt x="128" y="1"/>
                  </a:moveTo>
                  <a:cubicBezTo>
                    <a:pt x="88" y="1"/>
                    <a:pt x="50" y="34"/>
                    <a:pt x="38" y="81"/>
                  </a:cubicBezTo>
                  <a:cubicBezTo>
                    <a:pt x="1" y="152"/>
                    <a:pt x="38" y="222"/>
                    <a:pt x="87" y="255"/>
                  </a:cubicBezTo>
                  <a:cubicBezTo>
                    <a:pt x="99" y="257"/>
                    <a:pt x="110" y="259"/>
                    <a:pt x="121" y="259"/>
                  </a:cubicBezTo>
                  <a:cubicBezTo>
                    <a:pt x="174" y="259"/>
                    <a:pt x="213" y="226"/>
                    <a:pt x="244" y="168"/>
                  </a:cubicBezTo>
                  <a:cubicBezTo>
                    <a:pt x="260" y="119"/>
                    <a:pt x="223" y="32"/>
                    <a:pt x="174" y="16"/>
                  </a:cubicBezTo>
                  <a:cubicBezTo>
                    <a:pt x="159" y="5"/>
                    <a:pt x="144"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0" name="Google Shape;21330;p60"/>
            <p:cNvSpPr/>
            <p:nvPr/>
          </p:nvSpPr>
          <p:spPr>
            <a:xfrm>
              <a:off x="4087900" y="2351600"/>
              <a:ext cx="5675" cy="6825"/>
            </a:xfrm>
            <a:custGeom>
              <a:avLst/>
              <a:gdLst/>
              <a:ahLst/>
              <a:cxnLst/>
              <a:rect l="l" t="t" r="r" b="b"/>
              <a:pathLst>
                <a:path w="227" h="273" extrusionOk="0">
                  <a:moveTo>
                    <a:pt x="132" y="0"/>
                  </a:moveTo>
                  <a:cubicBezTo>
                    <a:pt x="123" y="0"/>
                    <a:pt x="114" y="4"/>
                    <a:pt x="103" y="12"/>
                  </a:cubicBezTo>
                  <a:cubicBezTo>
                    <a:pt x="37" y="12"/>
                    <a:pt x="0" y="82"/>
                    <a:pt x="0" y="153"/>
                  </a:cubicBezTo>
                  <a:cubicBezTo>
                    <a:pt x="21" y="186"/>
                    <a:pt x="37" y="219"/>
                    <a:pt x="54" y="239"/>
                  </a:cubicBezTo>
                  <a:cubicBezTo>
                    <a:pt x="70" y="256"/>
                    <a:pt x="103" y="272"/>
                    <a:pt x="140" y="272"/>
                  </a:cubicBezTo>
                  <a:cubicBezTo>
                    <a:pt x="157" y="256"/>
                    <a:pt x="190" y="239"/>
                    <a:pt x="206" y="202"/>
                  </a:cubicBezTo>
                  <a:cubicBezTo>
                    <a:pt x="227" y="186"/>
                    <a:pt x="227" y="153"/>
                    <a:pt x="227" y="115"/>
                  </a:cubicBezTo>
                  <a:cubicBezTo>
                    <a:pt x="227" y="82"/>
                    <a:pt x="206" y="50"/>
                    <a:pt x="190" y="33"/>
                  </a:cubicBezTo>
                  <a:cubicBezTo>
                    <a:pt x="173" y="33"/>
                    <a:pt x="173" y="12"/>
                    <a:pt x="157" y="12"/>
                  </a:cubicBezTo>
                  <a:cubicBezTo>
                    <a:pt x="149" y="4"/>
                    <a:pt x="140"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1" name="Google Shape;21331;p60"/>
            <p:cNvSpPr/>
            <p:nvPr/>
          </p:nvSpPr>
          <p:spPr>
            <a:xfrm>
              <a:off x="4090975" y="2384250"/>
              <a:ext cx="6000" cy="6850"/>
            </a:xfrm>
            <a:custGeom>
              <a:avLst/>
              <a:gdLst/>
              <a:ahLst/>
              <a:cxnLst/>
              <a:rect l="l" t="t" r="r" b="b"/>
              <a:pathLst>
                <a:path w="240" h="274" extrusionOk="0">
                  <a:moveTo>
                    <a:pt x="129" y="1"/>
                  </a:moveTo>
                  <a:cubicBezTo>
                    <a:pt x="120" y="1"/>
                    <a:pt x="112" y="5"/>
                    <a:pt x="104" y="13"/>
                  </a:cubicBezTo>
                  <a:lnTo>
                    <a:pt x="83" y="13"/>
                  </a:lnTo>
                  <a:cubicBezTo>
                    <a:pt x="34" y="30"/>
                    <a:pt x="1" y="100"/>
                    <a:pt x="17" y="149"/>
                  </a:cubicBezTo>
                  <a:cubicBezTo>
                    <a:pt x="17" y="187"/>
                    <a:pt x="34" y="220"/>
                    <a:pt x="50" y="236"/>
                  </a:cubicBezTo>
                  <a:cubicBezTo>
                    <a:pt x="83" y="252"/>
                    <a:pt x="104" y="273"/>
                    <a:pt x="137" y="273"/>
                  </a:cubicBezTo>
                  <a:cubicBezTo>
                    <a:pt x="207" y="252"/>
                    <a:pt x="240" y="187"/>
                    <a:pt x="240" y="116"/>
                  </a:cubicBezTo>
                  <a:cubicBezTo>
                    <a:pt x="224" y="100"/>
                    <a:pt x="224" y="100"/>
                    <a:pt x="224" y="83"/>
                  </a:cubicBezTo>
                  <a:cubicBezTo>
                    <a:pt x="207" y="46"/>
                    <a:pt x="186" y="30"/>
                    <a:pt x="153" y="13"/>
                  </a:cubicBezTo>
                  <a:cubicBezTo>
                    <a:pt x="145"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2" name="Google Shape;21332;p60"/>
            <p:cNvSpPr/>
            <p:nvPr/>
          </p:nvSpPr>
          <p:spPr>
            <a:xfrm>
              <a:off x="4046675" y="2344725"/>
              <a:ext cx="6100" cy="6375"/>
            </a:xfrm>
            <a:custGeom>
              <a:avLst/>
              <a:gdLst/>
              <a:ahLst/>
              <a:cxnLst/>
              <a:rect l="l" t="t" r="r" b="b"/>
              <a:pathLst>
                <a:path w="244" h="255" extrusionOk="0">
                  <a:moveTo>
                    <a:pt x="111" y="1"/>
                  </a:moveTo>
                  <a:cubicBezTo>
                    <a:pt x="71" y="1"/>
                    <a:pt x="33" y="33"/>
                    <a:pt x="21" y="81"/>
                  </a:cubicBezTo>
                  <a:cubicBezTo>
                    <a:pt x="0" y="151"/>
                    <a:pt x="21" y="221"/>
                    <a:pt x="70" y="254"/>
                  </a:cubicBezTo>
                  <a:lnTo>
                    <a:pt x="124" y="254"/>
                  </a:lnTo>
                  <a:cubicBezTo>
                    <a:pt x="173" y="254"/>
                    <a:pt x="206" y="221"/>
                    <a:pt x="227" y="168"/>
                  </a:cubicBezTo>
                  <a:cubicBezTo>
                    <a:pt x="243" y="135"/>
                    <a:pt x="227" y="81"/>
                    <a:pt x="190" y="48"/>
                  </a:cubicBezTo>
                  <a:cubicBezTo>
                    <a:pt x="190" y="32"/>
                    <a:pt x="173" y="15"/>
                    <a:pt x="157" y="15"/>
                  </a:cubicBezTo>
                  <a:cubicBezTo>
                    <a:pt x="142" y="5"/>
                    <a:pt x="127"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3" name="Google Shape;21333;p60"/>
            <p:cNvSpPr/>
            <p:nvPr/>
          </p:nvSpPr>
          <p:spPr>
            <a:xfrm>
              <a:off x="4094375" y="2335025"/>
              <a:ext cx="6025" cy="6600"/>
            </a:xfrm>
            <a:custGeom>
              <a:avLst/>
              <a:gdLst/>
              <a:ahLst/>
              <a:cxnLst/>
              <a:rect l="l" t="t" r="r" b="b"/>
              <a:pathLst>
                <a:path w="241" h="264" extrusionOk="0">
                  <a:moveTo>
                    <a:pt x="108" y="1"/>
                  </a:moveTo>
                  <a:cubicBezTo>
                    <a:pt x="86" y="1"/>
                    <a:pt x="65" y="12"/>
                    <a:pt x="50" y="24"/>
                  </a:cubicBezTo>
                  <a:cubicBezTo>
                    <a:pt x="1" y="78"/>
                    <a:pt x="1" y="160"/>
                    <a:pt x="34" y="214"/>
                  </a:cubicBezTo>
                  <a:cubicBezTo>
                    <a:pt x="50" y="230"/>
                    <a:pt x="88" y="247"/>
                    <a:pt x="104" y="263"/>
                  </a:cubicBezTo>
                  <a:cubicBezTo>
                    <a:pt x="137" y="263"/>
                    <a:pt x="174" y="247"/>
                    <a:pt x="191" y="230"/>
                  </a:cubicBezTo>
                  <a:cubicBezTo>
                    <a:pt x="240" y="181"/>
                    <a:pt x="240" y="111"/>
                    <a:pt x="207" y="40"/>
                  </a:cubicBezTo>
                  <a:cubicBezTo>
                    <a:pt x="191" y="24"/>
                    <a:pt x="174" y="24"/>
                    <a:pt x="153" y="7"/>
                  </a:cubicBezTo>
                  <a:lnTo>
                    <a:pt x="137" y="7"/>
                  </a:lnTo>
                  <a:cubicBezTo>
                    <a:pt x="127" y="3"/>
                    <a:pt x="11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4" name="Google Shape;21334;p60"/>
            <p:cNvSpPr/>
            <p:nvPr/>
          </p:nvSpPr>
          <p:spPr>
            <a:xfrm>
              <a:off x="4083675" y="2274175"/>
              <a:ext cx="6000" cy="6925"/>
            </a:xfrm>
            <a:custGeom>
              <a:avLst/>
              <a:gdLst/>
              <a:ahLst/>
              <a:cxnLst/>
              <a:rect l="l" t="t" r="r" b="b"/>
              <a:pathLst>
                <a:path w="240" h="277" extrusionOk="0">
                  <a:moveTo>
                    <a:pt x="136" y="1"/>
                  </a:moveTo>
                  <a:cubicBezTo>
                    <a:pt x="103" y="1"/>
                    <a:pt x="87" y="17"/>
                    <a:pt x="50" y="38"/>
                  </a:cubicBezTo>
                  <a:cubicBezTo>
                    <a:pt x="0" y="87"/>
                    <a:pt x="0" y="174"/>
                    <a:pt x="33" y="223"/>
                  </a:cubicBezTo>
                  <a:cubicBezTo>
                    <a:pt x="50" y="244"/>
                    <a:pt x="87" y="260"/>
                    <a:pt x="120" y="277"/>
                  </a:cubicBezTo>
                  <a:cubicBezTo>
                    <a:pt x="136" y="277"/>
                    <a:pt x="169" y="260"/>
                    <a:pt x="190" y="244"/>
                  </a:cubicBezTo>
                  <a:cubicBezTo>
                    <a:pt x="223" y="223"/>
                    <a:pt x="223" y="190"/>
                    <a:pt x="239" y="157"/>
                  </a:cubicBezTo>
                  <a:cubicBezTo>
                    <a:pt x="239" y="120"/>
                    <a:pt x="223" y="87"/>
                    <a:pt x="206" y="54"/>
                  </a:cubicBezTo>
                  <a:cubicBezTo>
                    <a:pt x="206" y="38"/>
                    <a:pt x="190" y="17"/>
                    <a:pt x="169" y="17"/>
                  </a:cubicBezTo>
                  <a:cubicBezTo>
                    <a:pt x="153" y="17"/>
                    <a:pt x="153" y="17"/>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5" name="Google Shape;21335;p60"/>
            <p:cNvSpPr/>
            <p:nvPr/>
          </p:nvSpPr>
          <p:spPr>
            <a:xfrm>
              <a:off x="4087075" y="2303950"/>
              <a:ext cx="6000" cy="6450"/>
            </a:xfrm>
            <a:custGeom>
              <a:avLst/>
              <a:gdLst/>
              <a:ahLst/>
              <a:cxnLst/>
              <a:rect l="l" t="t" r="r" b="b"/>
              <a:pathLst>
                <a:path w="240" h="258" extrusionOk="0">
                  <a:moveTo>
                    <a:pt x="112" y="1"/>
                  </a:moveTo>
                  <a:cubicBezTo>
                    <a:pt x="70" y="1"/>
                    <a:pt x="29" y="32"/>
                    <a:pt x="17" y="84"/>
                  </a:cubicBezTo>
                  <a:cubicBezTo>
                    <a:pt x="0" y="150"/>
                    <a:pt x="17" y="220"/>
                    <a:pt x="87" y="253"/>
                  </a:cubicBezTo>
                  <a:cubicBezTo>
                    <a:pt x="96" y="256"/>
                    <a:pt x="105" y="257"/>
                    <a:pt x="115" y="257"/>
                  </a:cubicBezTo>
                  <a:cubicBezTo>
                    <a:pt x="159" y="257"/>
                    <a:pt x="209" y="227"/>
                    <a:pt x="223" y="187"/>
                  </a:cubicBezTo>
                  <a:cubicBezTo>
                    <a:pt x="239" y="117"/>
                    <a:pt x="223" y="30"/>
                    <a:pt x="157" y="14"/>
                  </a:cubicBezTo>
                  <a:cubicBezTo>
                    <a:pt x="143" y="5"/>
                    <a:pt x="12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6" name="Google Shape;21336;p60"/>
            <p:cNvSpPr/>
            <p:nvPr/>
          </p:nvSpPr>
          <p:spPr>
            <a:xfrm>
              <a:off x="4094375" y="2288300"/>
              <a:ext cx="6425" cy="6425"/>
            </a:xfrm>
            <a:custGeom>
              <a:avLst/>
              <a:gdLst/>
              <a:ahLst/>
              <a:cxnLst/>
              <a:rect l="l" t="t" r="r" b="b"/>
              <a:pathLst>
                <a:path w="257" h="257" extrusionOk="0">
                  <a:moveTo>
                    <a:pt x="140" y="1"/>
                  </a:moveTo>
                  <a:cubicBezTo>
                    <a:pt x="86" y="1"/>
                    <a:pt x="45" y="33"/>
                    <a:pt x="17" y="91"/>
                  </a:cubicBezTo>
                  <a:cubicBezTo>
                    <a:pt x="1" y="157"/>
                    <a:pt x="34" y="227"/>
                    <a:pt x="88" y="244"/>
                  </a:cubicBezTo>
                  <a:cubicBezTo>
                    <a:pt x="101" y="253"/>
                    <a:pt x="115" y="257"/>
                    <a:pt x="130" y="257"/>
                  </a:cubicBezTo>
                  <a:cubicBezTo>
                    <a:pt x="170" y="257"/>
                    <a:pt x="211" y="225"/>
                    <a:pt x="224" y="174"/>
                  </a:cubicBezTo>
                  <a:cubicBezTo>
                    <a:pt x="257" y="108"/>
                    <a:pt x="224" y="38"/>
                    <a:pt x="174" y="5"/>
                  </a:cubicBezTo>
                  <a:cubicBezTo>
                    <a:pt x="162" y="2"/>
                    <a:pt x="15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7" name="Google Shape;21337;p60"/>
            <p:cNvSpPr/>
            <p:nvPr/>
          </p:nvSpPr>
          <p:spPr>
            <a:xfrm>
              <a:off x="4048000" y="2423225"/>
              <a:ext cx="6000" cy="6600"/>
            </a:xfrm>
            <a:custGeom>
              <a:avLst/>
              <a:gdLst/>
              <a:ahLst/>
              <a:cxnLst/>
              <a:rect l="l" t="t" r="r" b="b"/>
              <a:pathLst>
                <a:path w="240" h="264" extrusionOk="0">
                  <a:moveTo>
                    <a:pt x="104" y="0"/>
                  </a:moveTo>
                  <a:cubicBezTo>
                    <a:pt x="50" y="17"/>
                    <a:pt x="1" y="87"/>
                    <a:pt x="17" y="157"/>
                  </a:cubicBezTo>
                  <a:cubicBezTo>
                    <a:pt x="17" y="215"/>
                    <a:pt x="71" y="263"/>
                    <a:pt x="117" y="263"/>
                  </a:cubicBezTo>
                  <a:cubicBezTo>
                    <a:pt x="124" y="263"/>
                    <a:pt x="131" y="262"/>
                    <a:pt x="137" y="260"/>
                  </a:cubicBezTo>
                  <a:cubicBezTo>
                    <a:pt x="174" y="260"/>
                    <a:pt x="190" y="240"/>
                    <a:pt x="207" y="207"/>
                  </a:cubicBezTo>
                  <a:cubicBezTo>
                    <a:pt x="223" y="174"/>
                    <a:pt x="240" y="137"/>
                    <a:pt x="240" y="104"/>
                  </a:cubicBezTo>
                  <a:cubicBezTo>
                    <a:pt x="223" y="71"/>
                    <a:pt x="207" y="54"/>
                    <a:pt x="190" y="17"/>
                  </a:cubicBezTo>
                  <a:cubicBezTo>
                    <a:pt x="190" y="17"/>
                    <a:pt x="174"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8" name="Google Shape;21338;p60"/>
            <p:cNvSpPr/>
            <p:nvPr/>
          </p:nvSpPr>
          <p:spPr>
            <a:xfrm>
              <a:off x="4094800" y="2318925"/>
              <a:ext cx="5600" cy="6400"/>
            </a:xfrm>
            <a:custGeom>
              <a:avLst/>
              <a:gdLst/>
              <a:ahLst/>
              <a:cxnLst/>
              <a:rect l="l" t="t" r="r" b="b"/>
              <a:pathLst>
                <a:path w="224" h="256" extrusionOk="0">
                  <a:moveTo>
                    <a:pt x="103" y="0"/>
                  </a:moveTo>
                  <a:cubicBezTo>
                    <a:pt x="33" y="17"/>
                    <a:pt x="0" y="83"/>
                    <a:pt x="0" y="153"/>
                  </a:cubicBezTo>
                  <a:cubicBezTo>
                    <a:pt x="0" y="186"/>
                    <a:pt x="17" y="206"/>
                    <a:pt x="54" y="239"/>
                  </a:cubicBezTo>
                  <a:cubicBezTo>
                    <a:pt x="71" y="256"/>
                    <a:pt x="103" y="256"/>
                    <a:pt x="136" y="256"/>
                  </a:cubicBezTo>
                  <a:cubicBezTo>
                    <a:pt x="190" y="239"/>
                    <a:pt x="223" y="169"/>
                    <a:pt x="223" y="103"/>
                  </a:cubicBezTo>
                  <a:cubicBezTo>
                    <a:pt x="223" y="66"/>
                    <a:pt x="207" y="50"/>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9" name="Google Shape;21339;p60"/>
            <p:cNvSpPr/>
            <p:nvPr/>
          </p:nvSpPr>
          <p:spPr>
            <a:xfrm>
              <a:off x="4069450" y="2401375"/>
              <a:ext cx="5575" cy="6400"/>
            </a:xfrm>
            <a:custGeom>
              <a:avLst/>
              <a:gdLst/>
              <a:ahLst/>
              <a:cxnLst/>
              <a:rect l="l" t="t" r="r" b="b"/>
              <a:pathLst>
                <a:path w="223" h="256" extrusionOk="0">
                  <a:moveTo>
                    <a:pt x="87" y="0"/>
                  </a:moveTo>
                  <a:cubicBezTo>
                    <a:pt x="37" y="17"/>
                    <a:pt x="0" y="83"/>
                    <a:pt x="0" y="153"/>
                  </a:cubicBezTo>
                  <a:cubicBezTo>
                    <a:pt x="0" y="186"/>
                    <a:pt x="17" y="223"/>
                    <a:pt x="54" y="240"/>
                  </a:cubicBezTo>
                  <a:cubicBezTo>
                    <a:pt x="70" y="256"/>
                    <a:pt x="103" y="256"/>
                    <a:pt x="120" y="256"/>
                  </a:cubicBezTo>
                  <a:cubicBezTo>
                    <a:pt x="190" y="256"/>
                    <a:pt x="223" y="186"/>
                    <a:pt x="223" y="120"/>
                  </a:cubicBezTo>
                  <a:cubicBezTo>
                    <a:pt x="223" y="83"/>
                    <a:pt x="206" y="50"/>
                    <a:pt x="173" y="33"/>
                  </a:cubicBezTo>
                  <a:cubicBezTo>
                    <a:pt x="173" y="17"/>
                    <a:pt x="157" y="17"/>
                    <a:pt x="157" y="17"/>
                  </a:cubicBezTo>
                  <a:cubicBezTo>
                    <a:pt x="140" y="0"/>
                    <a:pt x="12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0" name="Google Shape;21340;p60"/>
            <p:cNvSpPr/>
            <p:nvPr/>
          </p:nvSpPr>
          <p:spPr>
            <a:xfrm>
              <a:off x="4095625" y="2366950"/>
              <a:ext cx="6100" cy="6675"/>
            </a:xfrm>
            <a:custGeom>
              <a:avLst/>
              <a:gdLst/>
              <a:ahLst/>
              <a:cxnLst/>
              <a:rect l="l" t="t" r="r" b="b"/>
              <a:pathLst>
                <a:path w="244" h="267" extrusionOk="0">
                  <a:moveTo>
                    <a:pt x="103" y="0"/>
                  </a:moveTo>
                  <a:cubicBezTo>
                    <a:pt x="70" y="17"/>
                    <a:pt x="54" y="37"/>
                    <a:pt x="38" y="54"/>
                  </a:cubicBezTo>
                  <a:cubicBezTo>
                    <a:pt x="21" y="87"/>
                    <a:pt x="0" y="120"/>
                    <a:pt x="21" y="157"/>
                  </a:cubicBezTo>
                  <a:cubicBezTo>
                    <a:pt x="21" y="190"/>
                    <a:pt x="38" y="223"/>
                    <a:pt x="54" y="244"/>
                  </a:cubicBezTo>
                  <a:cubicBezTo>
                    <a:pt x="77" y="255"/>
                    <a:pt x="92" y="267"/>
                    <a:pt x="112" y="267"/>
                  </a:cubicBezTo>
                  <a:cubicBezTo>
                    <a:pt x="121" y="267"/>
                    <a:pt x="130" y="265"/>
                    <a:pt x="141" y="260"/>
                  </a:cubicBezTo>
                  <a:cubicBezTo>
                    <a:pt x="207" y="260"/>
                    <a:pt x="244" y="190"/>
                    <a:pt x="227" y="120"/>
                  </a:cubicBezTo>
                  <a:cubicBezTo>
                    <a:pt x="227" y="87"/>
                    <a:pt x="207" y="54"/>
                    <a:pt x="190" y="37"/>
                  </a:cubicBezTo>
                  <a:cubicBezTo>
                    <a:pt x="174" y="17"/>
                    <a:pt x="174" y="17"/>
                    <a:pt x="157" y="17"/>
                  </a:cubicBezTo>
                  <a:cubicBezTo>
                    <a:pt x="141"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1" name="Google Shape;21341;p60"/>
            <p:cNvSpPr/>
            <p:nvPr/>
          </p:nvSpPr>
          <p:spPr>
            <a:xfrm>
              <a:off x="4096550" y="2271600"/>
              <a:ext cx="5600" cy="6525"/>
            </a:xfrm>
            <a:custGeom>
              <a:avLst/>
              <a:gdLst/>
              <a:ahLst/>
              <a:cxnLst/>
              <a:rect l="l" t="t" r="r" b="b"/>
              <a:pathLst>
                <a:path w="224" h="261" extrusionOk="0">
                  <a:moveTo>
                    <a:pt x="104" y="1"/>
                  </a:moveTo>
                  <a:cubicBezTo>
                    <a:pt x="66" y="1"/>
                    <a:pt x="50" y="17"/>
                    <a:pt x="33" y="38"/>
                  </a:cubicBezTo>
                  <a:cubicBezTo>
                    <a:pt x="17" y="71"/>
                    <a:pt x="1" y="104"/>
                    <a:pt x="1" y="141"/>
                  </a:cubicBezTo>
                  <a:cubicBezTo>
                    <a:pt x="1" y="174"/>
                    <a:pt x="17" y="207"/>
                    <a:pt x="50" y="223"/>
                  </a:cubicBezTo>
                  <a:cubicBezTo>
                    <a:pt x="66" y="260"/>
                    <a:pt x="104" y="260"/>
                    <a:pt x="120" y="260"/>
                  </a:cubicBezTo>
                  <a:cubicBezTo>
                    <a:pt x="190" y="244"/>
                    <a:pt x="223" y="190"/>
                    <a:pt x="223" y="120"/>
                  </a:cubicBezTo>
                  <a:lnTo>
                    <a:pt x="223" y="104"/>
                  </a:lnTo>
                  <a:cubicBezTo>
                    <a:pt x="207" y="54"/>
                    <a:pt x="19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2" name="Google Shape;21342;p60"/>
            <p:cNvSpPr/>
            <p:nvPr/>
          </p:nvSpPr>
          <p:spPr>
            <a:xfrm>
              <a:off x="4079325" y="2339525"/>
              <a:ext cx="6025" cy="6425"/>
            </a:xfrm>
            <a:custGeom>
              <a:avLst/>
              <a:gdLst/>
              <a:ahLst/>
              <a:cxnLst/>
              <a:rect l="l" t="t" r="r" b="b"/>
              <a:pathLst>
                <a:path w="241" h="257" extrusionOk="0">
                  <a:moveTo>
                    <a:pt x="104" y="1"/>
                  </a:moveTo>
                  <a:cubicBezTo>
                    <a:pt x="34" y="1"/>
                    <a:pt x="1" y="67"/>
                    <a:pt x="17" y="137"/>
                  </a:cubicBezTo>
                  <a:cubicBezTo>
                    <a:pt x="17" y="170"/>
                    <a:pt x="34" y="207"/>
                    <a:pt x="55" y="223"/>
                  </a:cubicBezTo>
                  <a:cubicBezTo>
                    <a:pt x="88" y="256"/>
                    <a:pt x="104" y="256"/>
                    <a:pt x="137" y="256"/>
                  </a:cubicBezTo>
                  <a:cubicBezTo>
                    <a:pt x="174" y="240"/>
                    <a:pt x="191" y="223"/>
                    <a:pt x="207" y="207"/>
                  </a:cubicBezTo>
                  <a:cubicBezTo>
                    <a:pt x="224" y="170"/>
                    <a:pt x="240" y="137"/>
                    <a:pt x="224" y="104"/>
                  </a:cubicBezTo>
                  <a:cubicBezTo>
                    <a:pt x="224" y="67"/>
                    <a:pt x="207" y="34"/>
                    <a:pt x="191" y="17"/>
                  </a:cubicBezTo>
                  <a:cubicBezTo>
                    <a:pt x="174" y="17"/>
                    <a:pt x="17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3" name="Google Shape;21343;p60"/>
            <p:cNvSpPr/>
            <p:nvPr/>
          </p:nvSpPr>
          <p:spPr>
            <a:xfrm>
              <a:off x="3860300" y="2239450"/>
              <a:ext cx="5600" cy="6400"/>
            </a:xfrm>
            <a:custGeom>
              <a:avLst/>
              <a:gdLst/>
              <a:ahLst/>
              <a:cxnLst/>
              <a:rect l="l" t="t" r="r" b="b"/>
              <a:pathLst>
                <a:path w="224" h="256" extrusionOk="0">
                  <a:moveTo>
                    <a:pt x="87" y="0"/>
                  </a:moveTo>
                  <a:cubicBezTo>
                    <a:pt x="34" y="17"/>
                    <a:pt x="1" y="66"/>
                    <a:pt x="1" y="153"/>
                  </a:cubicBezTo>
                  <a:cubicBezTo>
                    <a:pt x="1" y="190"/>
                    <a:pt x="17" y="206"/>
                    <a:pt x="54" y="223"/>
                  </a:cubicBezTo>
                  <a:cubicBezTo>
                    <a:pt x="71" y="256"/>
                    <a:pt x="104" y="256"/>
                    <a:pt x="120" y="256"/>
                  </a:cubicBezTo>
                  <a:cubicBezTo>
                    <a:pt x="157" y="256"/>
                    <a:pt x="190" y="223"/>
                    <a:pt x="207" y="206"/>
                  </a:cubicBezTo>
                  <a:cubicBezTo>
                    <a:pt x="223" y="169"/>
                    <a:pt x="223" y="136"/>
                    <a:pt x="223" y="103"/>
                  </a:cubicBezTo>
                  <a:cubicBezTo>
                    <a:pt x="223" y="66"/>
                    <a:pt x="207" y="33"/>
                    <a:pt x="174" y="17"/>
                  </a:cubicBezTo>
                  <a:cubicBezTo>
                    <a:pt x="174" y="17"/>
                    <a:pt x="157"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4" name="Google Shape;21344;p60"/>
            <p:cNvSpPr/>
            <p:nvPr/>
          </p:nvSpPr>
          <p:spPr>
            <a:xfrm>
              <a:off x="3856900" y="2315300"/>
              <a:ext cx="6425" cy="6525"/>
            </a:xfrm>
            <a:custGeom>
              <a:avLst/>
              <a:gdLst/>
              <a:ahLst/>
              <a:cxnLst/>
              <a:rect l="l" t="t" r="r" b="b"/>
              <a:pathLst>
                <a:path w="257" h="261" extrusionOk="0">
                  <a:moveTo>
                    <a:pt x="137" y="1"/>
                  </a:moveTo>
                  <a:cubicBezTo>
                    <a:pt x="86" y="1"/>
                    <a:pt x="45" y="33"/>
                    <a:pt x="17" y="91"/>
                  </a:cubicBezTo>
                  <a:cubicBezTo>
                    <a:pt x="1" y="145"/>
                    <a:pt x="34" y="228"/>
                    <a:pt x="87" y="248"/>
                  </a:cubicBezTo>
                  <a:cubicBezTo>
                    <a:pt x="100" y="257"/>
                    <a:pt x="115" y="261"/>
                    <a:pt x="130" y="261"/>
                  </a:cubicBezTo>
                  <a:cubicBezTo>
                    <a:pt x="170" y="261"/>
                    <a:pt x="211" y="230"/>
                    <a:pt x="223" y="178"/>
                  </a:cubicBezTo>
                  <a:cubicBezTo>
                    <a:pt x="256" y="108"/>
                    <a:pt x="223" y="42"/>
                    <a:pt x="170" y="5"/>
                  </a:cubicBezTo>
                  <a:cubicBezTo>
                    <a:pt x="159" y="2"/>
                    <a:pt x="14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5" name="Google Shape;21345;p60"/>
            <p:cNvSpPr/>
            <p:nvPr/>
          </p:nvSpPr>
          <p:spPr>
            <a:xfrm>
              <a:off x="3856500" y="2284500"/>
              <a:ext cx="6000" cy="6925"/>
            </a:xfrm>
            <a:custGeom>
              <a:avLst/>
              <a:gdLst/>
              <a:ahLst/>
              <a:cxnLst/>
              <a:rect l="l" t="t" r="r" b="b"/>
              <a:pathLst>
                <a:path w="240" h="277" extrusionOk="0">
                  <a:moveTo>
                    <a:pt x="136" y="0"/>
                  </a:moveTo>
                  <a:cubicBezTo>
                    <a:pt x="103" y="0"/>
                    <a:pt x="66" y="17"/>
                    <a:pt x="50" y="37"/>
                  </a:cubicBezTo>
                  <a:cubicBezTo>
                    <a:pt x="0" y="87"/>
                    <a:pt x="0" y="157"/>
                    <a:pt x="33" y="223"/>
                  </a:cubicBezTo>
                  <a:cubicBezTo>
                    <a:pt x="50" y="243"/>
                    <a:pt x="66" y="260"/>
                    <a:pt x="103" y="276"/>
                  </a:cubicBezTo>
                  <a:cubicBezTo>
                    <a:pt x="136" y="276"/>
                    <a:pt x="169" y="260"/>
                    <a:pt x="186" y="243"/>
                  </a:cubicBezTo>
                  <a:cubicBezTo>
                    <a:pt x="239" y="190"/>
                    <a:pt x="239" y="103"/>
                    <a:pt x="206" y="54"/>
                  </a:cubicBezTo>
                  <a:cubicBezTo>
                    <a:pt x="186" y="37"/>
                    <a:pt x="169" y="17"/>
                    <a:pt x="153" y="17"/>
                  </a:cubicBezTo>
                  <a:cubicBezTo>
                    <a:pt x="153" y="17"/>
                    <a:pt x="136" y="17"/>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6" name="Google Shape;21346;p60"/>
            <p:cNvSpPr/>
            <p:nvPr/>
          </p:nvSpPr>
          <p:spPr>
            <a:xfrm>
              <a:off x="3861650" y="2269025"/>
              <a:ext cx="6000" cy="6525"/>
            </a:xfrm>
            <a:custGeom>
              <a:avLst/>
              <a:gdLst/>
              <a:ahLst/>
              <a:cxnLst/>
              <a:rect l="l" t="t" r="r" b="b"/>
              <a:pathLst>
                <a:path w="240" h="261" extrusionOk="0">
                  <a:moveTo>
                    <a:pt x="103" y="1"/>
                  </a:moveTo>
                  <a:cubicBezTo>
                    <a:pt x="33" y="1"/>
                    <a:pt x="0" y="71"/>
                    <a:pt x="0" y="141"/>
                  </a:cubicBezTo>
                  <a:cubicBezTo>
                    <a:pt x="17" y="174"/>
                    <a:pt x="33" y="207"/>
                    <a:pt x="50" y="223"/>
                  </a:cubicBezTo>
                  <a:cubicBezTo>
                    <a:pt x="66" y="260"/>
                    <a:pt x="103" y="260"/>
                    <a:pt x="136" y="260"/>
                  </a:cubicBezTo>
                  <a:cubicBezTo>
                    <a:pt x="186" y="244"/>
                    <a:pt x="240" y="174"/>
                    <a:pt x="223" y="104"/>
                  </a:cubicBezTo>
                  <a:cubicBezTo>
                    <a:pt x="223" y="71"/>
                    <a:pt x="207" y="38"/>
                    <a:pt x="186"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7" name="Google Shape;21347;p60"/>
            <p:cNvSpPr/>
            <p:nvPr/>
          </p:nvSpPr>
          <p:spPr>
            <a:xfrm>
              <a:off x="3850425" y="2395400"/>
              <a:ext cx="6100" cy="6575"/>
            </a:xfrm>
            <a:custGeom>
              <a:avLst/>
              <a:gdLst/>
              <a:ahLst/>
              <a:cxnLst/>
              <a:rect l="l" t="t" r="r" b="b"/>
              <a:pathLst>
                <a:path w="244" h="263" extrusionOk="0">
                  <a:moveTo>
                    <a:pt x="130" y="0"/>
                  </a:moveTo>
                  <a:cubicBezTo>
                    <a:pt x="121" y="0"/>
                    <a:pt x="111" y="4"/>
                    <a:pt x="103" y="13"/>
                  </a:cubicBezTo>
                  <a:cubicBezTo>
                    <a:pt x="70" y="13"/>
                    <a:pt x="54" y="33"/>
                    <a:pt x="37" y="66"/>
                  </a:cubicBezTo>
                  <a:cubicBezTo>
                    <a:pt x="0" y="83"/>
                    <a:pt x="0" y="116"/>
                    <a:pt x="0" y="153"/>
                  </a:cubicBezTo>
                  <a:cubicBezTo>
                    <a:pt x="17" y="186"/>
                    <a:pt x="37" y="219"/>
                    <a:pt x="54" y="239"/>
                  </a:cubicBezTo>
                  <a:cubicBezTo>
                    <a:pt x="65" y="251"/>
                    <a:pt x="85" y="263"/>
                    <a:pt x="109" y="263"/>
                  </a:cubicBezTo>
                  <a:cubicBezTo>
                    <a:pt x="119" y="263"/>
                    <a:pt x="129" y="261"/>
                    <a:pt x="140" y="256"/>
                  </a:cubicBezTo>
                  <a:cubicBezTo>
                    <a:pt x="190" y="256"/>
                    <a:pt x="243" y="186"/>
                    <a:pt x="223" y="116"/>
                  </a:cubicBezTo>
                  <a:cubicBezTo>
                    <a:pt x="223" y="83"/>
                    <a:pt x="206" y="50"/>
                    <a:pt x="190" y="33"/>
                  </a:cubicBezTo>
                  <a:cubicBezTo>
                    <a:pt x="173" y="13"/>
                    <a:pt x="173" y="13"/>
                    <a:pt x="157" y="13"/>
                  </a:cubicBezTo>
                  <a:cubicBezTo>
                    <a:pt x="148" y="4"/>
                    <a:pt x="139"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8" name="Google Shape;21348;p60"/>
            <p:cNvSpPr/>
            <p:nvPr/>
          </p:nvSpPr>
          <p:spPr>
            <a:xfrm>
              <a:off x="3853000" y="2351075"/>
              <a:ext cx="6100" cy="6625"/>
            </a:xfrm>
            <a:custGeom>
              <a:avLst/>
              <a:gdLst/>
              <a:ahLst/>
              <a:cxnLst/>
              <a:rect l="l" t="t" r="r" b="b"/>
              <a:pathLst>
                <a:path w="244" h="265" extrusionOk="0">
                  <a:moveTo>
                    <a:pt x="140" y="0"/>
                  </a:moveTo>
                  <a:cubicBezTo>
                    <a:pt x="103" y="0"/>
                    <a:pt x="70" y="17"/>
                    <a:pt x="54" y="33"/>
                  </a:cubicBezTo>
                  <a:cubicBezTo>
                    <a:pt x="37" y="54"/>
                    <a:pt x="17" y="87"/>
                    <a:pt x="17" y="120"/>
                  </a:cubicBezTo>
                  <a:cubicBezTo>
                    <a:pt x="0" y="157"/>
                    <a:pt x="17" y="190"/>
                    <a:pt x="37" y="207"/>
                  </a:cubicBezTo>
                  <a:cubicBezTo>
                    <a:pt x="56" y="247"/>
                    <a:pt x="88" y="264"/>
                    <a:pt x="121" y="264"/>
                  </a:cubicBezTo>
                  <a:cubicBezTo>
                    <a:pt x="144" y="264"/>
                    <a:pt x="169" y="255"/>
                    <a:pt x="190" y="240"/>
                  </a:cubicBezTo>
                  <a:cubicBezTo>
                    <a:pt x="243" y="190"/>
                    <a:pt x="243" y="103"/>
                    <a:pt x="206" y="54"/>
                  </a:cubicBezTo>
                  <a:cubicBezTo>
                    <a:pt x="190" y="33"/>
                    <a:pt x="173" y="17"/>
                    <a:pt x="157" y="17"/>
                  </a:cubicBezTo>
                  <a:cubicBezTo>
                    <a:pt x="157" y="0"/>
                    <a:pt x="14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9" name="Google Shape;21349;p60"/>
            <p:cNvSpPr/>
            <p:nvPr/>
          </p:nvSpPr>
          <p:spPr>
            <a:xfrm>
              <a:off x="3855575" y="2331275"/>
              <a:ext cx="5575" cy="6525"/>
            </a:xfrm>
            <a:custGeom>
              <a:avLst/>
              <a:gdLst/>
              <a:ahLst/>
              <a:cxnLst/>
              <a:rect l="l" t="t" r="r" b="b"/>
              <a:pathLst>
                <a:path w="223" h="261" extrusionOk="0">
                  <a:moveTo>
                    <a:pt x="103" y="1"/>
                  </a:moveTo>
                  <a:cubicBezTo>
                    <a:pt x="37" y="21"/>
                    <a:pt x="0" y="87"/>
                    <a:pt x="0" y="157"/>
                  </a:cubicBezTo>
                  <a:cubicBezTo>
                    <a:pt x="0" y="190"/>
                    <a:pt x="17" y="207"/>
                    <a:pt x="54" y="244"/>
                  </a:cubicBezTo>
                  <a:cubicBezTo>
                    <a:pt x="70" y="261"/>
                    <a:pt x="103" y="261"/>
                    <a:pt x="140" y="261"/>
                  </a:cubicBezTo>
                  <a:cubicBezTo>
                    <a:pt x="190" y="244"/>
                    <a:pt x="223" y="174"/>
                    <a:pt x="223" y="104"/>
                  </a:cubicBezTo>
                  <a:cubicBezTo>
                    <a:pt x="223" y="71"/>
                    <a:pt x="206" y="54"/>
                    <a:pt x="173" y="21"/>
                  </a:cubicBezTo>
                  <a:cubicBezTo>
                    <a:pt x="173" y="21"/>
                    <a:pt x="157" y="2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0" name="Google Shape;21350;p60"/>
            <p:cNvSpPr/>
            <p:nvPr/>
          </p:nvSpPr>
          <p:spPr>
            <a:xfrm>
              <a:off x="3865875" y="2344675"/>
              <a:ext cx="5600" cy="6600"/>
            </a:xfrm>
            <a:custGeom>
              <a:avLst/>
              <a:gdLst/>
              <a:ahLst/>
              <a:cxnLst/>
              <a:rect l="l" t="t" r="r" b="b"/>
              <a:pathLst>
                <a:path w="224" h="264" extrusionOk="0">
                  <a:moveTo>
                    <a:pt x="87" y="1"/>
                  </a:moveTo>
                  <a:cubicBezTo>
                    <a:pt x="71" y="17"/>
                    <a:pt x="38" y="34"/>
                    <a:pt x="17" y="50"/>
                  </a:cubicBezTo>
                  <a:cubicBezTo>
                    <a:pt x="0" y="83"/>
                    <a:pt x="0" y="120"/>
                    <a:pt x="0" y="153"/>
                  </a:cubicBezTo>
                  <a:cubicBezTo>
                    <a:pt x="0" y="186"/>
                    <a:pt x="17" y="223"/>
                    <a:pt x="54" y="240"/>
                  </a:cubicBezTo>
                  <a:cubicBezTo>
                    <a:pt x="66" y="252"/>
                    <a:pt x="86" y="263"/>
                    <a:pt x="102" y="263"/>
                  </a:cubicBezTo>
                  <a:cubicBezTo>
                    <a:pt x="109" y="263"/>
                    <a:pt x="115" y="261"/>
                    <a:pt x="120" y="256"/>
                  </a:cubicBezTo>
                  <a:cubicBezTo>
                    <a:pt x="190" y="256"/>
                    <a:pt x="223" y="186"/>
                    <a:pt x="223" y="120"/>
                  </a:cubicBezTo>
                  <a:cubicBezTo>
                    <a:pt x="223" y="83"/>
                    <a:pt x="207" y="50"/>
                    <a:pt x="174" y="34"/>
                  </a:cubicBezTo>
                  <a:cubicBezTo>
                    <a:pt x="174" y="17"/>
                    <a:pt x="157" y="17"/>
                    <a:pt x="157" y="17"/>
                  </a:cubicBezTo>
                  <a:cubicBezTo>
                    <a:pt x="141" y="1"/>
                    <a:pt x="120"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1" name="Google Shape;21351;p60"/>
            <p:cNvSpPr/>
            <p:nvPr/>
          </p:nvSpPr>
          <p:spPr>
            <a:xfrm>
              <a:off x="3885250" y="2403425"/>
              <a:ext cx="3025" cy="2600"/>
            </a:xfrm>
            <a:custGeom>
              <a:avLst/>
              <a:gdLst/>
              <a:ahLst/>
              <a:cxnLst/>
              <a:rect l="l" t="t" r="r" b="b"/>
              <a:pathLst>
                <a:path w="121" h="104" extrusionOk="0">
                  <a:moveTo>
                    <a:pt x="87" y="1"/>
                  </a:moveTo>
                  <a:cubicBezTo>
                    <a:pt x="50" y="1"/>
                    <a:pt x="34" y="21"/>
                    <a:pt x="17" y="38"/>
                  </a:cubicBezTo>
                  <a:cubicBezTo>
                    <a:pt x="1" y="54"/>
                    <a:pt x="1" y="71"/>
                    <a:pt x="1" y="104"/>
                  </a:cubicBezTo>
                  <a:cubicBezTo>
                    <a:pt x="34" y="71"/>
                    <a:pt x="87" y="38"/>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2" name="Google Shape;21352;p60"/>
            <p:cNvSpPr/>
            <p:nvPr/>
          </p:nvSpPr>
          <p:spPr>
            <a:xfrm>
              <a:off x="3854325" y="2378600"/>
              <a:ext cx="6000" cy="6575"/>
            </a:xfrm>
            <a:custGeom>
              <a:avLst/>
              <a:gdLst/>
              <a:ahLst/>
              <a:cxnLst/>
              <a:rect l="l" t="t" r="r" b="b"/>
              <a:pathLst>
                <a:path w="240" h="263" extrusionOk="0">
                  <a:moveTo>
                    <a:pt x="137" y="0"/>
                  </a:moveTo>
                  <a:cubicBezTo>
                    <a:pt x="120" y="0"/>
                    <a:pt x="87" y="17"/>
                    <a:pt x="67" y="33"/>
                  </a:cubicBezTo>
                  <a:cubicBezTo>
                    <a:pt x="17" y="66"/>
                    <a:pt x="1" y="153"/>
                    <a:pt x="50" y="223"/>
                  </a:cubicBezTo>
                  <a:cubicBezTo>
                    <a:pt x="67" y="239"/>
                    <a:pt x="87" y="256"/>
                    <a:pt x="120" y="256"/>
                  </a:cubicBezTo>
                  <a:cubicBezTo>
                    <a:pt x="130" y="261"/>
                    <a:pt x="138" y="263"/>
                    <a:pt x="146" y="263"/>
                  </a:cubicBezTo>
                  <a:cubicBezTo>
                    <a:pt x="165" y="263"/>
                    <a:pt x="181" y="251"/>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3" name="Google Shape;21353;p60"/>
            <p:cNvSpPr/>
            <p:nvPr/>
          </p:nvSpPr>
          <p:spPr>
            <a:xfrm>
              <a:off x="3871950" y="2406000"/>
              <a:ext cx="6000" cy="6950"/>
            </a:xfrm>
            <a:custGeom>
              <a:avLst/>
              <a:gdLst/>
              <a:ahLst/>
              <a:cxnLst/>
              <a:rect l="l" t="t" r="r" b="b"/>
              <a:pathLst>
                <a:path w="240" h="278" extrusionOk="0">
                  <a:moveTo>
                    <a:pt x="137" y="1"/>
                  </a:moveTo>
                  <a:cubicBezTo>
                    <a:pt x="104" y="1"/>
                    <a:pt x="83" y="22"/>
                    <a:pt x="50" y="38"/>
                  </a:cubicBezTo>
                  <a:cubicBezTo>
                    <a:pt x="17" y="88"/>
                    <a:pt x="1" y="174"/>
                    <a:pt x="34" y="228"/>
                  </a:cubicBezTo>
                  <a:cubicBezTo>
                    <a:pt x="67" y="244"/>
                    <a:pt x="83" y="261"/>
                    <a:pt x="120" y="277"/>
                  </a:cubicBezTo>
                  <a:cubicBezTo>
                    <a:pt x="153" y="277"/>
                    <a:pt x="170" y="261"/>
                    <a:pt x="207" y="244"/>
                  </a:cubicBezTo>
                  <a:cubicBezTo>
                    <a:pt x="223" y="228"/>
                    <a:pt x="240" y="191"/>
                    <a:pt x="240" y="158"/>
                  </a:cubicBezTo>
                  <a:cubicBezTo>
                    <a:pt x="240" y="125"/>
                    <a:pt x="240" y="88"/>
                    <a:pt x="223" y="55"/>
                  </a:cubicBezTo>
                  <a:cubicBezTo>
                    <a:pt x="207" y="38"/>
                    <a:pt x="186" y="22"/>
                    <a:pt x="170" y="22"/>
                  </a:cubicBezTo>
                  <a:cubicBezTo>
                    <a:pt x="153" y="22"/>
                    <a:pt x="153" y="22"/>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4" name="Google Shape;21354;p60"/>
            <p:cNvSpPr/>
            <p:nvPr/>
          </p:nvSpPr>
          <p:spPr>
            <a:xfrm>
              <a:off x="3870200" y="2327475"/>
              <a:ext cx="6000" cy="6825"/>
            </a:xfrm>
            <a:custGeom>
              <a:avLst/>
              <a:gdLst/>
              <a:ahLst/>
              <a:cxnLst/>
              <a:rect l="l" t="t" r="r" b="b"/>
              <a:pathLst>
                <a:path w="240" h="273" extrusionOk="0">
                  <a:moveTo>
                    <a:pt x="137" y="0"/>
                  </a:moveTo>
                  <a:cubicBezTo>
                    <a:pt x="104" y="0"/>
                    <a:pt x="71" y="17"/>
                    <a:pt x="50" y="33"/>
                  </a:cubicBezTo>
                  <a:cubicBezTo>
                    <a:pt x="1" y="87"/>
                    <a:pt x="1" y="153"/>
                    <a:pt x="34" y="223"/>
                  </a:cubicBezTo>
                  <a:cubicBezTo>
                    <a:pt x="55" y="254"/>
                    <a:pt x="86" y="272"/>
                    <a:pt x="118" y="272"/>
                  </a:cubicBezTo>
                  <a:cubicBezTo>
                    <a:pt x="142" y="272"/>
                    <a:pt x="167" y="262"/>
                    <a:pt x="190" y="239"/>
                  </a:cubicBezTo>
                  <a:cubicBezTo>
                    <a:pt x="240" y="190"/>
                    <a:pt x="240" y="103"/>
                    <a:pt x="207" y="50"/>
                  </a:cubicBezTo>
                  <a:cubicBezTo>
                    <a:pt x="190" y="33"/>
                    <a:pt x="174" y="17"/>
                    <a:pt x="153" y="17"/>
                  </a:cubicBezTo>
                  <a:cubicBezTo>
                    <a:pt x="153" y="17"/>
                    <a:pt x="137"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5" name="Google Shape;21355;p60"/>
            <p:cNvSpPr/>
            <p:nvPr/>
          </p:nvSpPr>
          <p:spPr>
            <a:xfrm>
              <a:off x="3861650" y="2363550"/>
              <a:ext cx="5600" cy="6625"/>
            </a:xfrm>
            <a:custGeom>
              <a:avLst/>
              <a:gdLst/>
              <a:ahLst/>
              <a:cxnLst/>
              <a:rect l="l" t="t" r="r" b="b"/>
              <a:pathLst>
                <a:path w="224" h="265" extrusionOk="0">
                  <a:moveTo>
                    <a:pt x="83" y="0"/>
                  </a:moveTo>
                  <a:cubicBezTo>
                    <a:pt x="33" y="17"/>
                    <a:pt x="0" y="87"/>
                    <a:pt x="0" y="153"/>
                  </a:cubicBezTo>
                  <a:cubicBezTo>
                    <a:pt x="0" y="190"/>
                    <a:pt x="17" y="223"/>
                    <a:pt x="50" y="239"/>
                  </a:cubicBezTo>
                  <a:cubicBezTo>
                    <a:pt x="61" y="251"/>
                    <a:pt x="83" y="265"/>
                    <a:pt x="101" y="265"/>
                  </a:cubicBezTo>
                  <a:cubicBezTo>
                    <a:pt x="108" y="265"/>
                    <a:pt x="115" y="262"/>
                    <a:pt x="120" y="256"/>
                  </a:cubicBezTo>
                  <a:cubicBezTo>
                    <a:pt x="153" y="256"/>
                    <a:pt x="186" y="239"/>
                    <a:pt x="207" y="206"/>
                  </a:cubicBezTo>
                  <a:cubicBezTo>
                    <a:pt x="223" y="190"/>
                    <a:pt x="223" y="153"/>
                    <a:pt x="223" y="120"/>
                  </a:cubicBezTo>
                  <a:cubicBezTo>
                    <a:pt x="223" y="87"/>
                    <a:pt x="207" y="50"/>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6" name="Google Shape;21356;p60"/>
            <p:cNvSpPr/>
            <p:nvPr/>
          </p:nvSpPr>
          <p:spPr>
            <a:xfrm>
              <a:off x="3857325" y="2408500"/>
              <a:ext cx="6000" cy="6600"/>
            </a:xfrm>
            <a:custGeom>
              <a:avLst/>
              <a:gdLst/>
              <a:ahLst/>
              <a:cxnLst/>
              <a:rect l="l" t="t" r="r" b="b"/>
              <a:pathLst>
                <a:path w="240" h="264" extrusionOk="0">
                  <a:moveTo>
                    <a:pt x="140" y="0"/>
                  </a:moveTo>
                  <a:cubicBezTo>
                    <a:pt x="82" y="0"/>
                    <a:pt x="31" y="35"/>
                    <a:pt x="17" y="91"/>
                  </a:cubicBezTo>
                  <a:cubicBezTo>
                    <a:pt x="0" y="144"/>
                    <a:pt x="33" y="231"/>
                    <a:pt x="87" y="247"/>
                  </a:cubicBezTo>
                  <a:cubicBezTo>
                    <a:pt x="103" y="264"/>
                    <a:pt x="120" y="264"/>
                    <a:pt x="136" y="264"/>
                  </a:cubicBezTo>
                  <a:cubicBezTo>
                    <a:pt x="173" y="264"/>
                    <a:pt x="206" y="231"/>
                    <a:pt x="223" y="177"/>
                  </a:cubicBezTo>
                  <a:cubicBezTo>
                    <a:pt x="239" y="128"/>
                    <a:pt x="239" y="74"/>
                    <a:pt x="206" y="41"/>
                  </a:cubicBezTo>
                  <a:lnTo>
                    <a:pt x="173" y="4"/>
                  </a:lnTo>
                  <a:cubicBezTo>
                    <a:pt x="162" y="1"/>
                    <a:pt x="151"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7" name="Google Shape;21357;p60"/>
            <p:cNvSpPr/>
            <p:nvPr/>
          </p:nvSpPr>
          <p:spPr>
            <a:xfrm>
              <a:off x="4063875" y="2370875"/>
              <a:ext cx="5600" cy="6400"/>
            </a:xfrm>
            <a:custGeom>
              <a:avLst/>
              <a:gdLst/>
              <a:ahLst/>
              <a:cxnLst/>
              <a:rect l="l" t="t" r="r" b="b"/>
              <a:pathLst>
                <a:path w="224" h="256" extrusionOk="0">
                  <a:moveTo>
                    <a:pt x="87" y="0"/>
                  </a:moveTo>
                  <a:cubicBezTo>
                    <a:pt x="71" y="0"/>
                    <a:pt x="54" y="17"/>
                    <a:pt x="34" y="33"/>
                  </a:cubicBezTo>
                  <a:cubicBezTo>
                    <a:pt x="1" y="66"/>
                    <a:pt x="1" y="103"/>
                    <a:pt x="1" y="153"/>
                  </a:cubicBezTo>
                  <a:cubicBezTo>
                    <a:pt x="1" y="190"/>
                    <a:pt x="17" y="206"/>
                    <a:pt x="34" y="239"/>
                  </a:cubicBezTo>
                  <a:cubicBezTo>
                    <a:pt x="71" y="256"/>
                    <a:pt x="104" y="256"/>
                    <a:pt x="120" y="256"/>
                  </a:cubicBezTo>
                  <a:cubicBezTo>
                    <a:pt x="190" y="239"/>
                    <a:pt x="223" y="190"/>
                    <a:pt x="223" y="120"/>
                  </a:cubicBezTo>
                  <a:lnTo>
                    <a:pt x="223" y="103"/>
                  </a:lnTo>
                  <a:cubicBezTo>
                    <a:pt x="207" y="49"/>
                    <a:pt x="190"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8" name="Google Shape;21358;p60"/>
            <p:cNvSpPr/>
            <p:nvPr/>
          </p:nvSpPr>
          <p:spPr>
            <a:xfrm>
              <a:off x="4061300" y="2434350"/>
              <a:ext cx="6525" cy="6525"/>
            </a:xfrm>
            <a:custGeom>
              <a:avLst/>
              <a:gdLst/>
              <a:ahLst/>
              <a:cxnLst/>
              <a:rect l="l" t="t" r="r" b="b"/>
              <a:pathLst>
                <a:path w="261" h="261" extrusionOk="0">
                  <a:moveTo>
                    <a:pt x="137" y="1"/>
                  </a:moveTo>
                  <a:cubicBezTo>
                    <a:pt x="120" y="1"/>
                    <a:pt x="87" y="1"/>
                    <a:pt x="71" y="21"/>
                  </a:cubicBezTo>
                  <a:cubicBezTo>
                    <a:pt x="17" y="71"/>
                    <a:pt x="0" y="157"/>
                    <a:pt x="54" y="207"/>
                  </a:cubicBezTo>
                  <a:cubicBezTo>
                    <a:pt x="71" y="244"/>
                    <a:pt x="87" y="260"/>
                    <a:pt x="120" y="260"/>
                  </a:cubicBezTo>
                  <a:cubicBezTo>
                    <a:pt x="157" y="260"/>
                    <a:pt x="174" y="244"/>
                    <a:pt x="207" y="227"/>
                  </a:cubicBezTo>
                  <a:cubicBezTo>
                    <a:pt x="240" y="190"/>
                    <a:pt x="260" y="104"/>
                    <a:pt x="223" y="54"/>
                  </a:cubicBezTo>
                  <a:cubicBezTo>
                    <a:pt x="207" y="21"/>
                    <a:pt x="190" y="2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9" name="Google Shape;21359;p60"/>
            <p:cNvSpPr/>
            <p:nvPr/>
          </p:nvSpPr>
          <p:spPr>
            <a:xfrm>
              <a:off x="4061700" y="2387450"/>
              <a:ext cx="6125" cy="6725"/>
            </a:xfrm>
            <a:custGeom>
              <a:avLst/>
              <a:gdLst/>
              <a:ahLst/>
              <a:cxnLst/>
              <a:rect l="l" t="t" r="r" b="b"/>
              <a:pathLst>
                <a:path w="245" h="269" extrusionOk="0">
                  <a:moveTo>
                    <a:pt x="129" y="1"/>
                  </a:moveTo>
                  <a:cubicBezTo>
                    <a:pt x="83" y="1"/>
                    <a:pt x="35" y="33"/>
                    <a:pt x="17" y="92"/>
                  </a:cubicBezTo>
                  <a:cubicBezTo>
                    <a:pt x="1" y="162"/>
                    <a:pt x="17" y="228"/>
                    <a:pt x="88" y="265"/>
                  </a:cubicBezTo>
                  <a:cubicBezTo>
                    <a:pt x="97" y="267"/>
                    <a:pt x="106" y="269"/>
                    <a:pt x="116" y="269"/>
                  </a:cubicBezTo>
                  <a:cubicBezTo>
                    <a:pt x="162" y="269"/>
                    <a:pt x="210" y="236"/>
                    <a:pt x="224" y="178"/>
                  </a:cubicBezTo>
                  <a:cubicBezTo>
                    <a:pt x="244" y="108"/>
                    <a:pt x="224" y="42"/>
                    <a:pt x="158" y="5"/>
                  </a:cubicBezTo>
                  <a:cubicBezTo>
                    <a:pt x="149"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0" name="Google Shape;21360;p60"/>
            <p:cNvSpPr/>
            <p:nvPr/>
          </p:nvSpPr>
          <p:spPr>
            <a:xfrm>
              <a:off x="4061700" y="2418075"/>
              <a:ext cx="6125" cy="6525"/>
            </a:xfrm>
            <a:custGeom>
              <a:avLst/>
              <a:gdLst/>
              <a:ahLst/>
              <a:cxnLst/>
              <a:rect l="l" t="t" r="r" b="b"/>
              <a:pathLst>
                <a:path w="245" h="261" extrusionOk="0">
                  <a:moveTo>
                    <a:pt x="104" y="0"/>
                  </a:moveTo>
                  <a:cubicBezTo>
                    <a:pt x="55" y="17"/>
                    <a:pt x="1" y="87"/>
                    <a:pt x="17" y="157"/>
                  </a:cubicBezTo>
                  <a:cubicBezTo>
                    <a:pt x="17" y="190"/>
                    <a:pt x="38" y="223"/>
                    <a:pt x="71" y="239"/>
                  </a:cubicBezTo>
                  <a:cubicBezTo>
                    <a:pt x="88" y="260"/>
                    <a:pt x="121" y="260"/>
                    <a:pt x="141" y="260"/>
                  </a:cubicBezTo>
                  <a:cubicBezTo>
                    <a:pt x="207" y="260"/>
                    <a:pt x="244" y="190"/>
                    <a:pt x="244" y="120"/>
                  </a:cubicBezTo>
                  <a:cubicBezTo>
                    <a:pt x="224" y="87"/>
                    <a:pt x="224" y="54"/>
                    <a:pt x="191" y="33"/>
                  </a:cubicBezTo>
                  <a:cubicBezTo>
                    <a:pt x="191" y="17"/>
                    <a:pt x="174" y="17"/>
                    <a:pt x="174" y="17"/>
                  </a:cubicBezTo>
                  <a:cubicBezTo>
                    <a:pt x="158" y="0"/>
                    <a:pt x="141"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1" name="Google Shape;21361;p60"/>
            <p:cNvSpPr/>
            <p:nvPr/>
          </p:nvSpPr>
          <p:spPr>
            <a:xfrm>
              <a:off x="4066450" y="2326650"/>
              <a:ext cx="6000" cy="6400"/>
            </a:xfrm>
            <a:custGeom>
              <a:avLst/>
              <a:gdLst/>
              <a:ahLst/>
              <a:cxnLst/>
              <a:rect l="l" t="t" r="r" b="b"/>
              <a:pathLst>
                <a:path w="240" h="256" extrusionOk="0">
                  <a:moveTo>
                    <a:pt x="137" y="0"/>
                  </a:moveTo>
                  <a:cubicBezTo>
                    <a:pt x="104" y="0"/>
                    <a:pt x="71" y="0"/>
                    <a:pt x="54" y="33"/>
                  </a:cubicBezTo>
                  <a:cubicBezTo>
                    <a:pt x="34" y="50"/>
                    <a:pt x="17" y="83"/>
                    <a:pt x="17" y="120"/>
                  </a:cubicBezTo>
                  <a:cubicBezTo>
                    <a:pt x="1" y="153"/>
                    <a:pt x="17" y="186"/>
                    <a:pt x="34" y="206"/>
                  </a:cubicBezTo>
                  <a:cubicBezTo>
                    <a:pt x="54" y="239"/>
                    <a:pt x="87" y="256"/>
                    <a:pt x="104" y="256"/>
                  </a:cubicBezTo>
                  <a:cubicBezTo>
                    <a:pt x="137" y="256"/>
                    <a:pt x="174" y="256"/>
                    <a:pt x="190" y="239"/>
                  </a:cubicBezTo>
                  <a:cubicBezTo>
                    <a:pt x="240" y="186"/>
                    <a:pt x="240" y="103"/>
                    <a:pt x="207" y="50"/>
                  </a:cubicBezTo>
                  <a:cubicBezTo>
                    <a:pt x="190" y="33"/>
                    <a:pt x="174" y="17"/>
                    <a:pt x="157" y="17"/>
                  </a:cubicBezTo>
                  <a:cubicBezTo>
                    <a:pt x="157" y="0"/>
                    <a:pt x="137"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2" name="Google Shape;21362;p60"/>
            <p:cNvSpPr/>
            <p:nvPr/>
          </p:nvSpPr>
          <p:spPr>
            <a:xfrm>
              <a:off x="4057900" y="2357050"/>
              <a:ext cx="6000" cy="6700"/>
            </a:xfrm>
            <a:custGeom>
              <a:avLst/>
              <a:gdLst/>
              <a:ahLst/>
              <a:cxnLst/>
              <a:rect l="l" t="t" r="r" b="b"/>
              <a:pathLst>
                <a:path w="240" h="268" extrusionOk="0">
                  <a:moveTo>
                    <a:pt x="103" y="1"/>
                  </a:moveTo>
                  <a:cubicBezTo>
                    <a:pt x="66" y="21"/>
                    <a:pt x="50" y="38"/>
                    <a:pt x="33" y="54"/>
                  </a:cubicBezTo>
                  <a:cubicBezTo>
                    <a:pt x="17" y="87"/>
                    <a:pt x="0" y="124"/>
                    <a:pt x="0" y="157"/>
                  </a:cubicBezTo>
                  <a:cubicBezTo>
                    <a:pt x="17" y="190"/>
                    <a:pt x="33" y="227"/>
                    <a:pt x="50" y="244"/>
                  </a:cubicBezTo>
                  <a:cubicBezTo>
                    <a:pt x="62" y="255"/>
                    <a:pt x="84" y="267"/>
                    <a:pt x="107" y="267"/>
                  </a:cubicBezTo>
                  <a:cubicBezTo>
                    <a:pt x="117" y="267"/>
                    <a:pt x="127" y="265"/>
                    <a:pt x="136" y="260"/>
                  </a:cubicBezTo>
                  <a:cubicBezTo>
                    <a:pt x="190" y="260"/>
                    <a:pt x="240" y="190"/>
                    <a:pt x="223" y="124"/>
                  </a:cubicBezTo>
                  <a:cubicBezTo>
                    <a:pt x="223" y="87"/>
                    <a:pt x="207" y="54"/>
                    <a:pt x="190" y="38"/>
                  </a:cubicBezTo>
                  <a:cubicBezTo>
                    <a:pt x="169" y="21"/>
                    <a:pt x="169" y="21"/>
                    <a:pt x="153" y="21"/>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3" name="Google Shape;21363;p60"/>
            <p:cNvSpPr/>
            <p:nvPr/>
          </p:nvSpPr>
          <p:spPr>
            <a:xfrm>
              <a:off x="3926475" y="2384575"/>
              <a:ext cx="5600" cy="4350"/>
            </a:xfrm>
            <a:custGeom>
              <a:avLst/>
              <a:gdLst/>
              <a:ahLst/>
              <a:cxnLst/>
              <a:rect l="l" t="t" r="r" b="b"/>
              <a:pathLst>
                <a:path w="224" h="174" extrusionOk="0">
                  <a:moveTo>
                    <a:pt x="120" y="0"/>
                  </a:moveTo>
                  <a:cubicBezTo>
                    <a:pt x="87" y="0"/>
                    <a:pt x="50" y="0"/>
                    <a:pt x="34" y="17"/>
                  </a:cubicBezTo>
                  <a:cubicBezTo>
                    <a:pt x="17" y="54"/>
                    <a:pt x="1" y="87"/>
                    <a:pt x="1" y="120"/>
                  </a:cubicBezTo>
                  <a:lnTo>
                    <a:pt x="1" y="174"/>
                  </a:lnTo>
                  <a:cubicBezTo>
                    <a:pt x="67" y="157"/>
                    <a:pt x="137" y="157"/>
                    <a:pt x="207" y="157"/>
                  </a:cubicBezTo>
                  <a:cubicBezTo>
                    <a:pt x="223" y="120"/>
                    <a:pt x="207" y="70"/>
                    <a:pt x="190" y="54"/>
                  </a:cubicBezTo>
                  <a:cubicBezTo>
                    <a:pt x="170" y="33"/>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4" name="Google Shape;21364;p60"/>
            <p:cNvSpPr/>
            <p:nvPr/>
          </p:nvSpPr>
          <p:spPr>
            <a:xfrm>
              <a:off x="4063050" y="2341600"/>
              <a:ext cx="6000" cy="6500"/>
            </a:xfrm>
            <a:custGeom>
              <a:avLst/>
              <a:gdLst/>
              <a:ahLst/>
              <a:cxnLst/>
              <a:rect l="l" t="t" r="r" b="b"/>
              <a:pathLst>
                <a:path w="240" h="260" extrusionOk="0">
                  <a:moveTo>
                    <a:pt x="104" y="0"/>
                  </a:moveTo>
                  <a:cubicBezTo>
                    <a:pt x="50" y="21"/>
                    <a:pt x="1" y="87"/>
                    <a:pt x="17" y="157"/>
                  </a:cubicBezTo>
                  <a:cubicBezTo>
                    <a:pt x="17" y="190"/>
                    <a:pt x="34" y="227"/>
                    <a:pt x="67" y="243"/>
                  </a:cubicBezTo>
                  <a:cubicBezTo>
                    <a:pt x="87" y="260"/>
                    <a:pt x="120" y="260"/>
                    <a:pt x="137" y="260"/>
                  </a:cubicBezTo>
                  <a:cubicBezTo>
                    <a:pt x="207" y="260"/>
                    <a:pt x="240" y="190"/>
                    <a:pt x="240" y="103"/>
                  </a:cubicBezTo>
                  <a:cubicBezTo>
                    <a:pt x="223" y="70"/>
                    <a:pt x="207" y="37"/>
                    <a:pt x="170" y="21"/>
                  </a:cubicBezTo>
                  <a:cubicBezTo>
                    <a:pt x="153" y="0"/>
                    <a:pt x="13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5" name="Google Shape;21365;p60"/>
            <p:cNvSpPr/>
            <p:nvPr/>
          </p:nvSpPr>
          <p:spPr>
            <a:xfrm>
              <a:off x="4011925" y="2411450"/>
              <a:ext cx="6000" cy="6225"/>
            </a:xfrm>
            <a:custGeom>
              <a:avLst/>
              <a:gdLst/>
              <a:ahLst/>
              <a:cxnLst/>
              <a:rect l="l" t="t" r="r" b="b"/>
              <a:pathLst>
                <a:path w="240" h="249" extrusionOk="0">
                  <a:moveTo>
                    <a:pt x="120" y="1"/>
                  </a:moveTo>
                  <a:cubicBezTo>
                    <a:pt x="115" y="1"/>
                    <a:pt x="109" y="3"/>
                    <a:pt x="104" y="10"/>
                  </a:cubicBezTo>
                  <a:cubicBezTo>
                    <a:pt x="71" y="10"/>
                    <a:pt x="50" y="26"/>
                    <a:pt x="34" y="59"/>
                  </a:cubicBezTo>
                  <a:cubicBezTo>
                    <a:pt x="17" y="76"/>
                    <a:pt x="1" y="113"/>
                    <a:pt x="1" y="146"/>
                  </a:cubicBezTo>
                  <a:cubicBezTo>
                    <a:pt x="50" y="179"/>
                    <a:pt x="104" y="216"/>
                    <a:pt x="174" y="249"/>
                  </a:cubicBezTo>
                  <a:cubicBezTo>
                    <a:pt x="207" y="232"/>
                    <a:pt x="240" y="162"/>
                    <a:pt x="223" y="113"/>
                  </a:cubicBezTo>
                  <a:cubicBezTo>
                    <a:pt x="223" y="76"/>
                    <a:pt x="207" y="43"/>
                    <a:pt x="190" y="26"/>
                  </a:cubicBezTo>
                  <a:cubicBezTo>
                    <a:pt x="174" y="26"/>
                    <a:pt x="174" y="10"/>
                    <a:pt x="153" y="10"/>
                  </a:cubicBezTo>
                  <a:cubicBezTo>
                    <a:pt x="142" y="10"/>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6" name="Google Shape;21366;p60"/>
            <p:cNvSpPr/>
            <p:nvPr/>
          </p:nvSpPr>
          <p:spPr>
            <a:xfrm>
              <a:off x="4026975" y="2409925"/>
              <a:ext cx="6000" cy="6425"/>
            </a:xfrm>
            <a:custGeom>
              <a:avLst/>
              <a:gdLst/>
              <a:ahLst/>
              <a:cxnLst/>
              <a:rect l="l" t="t" r="r" b="b"/>
              <a:pathLst>
                <a:path w="240" h="257" extrusionOk="0">
                  <a:moveTo>
                    <a:pt x="104" y="1"/>
                  </a:moveTo>
                  <a:cubicBezTo>
                    <a:pt x="34" y="1"/>
                    <a:pt x="1" y="71"/>
                    <a:pt x="17" y="153"/>
                  </a:cubicBezTo>
                  <a:cubicBezTo>
                    <a:pt x="17" y="190"/>
                    <a:pt x="34" y="223"/>
                    <a:pt x="67" y="240"/>
                  </a:cubicBezTo>
                  <a:cubicBezTo>
                    <a:pt x="87" y="256"/>
                    <a:pt x="104" y="256"/>
                    <a:pt x="137" y="256"/>
                  </a:cubicBezTo>
                  <a:cubicBezTo>
                    <a:pt x="170" y="256"/>
                    <a:pt x="190" y="223"/>
                    <a:pt x="207" y="207"/>
                  </a:cubicBezTo>
                  <a:cubicBezTo>
                    <a:pt x="223" y="174"/>
                    <a:pt x="240" y="137"/>
                    <a:pt x="223" y="104"/>
                  </a:cubicBezTo>
                  <a:cubicBezTo>
                    <a:pt x="223" y="71"/>
                    <a:pt x="207" y="34"/>
                    <a:pt x="190" y="17"/>
                  </a:cubicBezTo>
                  <a:cubicBezTo>
                    <a:pt x="170" y="17"/>
                    <a:pt x="170"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7" name="Google Shape;21367;p60"/>
            <p:cNvSpPr/>
            <p:nvPr/>
          </p:nvSpPr>
          <p:spPr>
            <a:xfrm>
              <a:off x="3989150" y="2400850"/>
              <a:ext cx="5175" cy="3950"/>
            </a:xfrm>
            <a:custGeom>
              <a:avLst/>
              <a:gdLst/>
              <a:ahLst/>
              <a:cxnLst/>
              <a:rect l="l" t="t" r="r" b="b"/>
              <a:pathLst>
                <a:path w="207" h="158" extrusionOk="0">
                  <a:moveTo>
                    <a:pt x="104" y="1"/>
                  </a:moveTo>
                  <a:cubicBezTo>
                    <a:pt x="87" y="1"/>
                    <a:pt x="54" y="1"/>
                    <a:pt x="17" y="38"/>
                  </a:cubicBezTo>
                  <a:cubicBezTo>
                    <a:pt x="17" y="38"/>
                    <a:pt x="17" y="54"/>
                    <a:pt x="0" y="54"/>
                  </a:cubicBezTo>
                  <a:cubicBezTo>
                    <a:pt x="71" y="87"/>
                    <a:pt x="136" y="124"/>
                    <a:pt x="207" y="157"/>
                  </a:cubicBezTo>
                  <a:cubicBezTo>
                    <a:pt x="207" y="124"/>
                    <a:pt x="207" y="87"/>
                    <a:pt x="190" y="54"/>
                  </a:cubicBezTo>
                  <a:cubicBezTo>
                    <a:pt x="174" y="38"/>
                    <a:pt x="157" y="21"/>
                    <a:pt x="136" y="21"/>
                  </a:cubicBezTo>
                  <a:cubicBezTo>
                    <a:pt x="120"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8" name="Google Shape;21368;p60"/>
            <p:cNvSpPr/>
            <p:nvPr/>
          </p:nvSpPr>
          <p:spPr>
            <a:xfrm>
              <a:off x="4066875" y="2294100"/>
              <a:ext cx="6100" cy="6650"/>
            </a:xfrm>
            <a:custGeom>
              <a:avLst/>
              <a:gdLst/>
              <a:ahLst/>
              <a:cxnLst/>
              <a:rect l="l" t="t" r="r" b="b"/>
              <a:pathLst>
                <a:path w="244" h="266" extrusionOk="0">
                  <a:moveTo>
                    <a:pt x="114" y="1"/>
                  </a:moveTo>
                  <a:cubicBezTo>
                    <a:pt x="95" y="1"/>
                    <a:pt x="80" y="9"/>
                    <a:pt x="70" y="28"/>
                  </a:cubicBezTo>
                  <a:cubicBezTo>
                    <a:pt x="37" y="28"/>
                    <a:pt x="17" y="65"/>
                    <a:pt x="17" y="82"/>
                  </a:cubicBezTo>
                  <a:cubicBezTo>
                    <a:pt x="0" y="115"/>
                    <a:pt x="0" y="148"/>
                    <a:pt x="17" y="168"/>
                  </a:cubicBezTo>
                  <a:cubicBezTo>
                    <a:pt x="17" y="201"/>
                    <a:pt x="54" y="234"/>
                    <a:pt x="87" y="251"/>
                  </a:cubicBezTo>
                  <a:cubicBezTo>
                    <a:pt x="101" y="261"/>
                    <a:pt x="117" y="266"/>
                    <a:pt x="132" y="266"/>
                  </a:cubicBezTo>
                  <a:cubicBezTo>
                    <a:pt x="173" y="266"/>
                    <a:pt x="211" y="233"/>
                    <a:pt x="223" y="185"/>
                  </a:cubicBezTo>
                  <a:cubicBezTo>
                    <a:pt x="243" y="115"/>
                    <a:pt x="223" y="45"/>
                    <a:pt x="157" y="12"/>
                  </a:cubicBezTo>
                  <a:cubicBezTo>
                    <a:pt x="141" y="5"/>
                    <a:pt x="127" y="1"/>
                    <a:pt x="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9" name="Google Shape;21369;p60"/>
            <p:cNvSpPr/>
            <p:nvPr/>
          </p:nvSpPr>
          <p:spPr>
            <a:xfrm>
              <a:off x="4029550" y="2362950"/>
              <a:ext cx="5600" cy="6600"/>
            </a:xfrm>
            <a:custGeom>
              <a:avLst/>
              <a:gdLst/>
              <a:ahLst/>
              <a:cxnLst/>
              <a:rect l="l" t="t" r="r" b="b"/>
              <a:pathLst>
                <a:path w="224" h="264" extrusionOk="0">
                  <a:moveTo>
                    <a:pt x="108" y="0"/>
                  </a:moveTo>
                  <a:cubicBezTo>
                    <a:pt x="100" y="0"/>
                    <a:pt x="93" y="2"/>
                    <a:pt x="87" y="8"/>
                  </a:cubicBezTo>
                  <a:cubicBezTo>
                    <a:pt x="67" y="8"/>
                    <a:pt x="34" y="24"/>
                    <a:pt x="17" y="57"/>
                  </a:cubicBezTo>
                  <a:cubicBezTo>
                    <a:pt x="1" y="74"/>
                    <a:pt x="1" y="111"/>
                    <a:pt x="1" y="144"/>
                  </a:cubicBezTo>
                  <a:cubicBezTo>
                    <a:pt x="1" y="177"/>
                    <a:pt x="17" y="214"/>
                    <a:pt x="34" y="230"/>
                  </a:cubicBezTo>
                  <a:cubicBezTo>
                    <a:pt x="67" y="247"/>
                    <a:pt x="104" y="263"/>
                    <a:pt x="120" y="263"/>
                  </a:cubicBezTo>
                  <a:cubicBezTo>
                    <a:pt x="190" y="247"/>
                    <a:pt x="223" y="177"/>
                    <a:pt x="223" y="111"/>
                  </a:cubicBezTo>
                  <a:cubicBezTo>
                    <a:pt x="207" y="74"/>
                    <a:pt x="190" y="41"/>
                    <a:pt x="170" y="24"/>
                  </a:cubicBezTo>
                  <a:lnTo>
                    <a:pt x="153" y="8"/>
                  </a:lnTo>
                  <a:cubicBezTo>
                    <a:pt x="142" y="8"/>
                    <a:pt x="124"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0" name="Google Shape;21370;p60"/>
            <p:cNvSpPr/>
            <p:nvPr/>
          </p:nvSpPr>
          <p:spPr>
            <a:xfrm>
              <a:off x="4066050" y="2246775"/>
              <a:ext cx="6000" cy="6575"/>
            </a:xfrm>
            <a:custGeom>
              <a:avLst/>
              <a:gdLst/>
              <a:ahLst/>
              <a:cxnLst/>
              <a:rect l="l" t="t" r="r" b="b"/>
              <a:pathLst>
                <a:path w="240" h="263" extrusionOk="0">
                  <a:moveTo>
                    <a:pt x="136" y="0"/>
                  </a:moveTo>
                  <a:cubicBezTo>
                    <a:pt x="103" y="0"/>
                    <a:pt x="87" y="17"/>
                    <a:pt x="50" y="33"/>
                  </a:cubicBezTo>
                  <a:cubicBezTo>
                    <a:pt x="17" y="83"/>
                    <a:pt x="0" y="153"/>
                    <a:pt x="33" y="223"/>
                  </a:cubicBezTo>
                  <a:cubicBezTo>
                    <a:pt x="50" y="239"/>
                    <a:pt x="87" y="256"/>
                    <a:pt x="120" y="256"/>
                  </a:cubicBezTo>
                  <a:cubicBezTo>
                    <a:pt x="125" y="261"/>
                    <a:pt x="131" y="263"/>
                    <a:pt x="138" y="263"/>
                  </a:cubicBezTo>
                  <a:cubicBezTo>
                    <a:pt x="156" y="263"/>
                    <a:pt x="178" y="251"/>
                    <a:pt x="190" y="239"/>
                  </a:cubicBezTo>
                  <a:cubicBezTo>
                    <a:pt x="223" y="206"/>
                    <a:pt x="239" y="186"/>
                    <a:pt x="239" y="153"/>
                  </a:cubicBezTo>
                  <a:cubicBezTo>
                    <a:pt x="239" y="120"/>
                    <a:pt x="223" y="83"/>
                    <a:pt x="206" y="50"/>
                  </a:cubicBezTo>
                  <a:cubicBezTo>
                    <a:pt x="206" y="33"/>
                    <a:pt x="190" y="17"/>
                    <a:pt x="173" y="17"/>
                  </a:cubicBezTo>
                  <a:cubicBezTo>
                    <a:pt x="153" y="0"/>
                    <a:pt x="153"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1" name="Google Shape;21371;p60"/>
            <p:cNvSpPr/>
            <p:nvPr/>
          </p:nvSpPr>
          <p:spPr>
            <a:xfrm>
              <a:off x="4056150" y="2281075"/>
              <a:ext cx="6000" cy="6650"/>
            </a:xfrm>
            <a:custGeom>
              <a:avLst/>
              <a:gdLst/>
              <a:ahLst/>
              <a:cxnLst/>
              <a:rect l="l" t="t" r="r" b="b"/>
              <a:pathLst>
                <a:path w="240" h="266" extrusionOk="0">
                  <a:moveTo>
                    <a:pt x="103" y="1"/>
                  </a:moveTo>
                  <a:cubicBezTo>
                    <a:pt x="54" y="17"/>
                    <a:pt x="0" y="88"/>
                    <a:pt x="17" y="154"/>
                  </a:cubicBezTo>
                  <a:cubicBezTo>
                    <a:pt x="17" y="191"/>
                    <a:pt x="33" y="224"/>
                    <a:pt x="54" y="240"/>
                  </a:cubicBezTo>
                  <a:cubicBezTo>
                    <a:pt x="77" y="252"/>
                    <a:pt x="92" y="265"/>
                    <a:pt x="110" y="265"/>
                  </a:cubicBezTo>
                  <a:cubicBezTo>
                    <a:pt x="118" y="265"/>
                    <a:pt x="127" y="263"/>
                    <a:pt x="136" y="257"/>
                  </a:cubicBezTo>
                  <a:cubicBezTo>
                    <a:pt x="206" y="257"/>
                    <a:pt x="239" y="191"/>
                    <a:pt x="239" y="121"/>
                  </a:cubicBezTo>
                  <a:cubicBezTo>
                    <a:pt x="223" y="88"/>
                    <a:pt x="206" y="50"/>
                    <a:pt x="190" y="34"/>
                  </a:cubicBezTo>
                  <a:cubicBezTo>
                    <a:pt x="173" y="17"/>
                    <a:pt x="173" y="17"/>
                    <a:pt x="157"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2" name="Google Shape;21372;p60"/>
            <p:cNvSpPr/>
            <p:nvPr/>
          </p:nvSpPr>
          <p:spPr>
            <a:xfrm>
              <a:off x="4026050" y="2193900"/>
              <a:ext cx="6100" cy="6675"/>
            </a:xfrm>
            <a:custGeom>
              <a:avLst/>
              <a:gdLst/>
              <a:ahLst/>
              <a:cxnLst/>
              <a:rect l="l" t="t" r="r" b="b"/>
              <a:pathLst>
                <a:path w="244" h="267" extrusionOk="0">
                  <a:moveTo>
                    <a:pt x="141" y="0"/>
                  </a:moveTo>
                  <a:cubicBezTo>
                    <a:pt x="104" y="0"/>
                    <a:pt x="71" y="16"/>
                    <a:pt x="54" y="33"/>
                  </a:cubicBezTo>
                  <a:cubicBezTo>
                    <a:pt x="38" y="54"/>
                    <a:pt x="21" y="87"/>
                    <a:pt x="21" y="120"/>
                  </a:cubicBezTo>
                  <a:cubicBezTo>
                    <a:pt x="0" y="157"/>
                    <a:pt x="21" y="190"/>
                    <a:pt x="38" y="223"/>
                  </a:cubicBezTo>
                  <a:cubicBezTo>
                    <a:pt x="54" y="239"/>
                    <a:pt x="87" y="260"/>
                    <a:pt x="104" y="260"/>
                  </a:cubicBezTo>
                  <a:cubicBezTo>
                    <a:pt x="114" y="264"/>
                    <a:pt x="124" y="266"/>
                    <a:pt x="134" y="266"/>
                  </a:cubicBezTo>
                  <a:cubicBezTo>
                    <a:pt x="158" y="266"/>
                    <a:pt x="178" y="254"/>
                    <a:pt x="190" y="239"/>
                  </a:cubicBezTo>
                  <a:cubicBezTo>
                    <a:pt x="244" y="190"/>
                    <a:pt x="244" y="103"/>
                    <a:pt x="207" y="54"/>
                  </a:cubicBezTo>
                  <a:cubicBezTo>
                    <a:pt x="190" y="33"/>
                    <a:pt x="174" y="16"/>
                    <a:pt x="157" y="16"/>
                  </a:cubicBezTo>
                  <a:lnTo>
                    <a:pt x="1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3" name="Google Shape;21373;p60"/>
            <p:cNvSpPr/>
            <p:nvPr/>
          </p:nvSpPr>
          <p:spPr>
            <a:xfrm>
              <a:off x="4032125" y="2221825"/>
              <a:ext cx="6000" cy="6400"/>
            </a:xfrm>
            <a:custGeom>
              <a:avLst/>
              <a:gdLst/>
              <a:ahLst/>
              <a:cxnLst/>
              <a:rect l="l" t="t" r="r" b="b"/>
              <a:pathLst>
                <a:path w="240" h="256" extrusionOk="0">
                  <a:moveTo>
                    <a:pt x="137" y="0"/>
                  </a:moveTo>
                  <a:cubicBezTo>
                    <a:pt x="120" y="0"/>
                    <a:pt x="87" y="17"/>
                    <a:pt x="67" y="33"/>
                  </a:cubicBezTo>
                  <a:cubicBezTo>
                    <a:pt x="17" y="70"/>
                    <a:pt x="1" y="153"/>
                    <a:pt x="50" y="206"/>
                  </a:cubicBezTo>
                  <a:cubicBezTo>
                    <a:pt x="67" y="239"/>
                    <a:pt x="87" y="256"/>
                    <a:pt x="120" y="256"/>
                  </a:cubicBezTo>
                  <a:cubicBezTo>
                    <a:pt x="153" y="256"/>
                    <a:pt x="170" y="256"/>
                    <a:pt x="207" y="239"/>
                  </a:cubicBezTo>
                  <a:cubicBezTo>
                    <a:pt x="223" y="206"/>
                    <a:pt x="240" y="190"/>
                    <a:pt x="240" y="153"/>
                  </a:cubicBezTo>
                  <a:cubicBezTo>
                    <a:pt x="240" y="120"/>
                    <a:pt x="240" y="87"/>
                    <a:pt x="223" y="50"/>
                  </a:cubicBezTo>
                  <a:cubicBezTo>
                    <a:pt x="207" y="33"/>
                    <a:pt x="190" y="17"/>
                    <a:pt x="170" y="17"/>
                  </a:cubicBezTo>
                  <a:cubicBezTo>
                    <a:pt x="153" y="0"/>
                    <a:pt x="15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4" name="Google Shape;21374;p60"/>
            <p:cNvSpPr/>
            <p:nvPr/>
          </p:nvSpPr>
          <p:spPr>
            <a:xfrm>
              <a:off x="4078925" y="2289325"/>
              <a:ext cx="6425" cy="6525"/>
            </a:xfrm>
            <a:custGeom>
              <a:avLst/>
              <a:gdLst/>
              <a:ahLst/>
              <a:cxnLst/>
              <a:rect l="l" t="t" r="r" b="b"/>
              <a:pathLst>
                <a:path w="257" h="261" extrusionOk="0">
                  <a:moveTo>
                    <a:pt x="129" y="0"/>
                  </a:moveTo>
                  <a:cubicBezTo>
                    <a:pt x="87" y="0"/>
                    <a:pt x="46" y="32"/>
                    <a:pt x="33" y="83"/>
                  </a:cubicBezTo>
                  <a:cubicBezTo>
                    <a:pt x="0" y="153"/>
                    <a:pt x="33" y="219"/>
                    <a:pt x="87" y="256"/>
                  </a:cubicBezTo>
                  <a:cubicBezTo>
                    <a:pt x="98" y="259"/>
                    <a:pt x="108" y="260"/>
                    <a:pt x="118" y="260"/>
                  </a:cubicBezTo>
                  <a:cubicBezTo>
                    <a:pt x="170" y="260"/>
                    <a:pt x="212" y="225"/>
                    <a:pt x="240" y="170"/>
                  </a:cubicBezTo>
                  <a:cubicBezTo>
                    <a:pt x="256" y="100"/>
                    <a:pt x="223" y="30"/>
                    <a:pt x="174" y="13"/>
                  </a:cubicBezTo>
                  <a:cubicBezTo>
                    <a:pt x="159" y="4"/>
                    <a:pt x="144"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5" name="Google Shape;21375;p60"/>
            <p:cNvSpPr/>
            <p:nvPr/>
          </p:nvSpPr>
          <p:spPr>
            <a:xfrm>
              <a:off x="4029150" y="2268625"/>
              <a:ext cx="5575" cy="6675"/>
            </a:xfrm>
            <a:custGeom>
              <a:avLst/>
              <a:gdLst/>
              <a:ahLst/>
              <a:cxnLst/>
              <a:rect l="l" t="t" r="r" b="b"/>
              <a:pathLst>
                <a:path w="223" h="267" extrusionOk="0">
                  <a:moveTo>
                    <a:pt x="83" y="0"/>
                  </a:moveTo>
                  <a:cubicBezTo>
                    <a:pt x="33" y="17"/>
                    <a:pt x="0" y="87"/>
                    <a:pt x="0" y="157"/>
                  </a:cubicBezTo>
                  <a:cubicBezTo>
                    <a:pt x="0" y="190"/>
                    <a:pt x="17" y="223"/>
                    <a:pt x="50" y="239"/>
                  </a:cubicBezTo>
                  <a:cubicBezTo>
                    <a:pt x="61" y="254"/>
                    <a:pt x="84" y="267"/>
                    <a:pt x="101" y="267"/>
                  </a:cubicBezTo>
                  <a:cubicBezTo>
                    <a:pt x="109" y="267"/>
                    <a:pt x="115" y="265"/>
                    <a:pt x="120" y="260"/>
                  </a:cubicBezTo>
                  <a:cubicBezTo>
                    <a:pt x="186" y="260"/>
                    <a:pt x="223" y="190"/>
                    <a:pt x="223" y="120"/>
                  </a:cubicBezTo>
                  <a:cubicBezTo>
                    <a:pt x="223" y="87"/>
                    <a:pt x="206" y="54"/>
                    <a:pt x="169" y="33"/>
                  </a:cubicBezTo>
                  <a:cubicBezTo>
                    <a:pt x="169" y="17"/>
                    <a:pt x="153" y="17"/>
                    <a:pt x="153" y="17"/>
                  </a:cubicBezTo>
                  <a:cubicBezTo>
                    <a:pt x="136" y="0"/>
                    <a:pt x="120"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6" name="Google Shape;21376;p60"/>
            <p:cNvSpPr/>
            <p:nvPr/>
          </p:nvSpPr>
          <p:spPr>
            <a:xfrm>
              <a:off x="4006350" y="2212025"/>
              <a:ext cx="6025" cy="6600"/>
            </a:xfrm>
            <a:custGeom>
              <a:avLst/>
              <a:gdLst/>
              <a:ahLst/>
              <a:cxnLst/>
              <a:rect l="l" t="t" r="r" b="b"/>
              <a:pathLst>
                <a:path w="241" h="264" extrusionOk="0">
                  <a:moveTo>
                    <a:pt x="111" y="0"/>
                  </a:moveTo>
                  <a:cubicBezTo>
                    <a:pt x="71" y="0"/>
                    <a:pt x="30" y="32"/>
                    <a:pt x="17" y="83"/>
                  </a:cubicBezTo>
                  <a:cubicBezTo>
                    <a:pt x="1" y="153"/>
                    <a:pt x="17" y="219"/>
                    <a:pt x="88" y="256"/>
                  </a:cubicBezTo>
                  <a:cubicBezTo>
                    <a:pt x="88" y="256"/>
                    <a:pt x="95" y="264"/>
                    <a:pt x="105" y="264"/>
                  </a:cubicBezTo>
                  <a:cubicBezTo>
                    <a:pt x="110" y="264"/>
                    <a:pt x="115" y="262"/>
                    <a:pt x="121" y="256"/>
                  </a:cubicBezTo>
                  <a:cubicBezTo>
                    <a:pt x="170" y="256"/>
                    <a:pt x="207" y="219"/>
                    <a:pt x="224" y="186"/>
                  </a:cubicBezTo>
                  <a:cubicBezTo>
                    <a:pt x="240" y="133"/>
                    <a:pt x="224" y="83"/>
                    <a:pt x="207" y="50"/>
                  </a:cubicBezTo>
                  <a:cubicBezTo>
                    <a:pt x="191" y="29"/>
                    <a:pt x="170" y="13"/>
                    <a:pt x="154" y="13"/>
                  </a:cubicBezTo>
                  <a:cubicBezTo>
                    <a:pt x="140" y="4"/>
                    <a:pt x="126"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7" name="Google Shape;21377;p60"/>
            <p:cNvSpPr/>
            <p:nvPr/>
          </p:nvSpPr>
          <p:spPr>
            <a:xfrm>
              <a:off x="4017500" y="2224500"/>
              <a:ext cx="6000" cy="6825"/>
            </a:xfrm>
            <a:custGeom>
              <a:avLst/>
              <a:gdLst/>
              <a:ahLst/>
              <a:cxnLst/>
              <a:rect l="l" t="t" r="r" b="b"/>
              <a:pathLst>
                <a:path w="240" h="273" extrusionOk="0">
                  <a:moveTo>
                    <a:pt x="129" y="1"/>
                  </a:moveTo>
                  <a:cubicBezTo>
                    <a:pt x="120" y="1"/>
                    <a:pt x="112" y="5"/>
                    <a:pt x="103" y="13"/>
                  </a:cubicBezTo>
                  <a:cubicBezTo>
                    <a:pt x="70" y="13"/>
                    <a:pt x="54" y="29"/>
                    <a:pt x="33" y="66"/>
                  </a:cubicBezTo>
                  <a:cubicBezTo>
                    <a:pt x="17" y="83"/>
                    <a:pt x="0" y="116"/>
                    <a:pt x="17" y="149"/>
                  </a:cubicBezTo>
                  <a:cubicBezTo>
                    <a:pt x="17" y="186"/>
                    <a:pt x="33" y="219"/>
                    <a:pt x="54" y="236"/>
                  </a:cubicBezTo>
                  <a:cubicBezTo>
                    <a:pt x="70" y="252"/>
                    <a:pt x="103" y="273"/>
                    <a:pt x="136" y="273"/>
                  </a:cubicBezTo>
                  <a:cubicBezTo>
                    <a:pt x="190" y="252"/>
                    <a:pt x="239" y="186"/>
                    <a:pt x="223" y="116"/>
                  </a:cubicBezTo>
                  <a:cubicBezTo>
                    <a:pt x="223" y="83"/>
                    <a:pt x="206" y="46"/>
                    <a:pt x="190" y="29"/>
                  </a:cubicBezTo>
                  <a:cubicBezTo>
                    <a:pt x="173" y="29"/>
                    <a:pt x="173" y="13"/>
                    <a:pt x="157" y="13"/>
                  </a:cubicBezTo>
                  <a:cubicBezTo>
                    <a:pt x="147" y="5"/>
                    <a:pt x="13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8" name="Google Shape;21378;p60"/>
            <p:cNvSpPr/>
            <p:nvPr/>
          </p:nvSpPr>
          <p:spPr>
            <a:xfrm>
              <a:off x="4011925" y="2194625"/>
              <a:ext cx="6000" cy="6600"/>
            </a:xfrm>
            <a:custGeom>
              <a:avLst/>
              <a:gdLst/>
              <a:ahLst/>
              <a:cxnLst/>
              <a:rect l="l" t="t" r="r" b="b"/>
              <a:pathLst>
                <a:path w="240" h="264" extrusionOk="0">
                  <a:moveTo>
                    <a:pt x="127" y="0"/>
                  </a:moveTo>
                  <a:cubicBezTo>
                    <a:pt x="82" y="0"/>
                    <a:pt x="31" y="33"/>
                    <a:pt x="17" y="74"/>
                  </a:cubicBezTo>
                  <a:cubicBezTo>
                    <a:pt x="1" y="144"/>
                    <a:pt x="17" y="231"/>
                    <a:pt x="87" y="247"/>
                  </a:cubicBezTo>
                  <a:cubicBezTo>
                    <a:pt x="104" y="264"/>
                    <a:pt x="120" y="264"/>
                    <a:pt x="137" y="264"/>
                  </a:cubicBezTo>
                  <a:cubicBezTo>
                    <a:pt x="174" y="247"/>
                    <a:pt x="207" y="231"/>
                    <a:pt x="223" y="177"/>
                  </a:cubicBezTo>
                  <a:cubicBezTo>
                    <a:pt x="240" y="128"/>
                    <a:pt x="223" y="74"/>
                    <a:pt x="207" y="41"/>
                  </a:cubicBezTo>
                  <a:cubicBezTo>
                    <a:pt x="190" y="25"/>
                    <a:pt x="174" y="25"/>
                    <a:pt x="153" y="4"/>
                  </a:cubicBezTo>
                  <a:cubicBezTo>
                    <a:pt x="145" y="1"/>
                    <a:pt x="136"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9" name="Google Shape;21379;p60"/>
            <p:cNvSpPr/>
            <p:nvPr/>
          </p:nvSpPr>
          <p:spPr>
            <a:xfrm>
              <a:off x="4010600" y="2241100"/>
              <a:ext cx="6100" cy="6525"/>
            </a:xfrm>
            <a:custGeom>
              <a:avLst/>
              <a:gdLst/>
              <a:ahLst/>
              <a:cxnLst/>
              <a:rect l="l" t="t" r="r" b="b"/>
              <a:pathLst>
                <a:path w="244" h="261" extrusionOk="0">
                  <a:moveTo>
                    <a:pt x="140" y="0"/>
                  </a:moveTo>
                  <a:cubicBezTo>
                    <a:pt x="103" y="0"/>
                    <a:pt x="70" y="0"/>
                    <a:pt x="54" y="21"/>
                  </a:cubicBezTo>
                  <a:cubicBezTo>
                    <a:pt x="0" y="70"/>
                    <a:pt x="0" y="157"/>
                    <a:pt x="37" y="206"/>
                  </a:cubicBezTo>
                  <a:cubicBezTo>
                    <a:pt x="54" y="244"/>
                    <a:pt x="87" y="260"/>
                    <a:pt x="103" y="260"/>
                  </a:cubicBezTo>
                  <a:cubicBezTo>
                    <a:pt x="140" y="260"/>
                    <a:pt x="173" y="260"/>
                    <a:pt x="190" y="227"/>
                  </a:cubicBezTo>
                  <a:cubicBezTo>
                    <a:pt x="206" y="206"/>
                    <a:pt x="227" y="173"/>
                    <a:pt x="227" y="140"/>
                  </a:cubicBezTo>
                  <a:cubicBezTo>
                    <a:pt x="243" y="103"/>
                    <a:pt x="227" y="70"/>
                    <a:pt x="206" y="54"/>
                  </a:cubicBezTo>
                  <a:cubicBezTo>
                    <a:pt x="190" y="37"/>
                    <a:pt x="173"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0" name="Google Shape;21380;p60"/>
            <p:cNvSpPr/>
            <p:nvPr/>
          </p:nvSpPr>
          <p:spPr>
            <a:xfrm>
              <a:off x="4044075" y="2269575"/>
              <a:ext cx="6125" cy="6500"/>
            </a:xfrm>
            <a:custGeom>
              <a:avLst/>
              <a:gdLst/>
              <a:ahLst/>
              <a:cxnLst/>
              <a:rect l="l" t="t" r="r" b="b"/>
              <a:pathLst>
                <a:path w="245" h="260" extrusionOk="0">
                  <a:moveTo>
                    <a:pt x="119" y="1"/>
                  </a:moveTo>
                  <a:cubicBezTo>
                    <a:pt x="72" y="1"/>
                    <a:pt x="34" y="34"/>
                    <a:pt x="22" y="82"/>
                  </a:cubicBezTo>
                  <a:cubicBezTo>
                    <a:pt x="1" y="152"/>
                    <a:pt x="38" y="222"/>
                    <a:pt x="88" y="255"/>
                  </a:cubicBezTo>
                  <a:cubicBezTo>
                    <a:pt x="97" y="258"/>
                    <a:pt x="107" y="259"/>
                    <a:pt x="117" y="259"/>
                  </a:cubicBezTo>
                  <a:cubicBezTo>
                    <a:pt x="163" y="259"/>
                    <a:pt x="211" y="229"/>
                    <a:pt x="228" y="185"/>
                  </a:cubicBezTo>
                  <a:cubicBezTo>
                    <a:pt x="244" y="119"/>
                    <a:pt x="228" y="32"/>
                    <a:pt x="174" y="16"/>
                  </a:cubicBezTo>
                  <a:cubicBezTo>
                    <a:pt x="155" y="6"/>
                    <a:pt x="13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1" name="Google Shape;21381;p60"/>
            <p:cNvSpPr/>
            <p:nvPr/>
          </p:nvSpPr>
          <p:spPr>
            <a:xfrm>
              <a:off x="4047600" y="2219250"/>
              <a:ext cx="5575" cy="6400"/>
            </a:xfrm>
            <a:custGeom>
              <a:avLst/>
              <a:gdLst/>
              <a:ahLst/>
              <a:cxnLst/>
              <a:rect l="l" t="t" r="r" b="b"/>
              <a:pathLst>
                <a:path w="223" h="256" extrusionOk="0">
                  <a:moveTo>
                    <a:pt x="103" y="0"/>
                  </a:moveTo>
                  <a:cubicBezTo>
                    <a:pt x="33" y="0"/>
                    <a:pt x="0" y="70"/>
                    <a:pt x="0" y="136"/>
                  </a:cubicBezTo>
                  <a:cubicBezTo>
                    <a:pt x="17" y="173"/>
                    <a:pt x="33" y="206"/>
                    <a:pt x="50" y="223"/>
                  </a:cubicBezTo>
                  <a:cubicBezTo>
                    <a:pt x="66" y="256"/>
                    <a:pt x="103" y="256"/>
                    <a:pt x="136" y="256"/>
                  </a:cubicBezTo>
                  <a:cubicBezTo>
                    <a:pt x="169" y="239"/>
                    <a:pt x="190" y="223"/>
                    <a:pt x="206" y="206"/>
                  </a:cubicBezTo>
                  <a:cubicBezTo>
                    <a:pt x="223" y="173"/>
                    <a:pt x="223" y="136"/>
                    <a:pt x="223" y="103"/>
                  </a:cubicBezTo>
                  <a:cubicBezTo>
                    <a:pt x="223" y="70"/>
                    <a:pt x="206" y="33"/>
                    <a:pt x="190" y="17"/>
                  </a:cubicBezTo>
                  <a:cubicBezTo>
                    <a:pt x="169" y="17"/>
                    <a:pt x="16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2" name="Google Shape;21382;p60"/>
            <p:cNvSpPr/>
            <p:nvPr/>
          </p:nvSpPr>
          <p:spPr>
            <a:xfrm>
              <a:off x="4035125" y="2252150"/>
              <a:ext cx="6400" cy="6600"/>
            </a:xfrm>
            <a:custGeom>
              <a:avLst/>
              <a:gdLst/>
              <a:ahLst/>
              <a:cxnLst/>
              <a:rect l="l" t="t" r="r" b="b"/>
              <a:pathLst>
                <a:path w="256" h="264" extrusionOk="0">
                  <a:moveTo>
                    <a:pt x="111" y="1"/>
                  </a:moveTo>
                  <a:cubicBezTo>
                    <a:pt x="92" y="1"/>
                    <a:pt x="76" y="13"/>
                    <a:pt x="50" y="24"/>
                  </a:cubicBezTo>
                  <a:cubicBezTo>
                    <a:pt x="17" y="74"/>
                    <a:pt x="0" y="160"/>
                    <a:pt x="33" y="214"/>
                  </a:cubicBezTo>
                  <a:cubicBezTo>
                    <a:pt x="50" y="230"/>
                    <a:pt x="87" y="247"/>
                    <a:pt x="120" y="263"/>
                  </a:cubicBezTo>
                  <a:cubicBezTo>
                    <a:pt x="136" y="263"/>
                    <a:pt x="173" y="247"/>
                    <a:pt x="190" y="230"/>
                  </a:cubicBezTo>
                  <a:cubicBezTo>
                    <a:pt x="239" y="177"/>
                    <a:pt x="256" y="111"/>
                    <a:pt x="206" y="41"/>
                  </a:cubicBezTo>
                  <a:cubicBezTo>
                    <a:pt x="206" y="24"/>
                    <a:pt x="190" y="24"/>
                    <a:pt x="173" y="8"/>
                  </a:cubicBezTo>
                  <a:lnTo>
                    <a:pt x="136" y="8"/>
                  </a:lnTo>
                  <a:cubicBezTo>
                    <a:pt x="127" y="3"/>
                    <a:pt x="11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3" name="Google Shape;21383;p60"/>
            <p:cNvSpPr/>
            <p:nvPr/>
          </p:nvSpPr>
          <p:spPr>
            <a:xfrm>
              <a:off x="4050575" y="2251925"/>
              <a:ext cx="6000" cy="6400"/>
            </a:xfrm>
            <a:custGeom>
              <a:avLst/>
              <a:gdLst/>
              <a:ahLst/>
              <a:cxnLst/>
              <a:rect l="l" t="t" r="r" b="b"/>
              <a:pathLst>
                <a:path w="240" h="256" extrusionOk="0">
                  <a:moveTo>
                    <a:pt x="87" y="0"/>
                  </a:moveTo>
                  <a:cubicBezTo>
                    <a:pt x="34" y="33"/>
                    <a:pt x="1" y="83"/>
                    <a:pt x="17" y="136"/>
                  </a:cubicBezTo>
                  <a:cubicBezTo>
                    <a:pt x="17" y="169"/>
                    <a:pt x="34" y="206"/>
                    <a:pt x="50" y="223"/>
                  </a:cubicBezTo>
                  <a:cubicBezTo>
                    <a:pt x="87" y="256"/>
                    <a:pt x="120" y="256"/>
                    <a:pt x="137" y="256"/>
                  </a:cubicBezTo>
                  <a:cubicBezTo>
                    <a:pt x="207" y="239"/>
                    <a:pt x="240" y="169"/>
                    <a:pt x="240" y="103"/>
                  </a:cubicBezTo>
                  <a:cubicBezTo>
                    <a:pt x="223" y="83"/>
                    <a:pt x="223" y="83"/>
                    <a:pt x="223" y="66"/>
                  </a:cubicBezTo>
                  <a:cubicBezTo>
                    <a:pt x="207" y="33"/>
                    <a:pt x="190" y="17"/>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4" name="Google Shape;21384;p60"/>
            <p:cNvSpPr/>
            <p:nvPr/>
          </p:nvSpPr>
          <p:spPr>
            <a:xfrm>
              <a:off x="4038925" y="2206775"/>
              <a:ext cx="6125" cy="6525"/>
            </a:xfrm>
            <a:custGeom>
              <a:avLst/>
              <a:gdLst/>
              <a:ahLst/>
              <a:cxnLst/>
              <a:rect l="l" t="t" r="r" b="b"/>
              <a:pathLst>
                <a:path w="245" h="261" extrusionOk="0">
                  <a:moveTo>
                    <a:pt x="104" y="0"/>
                  </a:moveTo>
                  <a:cubicBezTo>
                    <a:pt x="54" y="17"/>
                    <a:pt x="1" y="87"/>
                    <a:pt x="21" y="157"/>
                  </a:cubicBezTo>
                  <a:cubicBezTo>
                    <a:pt x="21" y="190"/>
                    <a:pt x="38" y="207"/>
                    <a:pt x="54" y="239"/>
                  </a:cubicBezTo>
                  <a:cubicBezTo>
                    <a:pt x="87" y="260"/>
                    <a:pt x="104" y="260"/>
                    <a:pt x="141" y="260"/>
                  </a:cubicBezTo>
                  <a:cubicBezTo>
                    <a:pt x="174" y="260"/>
                    <a:pt x="190" y="239"/>
                    <a:pt x="207" y="207"/>
                  </a:cubicBezTo>
                  <a:cubicBezTo>
                    <a:pt x="228" y="174"/>
                    <a:pt x="244" y="136"/>
                    <a:pt x="228" y="103"/>
                  </a:cubicBezTo>
                  <a:cubicBezTo>
                    <a:pt x="228" y="70"/>
                    <a:pt x="207" y="54"/>
                    <a:pt x="190" y="17"/>
                  </a:cubicBezTo>
                  <a:cubicBezTo>
                    <a:pt x="174" y="17"/>
                    <a:pt x="174" y="17"/>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5" name="Google Shape;21385;p60"/>
            <p:cNvSpPr/>
            <p:nvPr/>
          </p:nvSpPr>
          <p:spPr>
            <a:xfrm>
              <a:off x="4040675" y="2191300"/>
              <a:ext cx="5600" cy="6600"/>
            </a:xfrm>
            <a:custGeom>
              <a:avLst/>
              <a:gdLst/>
              <a:ahLst/>
              <a:cxnLst/>
              <a:rect l="l" t="t" r="r" b="b"/>
              <a:pathLst>
                <a:path w="224" h="264" extrusionOk="0">
                  <a:moveTo>
                    <a:pt x="104" y="1"/>
                  </a:moveTo>
                  <a:cubicBezTo>
                    <a:pt x="34" y="17"/>
                    <a:pt x="1" y="88"/>
                    <a:pt x="1" y="158"/>
                  </a:cubicBezTo>
                  <a:cubicBezTo>
                    <a:pt x="15" y="215"/>
                    <a:pt x="58" y="264"/>
                    <a:pt x="113" y="264"/>
                  </a:cubicBezTo>
                  <a:cubicBezTo>
                    <a:pt x="121" y="264"/>
                    <a:pt x="129" y="263"/>
                    <a:pt x="137" y="261"/>
                  </a:cubicBezTo>
                  <a:cubicBezTo>
                    <a:pt x="158" y="261"/>
                    <a:pt x="191" y="240"/>
                    <a:pt x="207" y="207"/>
                  </a:cubicBezTo>
                  <a:cubicBezTo>
                    <a:pt x="224" y="174"/>
                    <a:pt x="224" y="137"/>
                    <a:pt x="224" y="104"/>
                  </a:cubicBezTo>
                  <a:cubicBezTo>
                    <a:pt x="224" y="71"/>
                    <a:pt x="207" y="55"/>
                    <a:pt x="174" y="17"/>
                  </a:cubicBezTo>
                  <a:lnTo>
                    <a:pt x="158" y="17"/>
                  </a:lnTo>
                  <a:cubicBezTo>
                    <a:pt x="137" y="1"/>
                    <a:pt x="120"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6" name="Google Shape;21386;p60"/>
            <p:cNvSpPr/>
            <p:nvPr/>
          </p:nvSpPr>
          <p:spPr>
            <a:xfrm>
              <a:off x="4053975" y="2202450"/>
              <a:ext cx="6100" cy="6500"/>
            </a:xfrm>
            <a:custGeom>
              <a:avLst/>
              <a:gdLst/>
              <a:ahLst/>
              <a:cxnLst/>
              <a:rect l="l" t="t" r="r" b="b"/>
              <a:pathLst>
                <a:path w="244" h="260" extrusionOk="0">
                  <a:moveTo>
                    <a:pt x="141" y="0"/>
                  </a:moveTo>
                  <a:cubicBezTo>
                    <a:pt x="104" y="0"/>
                    <a:pt x="71" y="0"/>
                    <a:pt x="54" y="21"/>
                  </a:cubicBezTo>
                  <a:cubicBezTo>
                    <a:pt x="1" y="70"/>
                    <a:pt x="1" y="157"/>
                    <a:pt x="38" y="206"/>
                  </a:cubicBezTo>
                  <a:cubicBezTo>
                    <a:pt x="54" y="243"/>
                    <a:pt x="87" y="260"/>
                    <a:pt x="104" y="260"/>
                  </a:cubicBezTo>
                  <a:cubicBezTo>
                    <a:pt x="141" y="260"/>
                    <a:pt x="174" y="260"/>
                    <a:pt x="190" y="227"/>
                  </a:cubicBezTo>
                  <a:cubicBezTo>
                    <a:pt x="244" y="190"/>
                    <a:pt x="244" y="103"/>
                    <a:pt x="207" y="54"/>
                  </a:cubicBezTo>
                  <a:cubicBezTo>
                    <a:pt x="190" y="37"/>
                    <a:pt x="174" y="21"/>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7" name="Google Shape;21387;p60"/>
            <p:cNvSpPr/>
            <p:nvPr/>
          </p:nvSpPr>
          <p:spPr>
            <a:xfrm>
              <a:off x="3974500" y="2185750"/>
              <a:ext cx="5700" cy="6400"/>
            </a:xfrm>
            <a:custGeom>
              <a:avLst/>
              <a:gdLst/>
              <a:ahLst/>
              <a:cxnLst/>
              <a:rect l="l" t="t" r="r" b="b"/>
              <a:pathLst>
                <a:path w="228" h="256" extrusionOk="0">
                  <a:moveTo>
                    <a:pt x="104" y="0"/>
                  </a:moveTo>
                  <a:cubicBezTo>
                    <a:pt x="38" y="17"/>
                    <a:pt x="1" y="87"/>
                    <a:pt x="1" y="153"/>
                  </a:cubicBezTo>
                  <a:cubicBezTo>
                    <a:pt x="22" y="190"/>
                    <a:pt x="22" y="223"/>
                    <a:pt x="55" y="239"/>
                  </a:cubicBezTo>
                  <a:cubicBezTo>
                    <a:pt x="71" y="256"/>
                    <a:pt x="104" y="256"/>
                    <a:pt x="141" y="256"/>
                  </a:cubicBezTo>
                  <a:cubicBezTo>
                    <a:pt x="158" y="256"/>
                    <a:pt x="191" y="239"/>
                    <a:pt x="207" y="206"/>
                  </a:cubicBezTo>
                  <a:cubicBezTo>
                    <a:pt x="228" y="173"/>
                    <a:pt x="228" y="136"/>
                    <a:pt x="228" y="103"/>
                  </a:cubicBezTo>
                  <a:cubicBezTo>
                    <a:pt x="228" y="70"/>
                    <a:pt x="207" y="50"/>
                    <a:pt x="174" y="33"/>
                  </a:cubicBezTo>
                  <a:cubicBezTo>
                    <a:pt x="174" y="17"/>
                    <a:pt x="174" y="17"/>
                    <a:pt x="158" y="17"/>
                  </a:cubicBezTo>
                  <a:cubicBezTo>
                    <a:pt x="141" y="0"/>
                    <a:pt x="125"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8" name="Google Shape;21388;p60"/>
            <p:cNvSpPr/>
            <p:nvPr/>
          </p:nvSpPr>
          <p:spPr>
            <a:xfrm>
              <a:off x="3983175" y="2248000"/>
              <a:ext cx="6000" cy="6525"/>
            </a:xfrm>
            <a:custGeom>
              <a:avLst/>
              <a:gdLst/>
              <a:ahLst/>
              <a:cxnLst/>
              <a:rect l="l" t="t" r="r" b="b"/>
              <a:pathLst>
                <a:path w="240" h="261" extrusionOk="0">
                  <a:moveTo>
                    <a:pt x="103" y="1"/>
                  </a:moveTo>
                  <a:cubicBezTo>
                    <a:pt x="33" y="1"/>
                    <a:pt x="0" y="71"/>
                    <a:pt x="17" y="137"/>
                  </a:cubicBezTo>
                  <a:cubicBezTo>
                    <a:pt x="17" y="174"/>
                    <a:pt x="33" y="207"/>
                    <a:pt x="50" y="223"/>
                  </a:cubicBezTo>
                  <a:cubicBezTo>
                    <a:pt x="87" y="260"/>
                    <a:pt x="103" y="260"/>
                    <a:pt x="136" y="260"/>
                  </a:cubicBezTo>
                  <a:cubicBezTo>
                    <a:pt x="190" y="240"/>
                    <a:pt x="239" y="174"/>
                    <a:pt x="223" y="104"/>
                  </a:cubicBezTo>
                  <a:cubicBezTo>
                    <a:pt x="223" y="71"/>
                    <a:pt x="206" y="34"/>
                    <a:pt x="190" y="17"/>
                  </a:cubicBezTo>
                  <a:cubicBezTo>
                    <a:pt x="169" y="17"/>
                    <a:pt x="16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9" name="Google Shape;21389;p60"/>
            <p:cNvSpPr/>
            <p:nvPr/>
          </p:nvSpPr>
          <p:spPr>
            <a:xfrm>
              <a:off x="3971100" y="2236300"/>
              <a:ext cx="6025" cy="6475"/>
            </a:xfrm>
            <a:custGeom>
              <a:avLst/>
              <a:gdLst/>
              <a:ahLst/>
              <a:cxnLst/>
              <a:rect l="l" t="t" r="r" b="b"/>
              <a:pathLst>
                <a:path w="241" h="259" extrusionOk="0">
                  <a:moveTo>
                    <a:pt x="125" y="1"/>
                  </a:moveTo>
                  <a:cubicBezTo>
                    <a:pt x="79" y="1"/>
                    <a:pt x="31" y="33"/>
                    <a:pt x="17" y="73"/>
                  </a:cubicBezTo>
                  <a:cubicBezTo>
                    <a:pt x="1" y="143"/>
                    <a:pt x="17" y="229"/>
                    <a:pt x="88" y="246"/>
                  </a:cubicBezTo>
                  <a:cubicBezTo>
                    <a:pt x="101" y="255"/>
                    <a:pt x="115" y="259"/>
                    <a:pt x="130" y="259"/>
                  </a:cubicBezTo>
                  <a:cubicBezTo>
                    <a:pt x="170" y="259"/>
                    <a:pt x="211" y="227"/>
                    <a:pt x="224" y="176"/>
                  </a:cubicBezTo>
                  <a:cubicBezTo>
                    <a:pt x="240" y="110"/>
                    <a:pt x="224" y="40"/>
                    <a:pt x="158" y="7"/>
                  </a:cubicBezTo>
                  <a:cubicBezTo>
                    <a:pt x="147" y="3"/>
                    <a:pt x="136"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0" name="Google Shape;21390;p60"/>
            <p:cNvSpPr/>
            <p:nvPr/>
          </p:nvSpPr>
          <p:spPr>
            <a:xfrm>
              <a:off x="3977600" y="2218425"/>
              <a:ext cx="6000" cy="6400"/>
            </a:xfrm>
            <a:custGeom>
              <a:avLst/>
              <a:gdLst/>
              <a:ahLst/>
              <a:cxnLst/>
              <a:rect l="l" t="t" r="r" b="b"/>
              <a:pathLst>
                <a:path w="240" h="256" extrusionOk="0">
                  <a:moveTo>
                    <a:pt x="104" y="0"/>
                  </a:moveTo>
                  <a:cubicBezTo>
                    <a:pt x="104" y="0"/>
                    <a:pt x="83" y="0"/>
                    <a:pt x="83" y="17"/>
                  </a:cubicBezTo>
                  <a:cubicBezTo>
                    <a:pt x="34" y="33"/>
                    <a:pt x="1" y="83"/>
                    <a:pt x="17" y="153"/>
                  </a:cubicBezTo>
                  <a:cubicBezTo>
                    <a:pt x="17" y="186"/>
                    <a:pt x="34" y="223"/>
                    <a:pt x="50" y="239"/>
                  </a:cubicBezTo>
                  <a:cubicBezTo>
                    <a:pt x="83" y="256"/>
                    <a:pt x="104" y="256"/>
                    <a:pt x="137" y="256"/>
                  </a:cubicBezTo>
                  <a:cubicBezTo>
                    <a:pt x="207" y="239"/>
                    <a:pt x="240" y="186"/>
                    <a:pt x="223" y="103"/>
                  </a:cubicBezTo>
                  <a:lnTo>
                    <a:pt x="223" y="83"/>
                  </a:lnTo>
                  <a:cubicBezTo>
                    <a:pt x="207" y="50"/>
                    <a:pt x="186" y="17"/>
                    <a:pt x="153" y="17"/>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1" name="Google Shape;21391;p60"/>
            <p:cNvSpPr/>
            <p:nvPr/>
          </p:nvSpPr>
          <p:spPr>
            <a:xfrm>
              <a:off x="3962150" y="2218825"/>
              <a:ext cx="6000" cy="6425"/>
            </a:xfrm>
            <a:custGeom>
              <a:avLst/>
              <a:gdLst/>
              <a:ahLst/>
              <a:cxnLst/>
              <a:rect l="l" t="t" r="r" b="b"/>
              <a:pathLst>
                <a:path w="240" h="257" extrusionOk="0">
                  <a:moveTo>
                    <a:pt x="136" y="1"/>
                  </a:moveTo>
                  <a:cubicBezTo>
                    <a:pt x="103" y="1"/>
                    <a:pt x="66" y="1"/>
                    <a:pt x="50" y="34"/>
                  </a:cubicBezTo>
                  <a:cubicBezTo>
                    <a:pt x="0" y="67"/>
                    <a:pt x="0" y="153"/>
                    <a:pt x="33" y="207"/>
                  </a:cubicBezTo>
                  <a:cubicBezTo>
                    <a:pt x="50" y="240"/>
                    <a:pt x="83" y="256"/>
                    <a:pt x="103" y="256"/>
                  </a:cubicBezTo>
                  <a:cubicBezTo>
                    <a:pt x="136" y="256"/>
                    <a:pt x="169" y="256"/>
                    <a:pt x="186" y="223"/>
                  </a:cubicBezTo>
                  <a:cubicBezTo>
                    <a:pt x="239" y="190"/>
                    <a:pt x="239" y="104"/>
                    <a:pt x="206" y="50"/>
                  </a:cubicBezTo>
                  <a:cubicBezTo>
                    <a:pt x="186" y="34"/>
                    <a:pt x="186" y="17"/>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2" name="Google Shape;21392;p60"/>
            <p:cNvSpPr/>
            <p:nvPr/>
          </p:nvSpPr>
          <p:spPr>
            <a:xfrm>
              <a:off x="3967300" y="2202950"/>
              <a:ext cx="6000" cy="6600"/>
            </a:xfrm>
            <a:custGeom>
              <a:avLst/>
              <a:gdLst/>
              <a:ahLst/>
              <a:cxnLst/>
              <a:rect l="l" t="t" r="r" b="b"/>
              <a:pathLst>
                <a:path w="240" h="264" extrusionOk="0">
                  <a:moveTo>
                    <a:pt x="103" y="1"/>
                  </a:moveTo>
                  <a:cubicBezTo>
                    <a:pt x="50" y="17"/>
                    <a:pt x="0" y="83"/>
                    <a:pt x="17" y="153"/>
                  </a:cubicBezTo>
                  <a:cubicBezTo>
                    <a:pt x="17" y="186"/>
                    <a:pt x="33" y="223"/>
                    <a:pt x="50" y="240"/>
                  </a:cubicBezTo>
                  <a:cubicBezTo>
                    <a:pt x="73" y="252"/>
                    <a:pt x="90" y="263"/>
                    <a:pt x="110" y="263"/>
                  </a:cubicBezTo>
                  <a:cubicBezTo>
                    <a:pt x="118" y="263"/>
                    <a:pt x="127" y="261"/>
                    <a:pt x="136" y="256"/>
                  </a:cubicBezTo>
                  <a:cubicBezTo>
                    <a:pt x="207" y="256"/>
                    <a:pt x="240" y="186"/>
                    <a:pt x="223" y="120"/>
                  </a:cubicBezTo>
                  <a:cubicBezTo>
                    <a:pt x="223" y="83"/>
                    <a:pt x="207" y="50"/>
                    <a:pt x="186" y="34"/>
                  </a:cubicBezTo>
                  <a:cubicBezTo>
                    <a:pt x="169" y="17"/>
                    <a:pt x="169" y="17"/>
                    <a:pt x="153" y="17"/>
                  </a:cubicBezTo>
                  <a:cubicBezTo>
                    <a:pt x="136" y="1"/>
                    <a:pt x="120"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3" name="Google Shape;21393;p60"/>
            <p:cNvSpPr/>
            <p:nvPr/>
          </p:nvSpPr>
          <p:spPr>
            <a:xfrm>
              <a:off x="3991725" y="2185975"/>
              <a:ext cx="6000" cy="6600"/>
            </a:xfrm>
            <a:custGeom>
              <a:avLst/>
              <a:gdLst/>
              <a:ahLst/>
              <a:cxnLst/>
              <a:rect l="l" t="t" r="r" b="b"/>
              <a:pathLst>
                <a:path w="240" h="264" extrusionOk="0">
                  <a:moveTo>
                    <a:pt x="94" y="1"/>
                  </a:moveTo>
                  <a:cubicBezTo>
                    <a:pt x="76" y="1"/>
                    <a:pt x="60" y="13"/>
                    <a:pt x="33" y="24"/>
                  </a:cubicBezTo>
                  <a:cubicBezTo>
                    <a:pt x="17" y="41"/>
                    <a:pt x="1" y="78"/>
                    <a:pt x="1" y="111"/>
                  </a:cubicBezTo>
                  <a:cubicBezTo>
                    <a:pt x="1" y="144"/>
                    <a:pt x="1" y="181"/>
                    <a:pt x="17" y="214"/>
                  </a:cubicBezTo>
                  <a:cubicBezTo>
                    <a:pt x="48" y="245"/>
                    <a:pt x="83" y="263"/>
                    <a:pt x="117" y="263"/>
                  </a:cubicBezTo>
                  <a:cubicBezTo>
                    <a:pt x="142" y="263"/>
                    <a:pt x="167" y="253"/>
                    <a:pt x="190" y="230"/>
                  </a:cubicBezTo>
                  <a:cubicBezTo>
                    <a:pt x="223" y="181"/>
                    <a:pt x="240" y="111"/>
                    <a:pt x="207" y="41"/>
                  </a:cubicBezTo>
                  <a:cubicBezTo>
                    <a:pt x="190" y="24"/>
                    <a:pt x="174" y="8"/>
                    <a:pt x="157" y="8"/>
                  </a:cubicBezTo>
                  <a:lnTo>
                    <a:pt x="120" y="8"/>
                  </a:lnTo>
                  <a:cubicBezTo>
                    <a:pt x="110" y="3"/>
                    <a:pt x="102"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4" name="Google Shape;21394;p60"/>
            <p:cNvSpPr/>
            <p:nvPr/>
          </p:nvSpPr>
          <p:spPr>
            <a:xfrm>
              <a:off x="3995650" y="2243350"/>
              <a:ext cx="6400" cy="6425"/>
            </a:xfrm>
            <a:custGeom>
              <a:avLst/>
              <a:gdLst/>
              <a:ahLst/>
              <a:cxnLst/>
              <a:rect l="l" t="t" r="r" b="b"/>
              <a:pathLst>
                <a:path w="256" h="257" extrusionOk="0">
                  <a:moveTo>
                    <a:pt x="127" y="1"/>
                  </a:moveTo>
                  <a:cubicBezTo>
                    <a:pt x="86" y="1"/>
                    <a:pt x="45" y="32"/>
                    <a:pt x="33" y="83"/>
                  </a:cubicBezTo>
                  <a:cubicBezTo>
                    <a:pt x="0" y="154"/>
                    <a:pt x="33" y="220"/>
                    <a:pt x="83" y="257"/>
                  </a:cubicBezTo>
                  <a:lnTo>
                    <a:pt x="136" y="257"/>
                  </a:lnTo>
                  <a:cubicBezTo>
                    <a:pt x="186" y="257"/>
                    <a:pt x="223" y="220"/>
                    <a:pt x="239" y="170"/>
                  </a:cubicBezTo>
                  <a:cubicBezTo>
                    <a:pt x="256" y="137"/>
                    <a:pt x="239" y="83"/>
                    <a:pt x="223" y="50"/>
                  </a:cubicBezTo>
                  <a:cubicBezTo>
                    <a:pt x="206" y="34"/>
                    <a:pt x="186" y="13"/>
                    <a:pt x="169" y="13"/>
                  </a:cubicBezTo>
                  <a:cubicBezTo>
                    <a:pt x="156" y="5"/>
                    <a:pt x="142"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5" name="Google Shape;21395;p60"/>
            <p:cNvSpPr/>
            <p:nvPr/>
          </p:nvSpPr>
          <p:spPr>
            <a:xfrm>
              <a:off x="3993075" y="2213500"/>
              <a:ext cx="6000" cy="6600"/>
            </a:xfrm>
            <a:custGeom>
              <a:avLst/>
              <a:gdLst/>
              <a:ahLst/>
              <a:cxnLst/>
              <a:rect l="l" t="t" r="r" b="b"/>
              <a:pathLst>
                <a:path w="240" h="264" extrusionOk="0">
                  <a:moveTo>
                    <a:pt x="107" y="1"/>
                  </a:moveTo>
                  <a:cubicBezTo>
                    <a:pt x="83" y="1"/>
                    <a:pt x="61" y="12"/>
                    <a:pt x="50" y="24"/>
                  </a:cubicBezTo>
                  <a:cubicBezTo>
                    <a:pt x="0" y="74"/>
                    <a:pt x="0" y="160"/>
                    <a:pt x="33" y="214"/>
                  </a:cubicBezTo>
                  <a:cubicBezTo>
                    <a:pt x="50" y="230"/>
                    <a:pt x="83" y="247"/>
                    <a:pt x="103" y="263"/>
                  </a:cubicBezTo>
                  <a:cubicBezTo>
                    <a:pt x="136" y="263"/>
                    <a:pt x="169" y="247"/>
                    <a:pt x="186" y="230"/>
                  </a:cubicBezTo>
                  <a:cubicBezTo>
                    <a:pt x="223" y="214"/>
                    <a:pt x="223" y="177"/>
                    <a:pt x="239" y="144"/>
                  </a:cubicBezTo>
                  <a:cubicBezTo>
                    <a:pt x="239" y="111"/>
                    <a:pt x="223" y="74"/>
                    <a:pt x="206" y="41"/>
                  </a:cubicBezTo>
                  <a:cubicBezTo>
                    <a:pt x="186" y="24"/>
                    <a:pt x="186" y="24"/>
                    <a:pt x="153" y="8"/>
                  </a:cubicBezTo>
                  <a:lnTo>
                    <a:pt x="136" y="8"/>
                  </a:lnTo>
                  <a:cubicBezTo>
                    <a:pt x="127" y="3"/>
                    <a:pt x="116"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6" name="Google Shape;21396;p60"/>
            <p:cNvSpPr/>
            <p:nvPr/>
          </p:nvSpPr>
          <p:spPr>
            <a:xfrm>
              <a:off x="3999875" y="2198450"/>
              <a:ext cx="6100" cy="6600"/>
            </a:xfrm>
            <a:custGeom>
              <a:avLst/>
              <a:gdLst/>
              <a:ahLst/>
              <a:cxnLst/>
              <a:rect l="l" t="t" r="r" b="b"/>
              <a:pathLst>
                <a:path w="244" h="264" extrusionOk="0">
                  <a:moveTo>
                    <a:pt x="121" y="0"/>
                  </a:moveTo>
                  <a:cubicBezTo>
                    <a:pt x="115" y="0"/>
                    <a:pt x="109" y="2"/>
                    <a:pt x="103" y="8"/>
                  </a:cubicBezTo>
                  <a:cubicBezTo>
                    <a:pt x="54" y="8"/>
                    <a:pt x="0" y="78"/>
                    <a:pt x="17" y="144"/>
                  </a:cubicBezTo>
                  <a:cubicBezTo>
                    <a:pt x="17" y="181"/>
                    <a:pt x="37" y="214"/>
                    <a:pt x="54" y="230"/>
                  </a:cubicBezTo>
                  <a:cubicBezTo>
                    <a:pt x="87" y="247"/>
                    <a:pt x="103" y="263"/>
                    <a:pt x="140" y="263"/>
                  </a:cubicBezTo>
                  <a:cubicBezTo>
                    <a:pt x="173" y="247"/>
                    <a:pt x="190" y="230"/>
                    <a:pt x="206" y="214"/>
                  </a:cubicBezTo>
                  <a:cubicBezTo>
                    <a:pt x="223" y="181"/>
                    <a:pt x="243" y="144"/>
                    <a:pt x="223" y="111"/>
                  </a:cubicBezTo>
                  <a:cubicBezTo>
                    <a:pt x="223" y="78"/>
                    <a:pt x="206" y="41"/>
                    <a:pt x="190" y="24"/>
                  </a:cubicBezTo>
                  <a:cubicBezTo>
                    <a:pt x="173" y="24"/>
                    <a:pt x="173" y="8"/>
                    <a:pt x="157" y="8"/>
                  </a:cubicBezTo>
                  <a:cubicBezTo>
                    <a:pt x="146" y="8"/>
                    <a:pt x="133"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7" name="Google Shape;21397;p60"/>
            <p:cNvSpPr/>
            <p:nvPr/>
          </p:nvSpPr>
          <p:spPr>
            <a:xfrm>
              <a:off x="3989150" y="2230375"/>
              <a:ext cx="5600" cy="6525"/>
            </a:xfrm>
            <a:custGeom>
              <a:avLst/>
              <a:gdLst/>
              <a:ahLst/>
              <a:cxnLst/>
              <a:rect l="l" t="t" r="r" b="b"/>
              <a:pathLst>
                <a:path w="224" h="261" extrusionOk="0">
                  <a:moveTo>
                    <a:pt x="87" y="1"/>
                  </a:moveTo>
                  <a:cubicBezTo>
                    <a:pt x="71" y="1"/>
                    <a:pt x="33" y="17"/>
                    <a:pt x="17" y="54"/>
                  </a:cubicBezTo>
                  <a:cubicBezTo>
                    <a:pt x="0" y="87"/>
                    <a:pt x="0" y="120"/>
                    <a:pt x="0" y="157"/>
                  </a:cubicBezTo>
                  <a:cubicBezTo>
                    <a:pt x="0" y="190"/>
                    <a:pt x="17" y="207"/>
                    <a:pt x="33" y="223"/>
                  </a:cubicBezTo>
                  <a:cubicBezTo>
                    <a:pt x="71" y="260"/>
                    <a:pt x="104" y="260"/>
                    <a:pt x="120" y="260"/>
                  </a:cubicBezTo>
                  <a:cubicBezTo>
                    <a:pt x="190" y="244"/>
                    <a:pt x="223" y="174"/>
                    <a:pt x="223" y="104"/>
                  </a:cubicBezTo>
                  <a:cubicBezTo>
                    <a:pt x="207" y="71"/>
                    <a:pt x="190" y="38"/>
                    <a:pt x="174" y="17"/>
                  </a:cubicBezTo>
                  <a:cubicBezTo>
                    <a:pt x="174"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8" name="Google Shape;21398;p60"/>
            <p:cNvSpPr/>
            <p:nvPr/>
          </p:nvSpPr>
          <p:spPr>
            <a:xfrm>
              <a:off x="4003375" y="2226000"/>
              <a:ext cx="6000" cy="6425"/>
            </a:xfrm>
            <a:custGeom>
              <a:avLst/>
              <a:gdLst/>
              <a:ahLst/>
              <a:cxnLst/>
              <a:rect l="l" t="t" r="r" b="b"/>
              <a:pathLst>
                <a:path w="240" h="257" extrusionOk="0">
                  <a:moveTo>
                    <a:pt x="113" y="1"/>
                  </a:moveTo>
                  <a:cubicBezTo>
                    <a:pt x="59" y="1"/>
                    <a:pt x="14" y="33"/>
                    <a:pt x="0" y="72"/>
                  </a:cubicBezTo>
                  <a:lnTo>
                    <a:pt x="0" y="143"/>
                  </a:lnTo>
                  <a:cubicBezTo>
                    <a:pt x="0" y="192"/>
                    <a:pt x="33" y="229"/>
                    <a:pt x="66" y="246"/>
                  </a:cubicBezTo>
                  <a:cubicBezTo>
                    <a:pt x="82" y="252"/>
                    <a:pt x="99" y="256"/>
                    <a:pt x="116" y="256"/>
                  </a:cubicBezTo>
                  <a:cubicBezTo>
                    <a:pt x="139" y="256"/>
                    <a:pt x="160" y="248"/>
                    <a:pt x="169" y="229"/>
                  </a:cubicBezTo>
                  <a:cubicBezTo>
                    <a:pt x="186" y="213"/>
                    <a:pt x="207" y="192"/>
                    <a:pt x="207" y="176"/>
                  </a:cubicBezTo>
                  <a:cubicBezTo>
                    <a:pt x="240" y="110"/>
                    <a:pt x="207" y="39"/>
                    <a:pt x="153" y="6"/>
                  </a:cubicBezTo>
                  <a:cubicBezTo>
                    <a:pt x="139" y="2"/>
                    <a:pt x="126"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9" name="Google Shape;21399;p60"/>
            <p:cNvSpPr/>
            <p:nvPr/>
          </p:nvSpPr>
          <p:spPr>
            <a:xfrm>
              <a:off x="3986575" y="2277175"/>
              <a:ext cx="6000" cy="6525"/>
            </a:xfrm>
            <a:custGeom>
              <a:avLst/>
              <a:gdLst/>
              <a:ahLst/>
              <a:cxnLst/>
              <a:rect l="l" t="t" r="r" b="b"/>
              <a:pathLst>
                <a:path w="240" h="261" extrusionOk="0">
                  <a:moveTo>
                    <a:pt x="103" y="0"/>
                  </a:moveTo>
                  <a:cubicBezTo>
                    <a:pt x="33" y="21"/>
                    <a:pt x="0" y="87"/>
                    <a:pt x="17" y="157"/>
                  </a:cubicBezTo>
                  <a:cubicBezTo>
                    <a:pt x="17" y="190"/>
                    <a:pt x="33" y="227"/>
                    <a:pt x="70" y="244"/>
                  </a:cubicBezTo>
                  <a:cubicBezTo>
                    <a:pt x="87" y="260"/>
                    <a:pt x="103" y="260"/>
                    <a:pt x="136" y="260"/>
                  </a:cubicBezTo>
                  <a:cubicBezTo>
                    <a:pt x="174" y="260"/>
                    <a:pt x="190" y="244"/>
                    <a:pt x="207" y="206"/>
                  </a:cubicBezTo>
                  <a:cubicBezTo>
                    <a:pt x="223" y="173"/>
                    <a:pt x="239" y="140"/>
                    <a:pt x="223" y="103"/>
                  </a:cubicBezTo>
                  <a:cubicBezTo>
                    <a:pt x="223" y="70"/>
                    <a:pt x="207" y="54"/>
                    <a:pt x="190" y="21"/>
                  </a:cubicBezTo>
                  <a:lnTo>
                    <a:pt x="157" y="21"/>
                  </a:lnTo>
                  <a:cubicBezTo>
                    <a:pt x="157" y="0"/>
                    <a:pt x="15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0" name="Google Shape;21400;p60"/>
            <p:cNvSpPr/>
            <p:nvPr/>
          </p:nvSpPr>
          <p:spPr>
            <a:xfrm>
              <a:off x="4022650" y="2208925"/>
              <a:ext cx="6000" cy="6650"/>
            </a:xfrm>
            <a:custGeom>
              <a:avLst/>
              <a:gdLst/>
              <a:ahLst/>
              <a:cxnLst/>
              <a:rect l="l" t="t" r="r" b="b"/>
              <a:pathLst>
                <a:path w="240" h="266" extrusionOk="0">
                  <a:moveTo>
                    <a:pt x="103" y="1"/>
                  </a:moveTo>
                  <a:cubicBezTo>
                    <a:pt x="54" y="17"/>
                    <a:pt x="0" y="88"/>
                    <a:pt x="17" y="153"/>
                  </a:cubicBezTo>
                  <a:cubicBezTo>
                    <a:pt x="17" y="191"/>
                    <a:pt x="33" y="224"/>
                    <a:pt x="70" y="240"/>
                  </a:cubicBezTo>
                  <a:cubicBezTo>
                    <a:pt x="82" y="252"/>
                    <a:pt x="102" y="265"/>
                    <a:pt x="118" y="265"/>
                  </a:cubicBezTo>
                  <a:cubicBezTo>
                    <a:pt x="125" y="265"/>
                    <a:pt x="132" y="263"/>
                    <a:pt x="136" y="257"/>
                  </a:cubicBezTo>
                  <a:cubicBezTo>
                    <a:pt x="207" y="257"/>
                    <a:pt x="240" y="191"/>
                    <a:pt x="240" y="121"/>
                  </a:cubicBezTo>
                  <a:cubicBezTo>
                    <a:pt x="223" y="71"/>
                    <a:pt x="207" y="34"/>
                    <a:pt x="174" y="17"/>
                  </a:cubicBezTo>
                  <a:cubicBezTo>
                    <a:pt x="157" y="1"/>
                    <a:pt x="13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1" name="Google Shape;21401;p60"/>
            <p:cNvSpPr/>
            <p:nvPr/>
          </p:nvSpPr>
          <p:spPr>
            <a:xfrm>
              <a:off x="4089225" y="2427550"/>
              <a:ext cx="6425" cy="6575"/>
            </a:xfrm>
            <a:custGeom>
              <a:avLst/>
              <a:gdLst/>
              <a:ahLst/>
              <a:cxnLst/>
              <a:rect l="l" t="t" r="r" b="b"/>
              <a:pathLst>
                <a:path w="257" h="263" extrusionOk="0">
                  <a:moveTo>
                    <a:pt x="137" y="1"/>
                  </a:moveTo>
                  <a:cubicBezTo>
                    <a:pt x="104" y="1"/>
                    <a:pt x="87" y="17"/>
                    <a:pt x="50" y="34"/>
                  </a:cubicBezTo>
                  <a:cubicBezTo>
                    <a:pt x="17" y="87"/>
                    <a:pt x="1" y="153"/>
                    <a:pt x="34" y="223"/>
                  </a:cubicBezTo>
                  <a:cubicBezTo>
                    <a:pt x="63" y="250"/>
                    <a:pt x="97" y="263"/>
                    <a:pt x="129" y="263"/>
                  </a:cubicBezTo>
                  <a:cubicBezTo>
                    <a:pt x="156" y="263"/>
                    <a:pt x="183" y="255"/>
                    <a:pt x="207" y="240"/>
                  </a:cubicBezTo>
                  <a:cubicBezTo>
                    <a:pt x="240" y="190"/>
                    <a:pt x="256" y="104"/>
                    <a:pt x="207" y="50"/>
                  </a:cubicBezTo>
                  <a:cubicBezTo>
                    <a:pt x="207" y="34"/>
                    <a:pt x="190" y="17"/>
                    <a:pt x="174" y="17"/>
                  </a:cubicBezTo>
                  <a:cubicBezTo>
                    <a:pt x="153" y="17"/>
                    <a:pt x="153"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2" name="Google Shape;21402;p60"/>
            <p:cNvSpPr/>
            <p:nvPr/>
          </p:nvSpPr>
          <p:spPr>
            <a:xfrm>
              <a:off x="4080675" y="2369100"/>
              <a:ext cx="6000" cy="6525"/>
            </a:xfrm>
            <a:custGeom>
              <a:avLst/>
              <a:gdLst/>
              <a:ahLst/>
              <a:cxnLst/>
              <a:rect l="l" t="t" r="r" b="b"/>
              <a:pathLst>
                <a:path w="240" h="261" extrusionOk="0">
                  <a:moveTo>
                    <a:pt x="104" y="1"/>
                  </a:moveTo>
                  <a:cubicBezTo>
                    <a:pt x="50" y="1"/>
                    <a:pt x="1" y="71"/>
                    <a:pt x="17" y="137"/>
                  </a:cubicBezTo>
                  <a:cubicBezTo>
                    <a:pt x="17" y="174"/>
                    <a:pt x="34" y="207"/>
                    <a:pt x="50" y="224"/>
                  </a:cubicBezTo>
                  <a:cubicBezTo>
                    <a:pt x="83" y="261"/>
                    <a:pt x="104" y="261"/>
                    <a:pt x="137" y="261"/>
                  </a:cubicBezTo>
                  <a:cubicBezTo>
                    <a:pt x="207" y="240"/>
                    <a:pt x="240" y="174"/>
                    <a:pt x="240" y="104"/>
                  </a:cubicBezTo>
                  <a:cubicBezTo>
                    <a:pt x="223" y="71"/>
                    <a:pt x="207" y="34"/>
                    <a:pt x="186" y="17"/>
                  </a:cubicBezTo>
                  <a:cubicBezTo>
                    <a:pt x="186" y="17"/>
                    <a:pt x="170"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3" name="Google Shape;21403;p60"/>
            <p:cNvSpPr/>
            <p:nvPr/>
          </p:nvSpPr>
          <p:spPr>
            <a:xfrm>
              <a:off x="4099550" y="2227375"/>
              <a:ext cx="5575" cy="6525"/>
            </a:xfrm>
            <a:custGeom>
              <a:avLst/>
              <a:gdLst/>
              <a:ahLst/>
              <a:cxnLst/>
              <a:rect l="l" t="t" r="r" b="b"/>
              <a:pathLst>
                <a:path w="223" h="261" extrusionOk="0">
                  <a:moveTo>
                    <a:pt x="120" y="1"/>
                  </a:moveTo>
                  <a:cubicBezTo>
                    <a:pt x="87" y="1"/>
                    <a:pt x="50" y="1"/>
                    <a:pt x="33" y="34"/>
                  </a:cubicBezTo>
                  <a:cubicBezTo>
                    <a:pt x="17" y="55"/>
                    <a:pt x="0" y="88"/>
                    <a:pt x="0" y="121"/>
                  </a:cubicBezTo>
                  <a:cubicBezTo>
                    <a:pt x="0" y="158"/>
                    <a:pt x="0" y="191"/>
                    <a:pt x="17" y="207"/>
                  </a:cubicBezTo>
                  <a:cubicBezTo>
                    <a:pt x="33" y="240"/>
                    <a:pt x="70" y="261"/>
                    <a:pt x="87" y="261"/>
                  </a:cubicBezTo>
                  <a:cubicBezTo>
                    <a:pt x="120" y="261"/>
                    <a:pt x="153" y="261"/>
                    <a:pt x="173" y="224"/>
                  </a:cubicBezTo>
                  <a:cubicBezTo>
                    <a:pt x="223" y="191"/>
                    <a:pt x="223" y="104"/>
                    <a:pt x="190" y="55"/>
                  </a:cubicBezTo>
                  <a:cubicBezTo>
                    <a:pt x="173" y="34"/>
                    <a:pt x="173"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4" name="Google Shape;21404;p60"/>
            <p:cNvSpPr/>
            <p:nvPr/>
          </p:nvSpPr>
          <p:spPr>
            <a:xfrm>
              <a:off x="4084900" y="2444675"/>
              <a:ext cx="6100" cy="6675"/>
            </a:xfrm>
            <a:custGeom>
              <a:avLst/>
              <a:gdLst/>
              <a:ahLst/>
              <a:cxnLst/>
              <a:rect l="l" t="t" r="r" b="b"/>
              <a:pathLst>
                <a:path w="244" h="267" extrusionOk="0">
                  <a:moveTo>
                    <a:pt x="104" y="0"/>
                  </a:moveTo>
                  <a:cubicBezTo>
                    <a:pt x="71" y="21"/>
                    <a:pt x="54" y="37"/>
                    <a:pt x="38" y="54"/>
                  </a:cubicBezTo>
                  <a:cubicBezTo>
                    <a:pt x="17" y="87"/>
                    <a:pt x="1" y="124"/>
                    <a:pt x="17" y="157"/>
                  </a:cubicBezTo>
                  <a:cubicBezTo>
                    <a:pt x="17" y="190"/>
                    <a:pt x="38" y="227"/>
                    <a:pt x="54" y="243"/>
                  </a:cubicBezTo>
                  <a:cubicBezTo>
                    <a:pt x="78" y="255"/>
                    <a:pt x="93" y="267"/>
                    <a:pt x="113" y="267"/>
                  </a:cubicBezTo>
                  <a:cubicBezTo>
                    <a:pt x="121" y="267"/>
                    <a:pt x="130" y="265"/>
                    <a:pt x="141" y="260"/>
                  </a:cubicBezTo>
                  <a:cubicBezTo>
                    <a:pt x="190" y="260"/>
                    <a:pt x="244" y="190"/>
                    <a:pt x="223" y="124"/>
                  </a:cubicBezTo>
                  <a:cubicBezTo>
                    <a:pt x="223" y="87"/>
                    <a:pt x="207" y="54"/>
                    <a:pt x="190" y="37"/>
                  </a:cubicBezTo>
                  <a:cubicBezTo>
                    <a:pt x="174" y="21"/>
                    <a:pt x="174" y="21"/>
                    <a:pt x="157" y="21"/>
                  </a:cubicBezTo>
                  <a:cubicBezTo>
                    <a:pt x="141"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5" name="Google Shape;21405;p60"/>
            <p:cNvSpPr/>
            <p:nvPr/>
          </p:nvSpPr>
          <p:spPr>
            <a:xfrm>
              <a:off x="4092625" y="2459800"/>
              <a:ext cx="6125" cy="6425"/>
            </a:xfrm>
            <a:custGeom>
              <a:avLst/>
              <a:gdLst/>
              <a:ahLst/>
              <a:cxnLst/>
              <a:rect l="l" t="t" r="r" b="b"/>
              <a:pathLst>
                <a:path w="245" h="257" extrusionOk="0">
                  <a:moveTo>
                    <a:pt x="113" y="1"/>
                  </a:moveTo>
                  <a:cubicBezTo>
                    <a:pt x="72" y="1"/>
                    <a:pt x="32" y="32"/>
                    <a:pt x="17" y="84"/>
                  </a:cubicBezTo>
                  <a:cubicBezTo>
                    <a:pt x="1" y="154"/>
                    <a:pt x="17" y="220"/>
                    <a:pt x="87" y="257"/>
                  </a:cubicBezTo>
                  <a:lnTo>
                    <a:pt x="141" y="257"/>
                  </a:lnTo>
                  <a:cubicBezTo>
                    <a:pt x="174" y="257"/>
                    <a:pt x="207" y="220"/>
                    <a:pt x="223" y="170"/>
                  </a:cubicBezTo>
                  <a:cubicBezTo>
                    <a:pt x="244" y="137"/>
                    <a:pt x="223" y="84"/>
                    <a:pt x="207" y="51"/>
                  </a:cubicBezTo>
                  <a:cubicBezTo>
                    <a:pt x="190" y="34"/>
                    <a:pt x="174" y="13"/>
                    <a:pt x="158" y="13"/>
                  </a:cubicBezTo>
                  <a:cubicBezTo>
                    <a:pt x="143" y="5"/>
                    <a:pt x="12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6" name="Google Shape;21406;p60"/>
            <p:cNvSpPr/>
            <p:nvPr/>
          </p:nvSpPr>
          <p:spPr>
            <a:xfrm>
              <a:off x="4099950" y="2194850"/>
              <a:ext cx="5600" cy="6700"/>
            </a:xfrm>
            <a:custGeom>
              <a:avLst/>
              <a:gdLst/>
              <a:ahLst/>
              <a:cxnLst/>
              <a:rect l="l" t="t" r="r" b="b"/>
              <a:pathLst>
                <a:path w="224" h="268" extrusionOk="0">
                  <a:moveTo>
                    <a:pt x="102" y="0"/>
                  </a:moveTo>
                  <a:cubicBezTo>
                    <a:pt x="87" y="0"/>
                    <a:pt x="71" y="5"/>
                    <a:pt x="54" y="16"/>
                  </a:cubicBezTo>
                  <a:cubicBezTo>
                    <a:pt x="34" y="32"/>
                    <a:pt x="17" y="65"/>
                    <a:pt x="1" y="82"/>
                  </a:cubicBezTo>
                  <a:lnTo>
                    <a:pt x="1" y="168"/>
                  </a:lnTo>
                  <a:cubicBezTo>
                    <a:pt x="17" y="201"/>
                    <a:pt x="34" y="238"/>
                    <a:pt x="71" y="255"/>
                  </a:cubicBezTo>
                  <a:cubicBezTo>
                    <a:pt x="84" y="263"/>
                    <a:pt x="98" y="268"/>
                    <a:pt x="113" y="268"/>
                  </a:cubicBezTo>
                  <a:cubicBezTo>
                    <a:pt x="154" y="268"/>
                    <a:pt x="195" y="236"/>
                    <a:pt x="207" y="185"/>
                  </a:cubicBezTo>
                  <a:cubicBezTo>
                    <a:pt x="223" y="119"/>
                    <a:pt x="207" y="32"/>
                    <a:pt x="137" y="16"/>
                  </a:cubicBezTo>
                  <a:cubicBezTo>
                    <a:pt x="128" y="5"/>
                    <a:pt x="116"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7" name="Google Shape;21407;p60"/>
            <p:cNvSpPr/>
            <p:nvPr/>
          </p:nvSpPr>
          <p:spPr>
            <a:xfrm>
              <a:off x="4096550" y="2413750"/>
              <a:ext cx="6000" cy="6675"/>
            </a:xfrm>
            <a:custGeom>
              <a:avLst/>
              <a:gdLst/>
              <a:ahLst/>
              <a:cxnLst/>
              <a:rect l="l" t="t" r="r" b="b"/>
              <a:pathLst>
                <a:path w="240" h="267" extrusionOk="0">
                  <a:moveTo>
                    <a:pt x="104" y="0"/>
                  </a:moveTo>
                  <a:cubicBezTo>
                    <a:pt x="50" y="21"/>
                    <a:pt x="1" y="87"/>
                    <a:pt x="17" y="157"/>
                  </a:cubicBezTo>
                  <a:cubicBezTo>
                    <a:pt x="17" y="190"/>
                    <a:pt x="33" y="227"/>
                    <a:pt x="50" y="243"/>
                  </a:cubicBezTo>
                  <a:cubicBezTo>
                    <a:pt x="76" y="255"/>
                    <a:pt x="92" y="267"/>
                    <a:pt x="111" y="267"/>
                  </a:cubicBezTo>
                  <a:cubicBezTo>
                    <a:pt x="119" y="267"/>
                    <a:pt x="127" y="265"/>
                    <a:pt x="137" y="260"/>
                  </a:cubicBezTo>
                  <a:cubicBezTo>
                    <a:pt x="207" y="260"/>
                    <a:pt x="240" y="190"/>
                    <a:pt x="223" y="124"/>
                  </a:cubicBezTo>
                  <a:cubicBezTo>
                    <a:pt x="223" y="87"/>
                    <a:pt x="207" y="54"/>
                    <a:pt x="190" y="37"/>
                  </a:cubicBezTo>
                  <a:cubicBezTo>
                    <a:pt x="170" y="21"/>
                    <a:pt x="170" y="21"/>
                    <a:pt x="153" y="21"/>
                  </a:cubicBezTo>
                  <a:cubicBezTo>
                    <a:pt x="137" y="0"/>
                    <a:pt x="12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8" name="Google Shape;21408;p60"/>
            <p:cNvSpPr/>
            <p:nvPr/>
          </p:nvSpPr>
          <p:spPr>
            <a:xfrm>
              <a:off x="4084500" y="2402100"/>
              <a:ext cx="6000" cy="6650"/>
            </a:xfrm>
            <a:custGeom>
              <a:avLst/>
              <a:gdLst/>
              <a:ahLst/>
              <a:cxnLst/>
              <a:rect l="l" t="t" r="r" b="b"/>
              <a:pathLst>
                <a:path w="240" h="266" extrusionOk="0">
                  <a:moveTo>
                    <a:pt x="128" y="0"/>
                  </a:moveTo>
                  <a:cubicBezTo>
                    <a:pt x="81" y="0"/>
                    <a:pt x="30" y="33"/>
                    <a:pt x="17" y="91"/>
                  </a:cubicBezTo>
                  <a:cubicBezTo>
                    <a:pt x="0" y="157"/>
                    <a:pt x="17" y="227"/>
                    <a:pt x="87" y="260"/>
                  </a:cubicBezTo>
                  <a:cubicBezTo>
                    <a:pt x="96" y="264"/>
                    <a:pt x="106" y="266"/>
                    <a:pt x="116" y="266"/>
                  </a:cubicBezTo>
                  <a:cubicBezTo>
                    <a:pt x="161" y="266"/>
                    <a:pt x="209" y="231"/>
                    <a:pt x="223" y="178"/>
                  </a:cubicBezTo>
                  <a:cubicBezTo>
                    <a:pt x="239" y="107"/>
                    <a:pt x="223" y="37"/>
                    <a:pt x="157" y="4"/>
                  </a:cubicBezTo>
                  <a:cubicBezTo>
                    <a:pt x="148" y="2"/>
                    <a:pt x="138"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9" name="Google Shape;21409;p60"/>
            <p:cNvSpPr/>
            <p:nvPr/>
          </p:nvSpPr>
          <p:spPr>
            <a:xfrm>
              <a:off x="4079325" y="2245325"/>
              <a:ext cx="6025" cy="6625"/>
            </a:xfrm>
            <a:custGeom>
              <a:avLst/>
              <a:gdLst/>
              <a:ahLst/>
              <a:cxnLst/>
              <a:rect l="l" t="t" r="r" b="b"/>
              <a:pathLst>
                <a:path w="241" h="265" extrusionOk="0">
                  <a:moveTo>
                    <a:pt x="129" y="0"/>
                  </a:moveTo>
                  <a:cubicBezTo>
                    <a:pt x="82" y="0"/>
                    <a:pt x="31" y="33"/>
                    <a:pt x="17" y="91"/>
                  </a:cubicBezTo>
                  <a:cubicBezTo>
                    <a:pt x="1" y="161"/>
                    <a:pt x="17" y="227"/>
                    <a:pt x="88" y="264"/>
                  </a:cubicBezTo>
                  <a:lnTo>
                    <a:pt x="137" y="264"/>
                  </a:lnTo>
                  <a:cubicBezTo>
                    <a:pt x="174" y="264"/>
                    <a:pt x="207" y="227"/>
                    <a:pt x="224" y="178"/>
                  </a:cubicBezTo>
                  <a:cubicBezTo>
                    <a:pt x="240" y="141"/>
                    <a:pt x="224" y="75"/>
                    <a:pt x="207" y="37"/>
                  </a:cubicBezTo>
                  <a:cubicBezTo>
                    <a:pt x="191" y="37"/>
                    <a:pt x="174" y="21"/>
                    <a:pt x="158" y="4"/>
                  </a:cubicBezTo>
                  <a:cubicBezTo>
                    <a:pt x="149" y="2"/>
                    <a:pt x="139"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0" name="Google Shape;21410;p60"/>
            <p:cNvSpPr/>
            <p:nvPr/>
          </p:nvSpPr>
          <p:spPr>
            <a:xfrm>
              <a:off x="4081100" y="2324075"/>
              <a:ext cx="5575" cy="6400"/>
            </a:xfrm>
            <a:custGeom>
              <a:avLst/>
              <a:gdLst/>
              <a:ahLst/>
              <a:cxnLst/>
              <a:rect l="l" t="t" r="r" b="b"/>
              <a:pathLst>
                <a:path w="223" h="256" extrusionOk="0">
                  <a:moveTo>
                    <a:pt x="103" y="0"/>
                  </a:moveTo>
                  <a:cubicBezTo>
                    <a:pt x="33" y="17"/>
                    <a:pt x="0" y="66"/>
                    <a:pt x="0" y="153"/>
                  </a:cubicBezTo>
                  <a:cubicBezTo>
                    <a:pt x="17" y="223"/>
                    <a:pt x="66" y="256"/>
                    <a:pt x="120" y="256"/>
                  </a:cubicBezTo>
                  <a:cubicBezTo>
                    <a:pt x="153" y="256"/>
                    <a:pt x="190" y="223"/>
                    <a:pt x="206" y="206"/>
                  </a:cubicBezTo>
                  <a:cubicBezTo>
                    <a:pt x="223" y="169"/>
                    <a:pt x="223" y="136"/>
                    <a:pt x="223" y="103"/>
                  </a:cubicBezTo>
                  <a:cubicBezTo>
                    <a:pt x="223" y="66"/>
                    <a:pt x="206" y="33"/>
                    <a:pt x="169" y="17"/>
                  </a:cubicBezTo>
                  <a:cubicBezTo>
                    <a:pt x="169" y="17"/>
                    <a:pt x="153" y="17"/>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1" name="Google Shape;21411;p60"/>
            <p:cNvSpPr/>
            <p:nvPr/>
          </p:nvSpPr>
          <p:spPr>
            <a:xfrm>
              <a:off x="4076350" y="2415375"/>
              <a:ext cx="6000" cy="6500"/>
            </a:xfrm>
            <a:custGeom>
              <a:avLst/>
              <a:gdLst/>
              <a:ahLst/>
              <a:cxnLst/>
              <a:rect l="l" t="t" r="r" b="b"/>
              <a:pathLst>
                <a:path w="240" h="260" extrusionOk="0">
                  <a:moveTo>
                    <a:pt x="125" y="1"/>
                  </a:moveTo>
                  <a:cubicBezTo>
                    <a:pt x="81" y="1"/>
                    <a:pt x="30" y="31"/>
                    <a:pt x="17" y="75"/>
                  </a:cubicBezTo>
                  <a:cubicBezTo>
                    <a:pt x="0" y="141"/>
                    <a:pt x="17" y="228"/>
                    <a:pt x="87" y="244"/>
                  </a:cubicBezTo>
                  <a:cubicBezTo>
                    <a:pt x="100" y="254"/>
                    <a:pt x="116" y="259"/>
                    <a:pt x="131" y="259"/>
                  </a:cubicBezTo>
                  <a:cubicBezTo>
                    <a:pt x="171" y="259"/>
                    <a:pt x="211" y="226"/>
                    <a:pt x="223" y="178"/>
                  </a:cubicBezTo>
                  <a:cubicBezTo>
                    <a:pt x="240" y="108"/>
                    <a:pt x="223" y="38"/>
                    <a:pt x="153" y="5"/>
                  </a:cubicBezTo>
                  <a:cubicBezTo>
                    <a:pt x="144" y="2"/>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2" name="Google Shape;21412;p60"/>
            <p:cNvSpPr/>
            <p:nvPr/>
          </p:nvSpPr>
          <p:spPr>
            <a:xfrm>
              <a:off x="4076350" y="2259275"/>
              <a:ext cx="6000" cy="6525"/>
            </a:xfrm>
            <a:custGeom>
              <a:avLst/>
              <a:gdLst/>
              <a:ahLst/>
              <a:cxnLst/>
              <a:rect l="l" t="t" r="r" b="b"/>
              <a:pathLst>
                <a:path w="240" h="261" extrusionOk="0">
                  <a:moveTo>
                    <a:pt x="102" y="1"/>
                  </a:moveTo>
                  <a:cubicBezTo>
                    <a:pt x="59" y="1"/>
                    <a:pt x="24" y="33"/>
                    <a:pt x="0" y="81"/>
                  </a:cubicBezTo>
                  <a:lnTo>
                    <a:pt x="0" y="151"/>
                  </a:lnTo>
                  <a:cubicBezTo>
                    <a:pt x="0" y="184"/>
                    <a:pt x="33" y="238"/>
                    <a:pt x="71" y="255"/>
                  </a:cubicBezTo>
                  <a:cubicBezTo>
                    <a:pt x="79" y="259"/>
                    <a:pt x="89" y="261"/>
                    <a:pt x="100" y="261"/>
                  </a:cubicBezTo>
                  <a:cubicBezTo>
                    <a:pt x="129" y="261"/>
                    <a:pt x="163" y="246"/>
                    <a:pt x="190" y="222"/>
                  </a:cubicBezTo>
                  <a:cubicBezTo>
                    <a:pt x="190" y="222"/>
                    <a:pt x="207" y="201"/>
                    <a:pt x="207" y="184"/>
                  </a:cubicBezTo>
                  <a:cubicBezTo>
                    <a:pt x="240" y="118"/>
                    <a:pt x="207" y="32"/>
                    <a:pt x="153" y="15"/>
                  </a:cubicBezTo>
                  <a:cubicBezTo>
                    <a:pt x="135" y="5"/>
                    <a:pt x="11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3" name="Google Shape;21413;p60"/>
            <p:cNvSpPr/>
            <p:nvPr/>
          </p:nvSpPr>
          <p:spPr>
            <a:xfrm>
              <a:off x="4074600" y="2309425"/>
              <a:ext cx="5575" cy="6425"/>
            </a:xfrm>
            <a:custGeom>
              <a:avLst/>
              <a:gdLst/>
              <a:ahLst/>
              <a:cxnLst/>
              <a:rect l="l" t="t" r="r" b="b"/>
              <a:pathLst>
                <a:path w="223" h="257" extrusionOk="0">
                  <a:moveTo>
                    <a:pt x="87" y="1"/>
                  </a:moveTo>
                  <a:cubicBezTo>
                    <a:pt x="37" y="17"/>
                    <a:pt x="0" y="87"/>
                    <a:pt x="0" y="153"/>
                  </a:cubicBezTo>
                  <a:cubicBezTo>
                    <a:pt x="0" y="190"/>
                    <a:pt x="17" y="207"/>
                    <a:pt x="54" y="240"/>
                  </a:cubicBezTo>
                  <a:cubicBezTo>
                    <a:pt x="70" y="256"/>
                    <a:pt x="103" y="256"/>
                    <a:pt x="120" y="256"/>
                  </a:cubicBezTo>
                  <a:cubicBezTo>
                    <a:pt x="190" y="240"/>
                    <a:pt x="223" y="174"/>
                    <a:pt x="223" y="104"/>
                  </a:cubicBezTo>
                  <a:cubicBezTo>
                    <a:pt x="223" y="71"/>
                    <a:pt x="206" y="50"/>
                    <a:pt x="173" y="17"/>
                  </a:cubicBezTo>
                  <a:cubicBezTo>
                    <a:pt x="173" y="17"/>
                    <a:pt x="157" y="17"/>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4" name="Google Shape;21414;p60"/>
            <p:cNvSpPr/>
            <p:nvPr/>
          </p:nvSpPr>
          <p:spPr>
            <a:xfrm>
              <a:off x="4072425" y="2354475"/>
              <a:ext cx="6100" cy="6525"/>
            </a:xfrm>
            <a:custGeom>
              <a:avLst/>
              <a:gdLst/>
              <a:ahLst/>
              <a:cxnLst/>
              <a:rect l="l" t="t" r="r" b="b"/>
              <a:pathLst>
                <a:path w="244" h="261" extrusionOk="0">
                  <a:moveTo>
                    <a:pt x="141" y="0"/>
                  </a:moveTo>
                  <a:cubicBezTo>
                    <a:pt x="124" y="0"/>
                    <a:pt x="87" y="0"/>
                    <a:pt x="54" y="38"/>
                  </a:cubicBezTo>
                  <a:cubicBezTo>
                    <a:pt x="21" y="71"/>
                    <a:pt x="1" y="157"/>
                    <a:pt x="54" y="207"/>
                  </a:cubicBezTo>
                  <a:cubicBezTo>
                    <a:pt x="71" y="244"/>
                    <a:pt x="87" y="260"/>
                    <a:pt x="124" y="260"/>
                  </a:cubicBezTo>
                  <a:cubicBezTo>
                    <a:pt x="157" y="260"/>
                    <a:pt x="174" y="260"/>
                    <a:pt x="207" y="227"/>
                  </a:cubicBezTo>
                  <a:cubicBezTo>
                    <a:pt x="228" y="207"/>
                    <a:pt x="244" y="174"/>
                    <a:pt x="244" y="141"/>
                  </a:cubicBezTo>
                  <a:cubicBezTo>
                    <a:pt x="244" y="104"/>
                    <a:pt x="244" y="71"/>
                    <a:pt x="228" y="54"/>
                  </a:cubicBezTo>
                  <a:cubicBezTo>
                    <a:pt x="207" y="38"/>
                    <a:pt x="190" y="2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5" name="Google Shape;21415;p60"/>
            <p:cNvSpPr/>
            <p:nvPr/>
          </p:nvSpPr>
          <p:spPr>
            <a:xfrm>
              <a:off x="4066875" y="2199450"/>
              <a:ext cx="6100" cy="6525"/>
            </a:xfrm>
            <a:custGeom>
              <a:avLst/>
              <a:gdLst/>
              <a:ahLst/>
              <a:cxnLst/>
              <a:rect l="l" t="t" r="r" b="b"/>
              <a:pathLst>
                <a:path w="244" h="261" extrusionOk="0">
                  <a:moveTo>
                    <a:pt x="103" y="1"/>
                  </a:moveTo>
                  <a:cubicBezTo>
                    <a:pt x="54" y="17"/>
                    <a:pt x="0" y="87"/>
                    <a:pt x="17" y="157"/>
                  </a:cubicBezTo>
                  <a:cubicBezTo>
                    <a:pt x="17" y="190"/>
                    <a:pt x="37" y="207"/>
                    <a:pt x="54" y="244"/>
                  </a:cubicBezTo>
                  <a:cubicBezTo>
                    <a:pt x="87" y="260"/>
                    <a:pt x="120" y="260"/>
                    <a:pt x="140" y="260"/>
                  </a:cubicBezTo>
                  <a:cubicBezTo>
                    <a:pt x="206" y="244"/>
                    <a:pt x="243" y="174"/>
                    <a:pt x="243" y="104"/>
                  </a:cubicBezTo>
                  <a:cubicBezTo>
                    <a:pt x="223" y="71"/>
                    <a:pt x="206" y="54"/>
                    <a:pt x="190" y="17"/>
                  </a:cubicBezTo>
                  <a:cubicBezTo>
                    <a:pt x="190" y="17"/>
                    <a:pt x="173" y="17"/>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6" name="Google Shape;21416;p60"/>
            <p:cNvSpPr/>
            <p:nvPr/>
          </p:nvSpPr>
          <p:spPr>
            <a:xfrm>
              <a:off x="4064700" y="2219250"/>
              <a:ext cx="6100" cy="6625"/>
            </a:xfrm>
            <a:custGeom>
              <a:avLst/>
              <a:gdLst/>
              <a:ahLst/>
              <a:cxnLst/>
              <a:rect l="l" t="t" r="r" b="b"/>
              <a:pathLst>
                <a:path w="244" h="265" extrusionOk="0">
                  <a:moveTo>
                    <a:pt x="124" y="0"/>
                  </a:moveTo>
                  <a:cubicBezTo>
                    <a:pt x="104" y="0"/>
                    <a:pt x="71" y="17"/>
                    <a:pt x="54" y="33"/>
                  </a:cubicBezTo>
                  <a:cubicBezTo>
                    <a:pt x="21" y="50"/>
                    <a:pt x="1" y="87"/>
                    <a:pt x="1" y="120"/>
                  </a:cubicBezTo>
                  <a:cubicBezTo>
                    <a:pt x="1" y="153"/>
                    <a:pt x="21" y="190"/>
                    <a:pt x="38" y="206"/>
                  </a:cubicBezTo>
                  <a:cubicBezTo>
                    <a:pt x="57" y="247"/>
                    <a:pt x="88" y="264"/>
                    <a:pt x="121" y="264"/>
                  </a:cubicBezTo>
                  <a:cubicBezTo>
                    <a:pt x="145" y="264"/>
                    <a:pt x="169" y="255"/>
                    <a:pt x="190" y="239"/>
                  </a:cubicBezTo>
                  <a:cubicBezTo>
                    <a:pt x="227" y="190"/>
                    <a:pt x="244" y="103"/>
                    <a:pt x="207" y="50"/>
                  </a:cubicBezTo>
                  <a:cubicBezTo>
                    <a:pt x="190" y="33"/>
                    <a:pt x="174" y="17"/>
                    <a:pt x="157" y="17"/>
                  </a:cubicBezTo>
                  <a:cubicBezTo>
                    <a:pt x="141" y="0"/>
                    <a:pt x="141"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7" name="Google Shape;21417;p60"/>
            <p:cNvSpPr/>
            <p:nvPr/>
          </p:nvSpPr>
          <p:spPr>
            <a:xfrm>
              <a:off x="3867625" y="2377150"/>
              <a:ext cx="6000" cy="6625"/>
            </a:xfrm>
            <a:custGeom>
              <a:avLst/>
              <a:gdLst/>
              <a:ahLst/>
              <a:cxnLst/>
              <a:rect l="l" t="t" r="r" b="b"/>
              <a:pathLst>
                <a:path w="240" h="265" extrusionOk="0">
                  <a:moveTo>
                    <a:pt x="139" y="0"/>
                  </a:moveTo>
                  <a:cubicBezTo>
                    <a:pt x="86" y="0"/>
                    <a:pt x="44" y="33"/>
                    <a:pt x="17" y="91"/>
                  </a:cubicBezTo>
                  <a:cubicBezTo>
                    <a:pt x="1" y="161"/>
                    <a:pt x="34" y="227"/>
                    <a:pt x="87" y="264"/>
                  </a:cubicBezTo>
                  <a:lnTo>
                    <a:pt x="137" y="264"/>
                  </a:lnTo>
                  <a:cubicBezTo>
                    <a:pt x="174" y="264"/>
                    <a:pt x="207" y="227"/>
                    <a:pt x="223" y="178"/>
                  </a:cubicBezTo>
                  <a:cubicBezTo>
                    <a:pt x="240" y="124"/>
                    <a:pt x="240" y="75"/>
                    <a:pt x="207" y="42"/>
                  </a:cubicBezTo>
                  <a:cubicBezTo>
                    <a:pt x="190" y="42"/>
                    <a:pt x="190" y="21"/>
                    <a:pt x="174" y="5"/>
                  </a:cubicBezTo>
                  <a:cubicBezTo>
                    <a:pt x="162" y="2"/>
                    <a:pt x="150"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8" name="Google Shape;21418;p60"/>
            <p:cNvSpPr/>
            <p:nvPr/>
          </p:nvSpPr>
          <p:spPr>
            <a:xfrm>
              <a:off x="4054400" y="2186150"/>
              <a:ext cx="6100" cy="6700"/>
            </a:xfrm>
            <a:custGeom>
              <a:avLst/>
              <a:gdLst/>
              <a:ahLst/>
              <a:cxnLst/>
              <a:rect l="l" t="t" r="r" b="b"/>
              <a:pathLst>
                <a:path w="244" h="268" extrusionOk="0">
                  <a:moveTo>
                    <a:pt x="103" y="1"/>
                  </a:moveTo>
                  <a:cubicBezTo>
                    <a:pt x="37" y="17"/>
                    <a:pt x="0" y="87"/>
                    <a:pt x="0" y="157"/>
                  </a:cubicBezTo>
                  <a:cubicBezTo>
                    <a:pt x="21" y="190"/>
                    <a:pt x="21" y="223"/>
                    <a:pt x="54" y="240"/>
                  </a:cubicBezTo>
                  <a:cubicBezTo>
                    <a:pt x="66" y="255"/>
                    <a:pt x="86" y="267"/>
                    <a:pt x="110" y="267"/>
                  </a:cubicBezTo>
                  <a:cubicBezTo>
                    <a:pt x="120" y="267"/>
                    <a:pt x="130" y="265"/>
                    <a:pt x="140" y="261"/>
                  </a:cubicBezTo>
                  <a:cubicBezTo>
                    <a:pt x="190" y="261"/>
                    <a:pt x="243" y="190"/>
                    <a:pt x="227" y="120"/>
                  </a:cubicBezTo>
                  <a:cubicBezTo>
                    <a:pt x="227" y="87"/>
                    <a:pt x="206" y="54"/>
                    <a:pt x="173" y="34"/>
                  </a:cubicBezTo>
                  <a:cubicBezTo>
                    <a:pt x="173" y="17"/>
                    <a:pt x="157" y="17"/>
                    <a:pt x="157" y="17"/>
                  </a:cubicBezTo>
                  <a:cubicBezTo>
                    <a:pt x="140" y="1"/>
                    <a:pt x="124"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9" name="Google Shape;21419;p60"/>
            <p:cNvSpPr/>
            <p:nvPr/>
          </p:nvSpPr>
          <p:spPr>
            <a:xfrm>
              <a:off x="4069025" y="2276650"/>
              <a:ext cx="6000" cy="6625"/>
            </a:xfrm>
            <a:custGeom>
              <a:avLst/>
              <a:gdLst/>
              <a:ahLst/>
              <a:cxnLst/>
              <a:rect l="l" t="t" r="r" b="b"/>
              <a:pathLst>
                <a:path w="240" h="265" extrusionOk="0">
                  <a:moveTo>
                    <a:pt x="129" y="1"/>
                  </a:moveTo>
                  <a:cubicBezTo>
                    <a:pt x="81" y="1"/>
                    <a:pt x="31" y="33"/>
                    <a:pt x="17" y="91"/>
                  </a:cubicBezTo>
                  <a:cubicBezTo>
                    <a:pt x="1" y="145"/>
                    <a:pt x="17" y="227"/>
                    <a:pt x="87" y="248"/>
                  </a:cubicBezTo>
                  <a:cubicBezTo>
                    <a:pt x="104" y="265"/>
                    <a:pt x="120" y="265"/>
                    <a:pt x="137" y="265"/>
                  </a:cubicBezTo>
                  <a:cubicBezTo>
                    <a:pt x="174" y="265"/>
                    <a:pt x="207" y="227"/>
                    <a:pt x="223" y="178"/>
                  </a:cubicBezTo>
                  <a:cubicBezTo>
                    <a:pt x="240" y="124"/>
                    <a:pt x="223" y="75"/>
                    <a:pt x="207" y="42"/>
                  </a:cubicBezTo>
                  <a:cubicBezTo>
                    <a:pt x="190" y="21"/>
                    <a:pt x="174" y="21"/>
                    <a:pt x="157" y="5"/>
                  </a:cubicBezTo>
                  <a:cubicBezTo>
                    <a:pt x="148" y="2"/>
                    <a:pt x="13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0" name="Google Shape;21420;p60"/>
            <p:cNvSpPr/>
            <p:nvPr/>
          </p:nvSpPr>
          <p:spPr>
            <a:xfrm>
              <a:off x="4059550" y="2310675"/>
              <a:ext cx="6100" cy="6500"/>
            </a:xfrm>
            <a:custGeom>
              <a:avLst/>
              <a:gdLst/>
              <a:ahLst/>
              <a:cxnLst/>
              <a:rect l="l" t="t" r="r" b="b"/>
              <a:pathLst>
                <a:path w="244" h="260" extrusionOk="0">
                  <a:moveTo>
                    <a:pt x="103" y="0"/>
                  </a:moveTo>
                  <a:cubicBezTo>
                    <a:pt x="54" y="0"/>
                    <a:pt x="0" y="70"/>
                    <a:pt x="21" y="140"/>
                  </a:cubicBezTo>
                  <a:cubicBezTo>
                    <a:pt x="21" y="190"/>
                    <a:pt x="37" y="227"/>
                    <a:pt x="70" y="243"/>
                  </a:cubicBezTo>
                  <a:cubicBezTo>
                    <a:pt x="87" y="260"/>
                    <a:pt x="124" y="260"/>
                    <a:pt x="141" y="260"/>
                  </a:cubicBezTo>
                  <a:cubicBezTo>
                    <a:pt x="174" y="243"/>
                    <a:pt x="190" y="227"/>
                    <a:pt x="207" y="206"/>
                  </a:cubicBezTo>
                  <a:cubicBezTo>
                    <a:pt x="227" y="173"/>
                    <a:pt x="244" y="140"/>
                    <a:pt x="227" y="103"/>
                  </a:cubicBezTo>
                  <a:cubicBezTo>
                    <a:pt x="227" y="70"/>
                    <a:pt x="207" y="37"/>
                    <a:pt x="190" y="21"/>
                  </a:cubicBezTo>
                  <a:cubicBezTo>
                    <a:pt x="174" y="21"/>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1" name="Google Shape;21421;p60"/>
            <p:cNvSpPr/>
            <p:nvPr/>
          </p:nvSpPr>
          <p:spPr>
            <a:xfrm>
              <a:off x="3959050" y="2188575"/>
              <a:ext cx="6100" cy="6675"/>
            </a:xfrm>
            <a:custGeom>
              <a:avLst/>
              <a:gdLst/>
              <a:ahLst/>
              <a:cxnLst/>
              <a:rect l="l" t="t" r="r" b="b"/>
              <a:pathLst>
                <a:path w="244" h="267" extrusionOk="0">
                  <a:moveTo>
                    <a:pt x="112" y="0"/>
                  </a:moveTo>
                  <a:cubicBezTo>
                    <a:pt x="93" y="0"/>
                    <a:pt x="77" y="12"/>
                    <a:pt x="54" y="23"/>
                  </a:cubicBezTo>
                  <a:cubicBezTo>
                    <a:pt x="21" y="77"/>
                    <a:pt x="1" y="164"/>
                    <a:pt x="38" y="213"/>
                  </a:cubicBezTo>
                  <a:cubicBezTo>
                    <a:pt x="54" y="229"/>
                    <a:pt x="87" y="246"/>
                    <a:pt x="124" y="267"/>
                  </a:cubicBezTo>
                  <a:cubicBezTo>
                    <a:pt x="141" y="267"/>
                    <a:pt x="174" y="246"/>
                    <a:pt x="190" y="229"/>
                  </a:cubicBezTo>
                  <a:cubicBezTo>
                    <a:pt x="227" y="213"/>
                    <a:pt x="244" y="180"/>
                    <a:pt x="244" y="143"/>
                  </a:cubicBezTo>
                  <a:cubicBezTo>
                    <a:pt x="244" y="110"/>
                    <a:pt x="244" y="77"/>
                    <a:pt x="207" y="40"/>
                  </a:cubicBezTo>
                  <a:cubicBezTo>
                    <a:pt x="207" y="23"/>
                    <a:pt x="190" y="7"/>
                    <a:pt x="174" y="7"/>
                  </a:cubicBezTo>
                  <a:lnTo>
                    <a:pt x="141" y="7"/>
                  </a:lnTo>
                  <a:cubicBezTo>
                    <a:pt x="130" y="2"/>
                    <a:pt x="121"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2" name="Google Shape;21422;p60"/>
            <p:cNvSpPr/>
            <p:nvPr/>
          </p:nvSpPr>
          <p:spPr>
            <a:xfrm>
              <a:off x="4077575" y="2212750"/>
              <a:ext cx="5700" cy="6700"/>
            </a:xfrm>
            <a:custGeom>
              <a:avLst/>
              <a:gdLst/>
              <a:ahLst/>
              <a:cxnLst/>
              <a:rect l="l" t="t" r="r" b="b"/>
              <a:pathLst>
                <a:path w="228" h="268" extrusionOk="0">
                  <a:moveTo>
                    <a:pt x="87" y="0"/>
                  </a:moveTo>
                  <a:cubicBezTo>
                    <a:pt x="71" y="21"/>
                    <a:pt x="38" y="38"/>
                    <a:pt x="22" y="54"/>
                  </a:cubicBezTo>
                  <a:cubicBezTo>
                    <a:pt x="1" y="87"/>
                    <a:pt x="1" y="124"/>
                    <a:pt x="1" y="157"/>
                  </a:cubicBezTo>
                  <a:cubicBezTo>
                    <a:pt x="1" y="190"/>
                    <a:pt x="22" y="227"/>
                    <a:pt x="38" y="244"/>
                  </a:cubicBezTo>
                  <a:cubicBezTo>
                    <a:pt x="61" y="255"/>
                    <a:pt x="85" y="267"/>
                    <a:pt x="104" y="267"/>
                  </a:cubicBezTo>
                  <a:cubicBezTo>
                    <a:pt x="111" y="267"/>
                    <a:pt x="119" y="265"/>
                    <a:pt x="125" y="260"/>
                  </a:cubicBezTo>
                  <a:cubicBezTo>
                    <a:pt x="191" y="260"/>
                    <a:pt x="228" y="190"/>
                    <a:pt x="228" y="124"/>
                  </a:cubicBezTo>
                  <a:cubicBezTo>
                    <a:pt x="207" y="87"/>
                    <a:pt x="191" y="54"/>
                    <a:pt x="174" y="38"/>
                  </a:cubicBezTo>
                  <a:cubicBezTo>
                    <a:pt x="174" y="21"/>
                    <a:pt x="158" y="21"/>
                    <a:pt x="158" y="21"/>
                  </a:cubicBezTo>
                  <a:cubicBezTo>
                    <a:pt x="125" y="0"/>
                    <a:pt x="104"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3" name="Google Shape;21423;p60"/>
            <p:cNvSpPr/>
            <p:nvPr/>
          </p:nvSpPr>
          <p:spPr>
            <a:xfrm>
              <a:off x="4090475" y="2257900"/>
              <a:ext cx="6100" cy="6400"/>
            </a:xfrm>
            <a:custGeom>
              <a:avLst/>
              <a:gdLst/>
              <a:ahLst/>
              <a:cxnLst/>
              <a:rect l="l" t="t" r="r" b="b"/>
              <a:pathLst>
                <a:path w="244" h="256" extrusionOk="0">
                  <a:moveTo>
                    <a:pt x="103" y="0"/>
                  </a:moveTo>
                  <a:cubicBezTo>
                    <a:pt x="70" y="0"/>
                    <a:pt x="54" y="33"/>
                    <a:pt x="37" y="50"/>
                  </a:cubicBezTo>
                  <a:cubicBezTo>
                    <a:pt x="21" y="87"/>
                    <a:pt x="0" y="120"/>
                    <a:pt x="21" y="153"/>
                  </a:cubicBezTo>
                  <a:cubicBezTo>
                    <a:pt x="21" y="190"/>
                    <a:pt x="37" y="223"/>
                    <a:pt x="54" y="239"/>
                  </a:cubicBezTo>
                  <a:cubicBezTo>
                    <a:pt x="87" y="256"/>
                    <a:pt x="103" y="256"/>
                    <a:pt x="140" y="256"/>
                  </a:cubicBezTo>
                  <a:cubicBezTo>
                    <a:pt x="206" y="256"/>
                    <a:pt x="244" y="190"/>
                    <a:pt x="227" y="120"/>
                  </a:cubicBezTo>
                  <a:cubicBezTo>
                    <a:pt x="227" y="87"/>
                    <a:pt x="206" y="50"/>
                    <a:pt x="190" y="33"/>
                  </a:cubicBezTo>
                  <a:cubicBezTo>
                    <a:pt x="173" y="17"/>
                    <a:pt x="173" y="17"/>
                    <a:pt x="157" y="17"/>
                  </a:cubicBezTo>
                  <a:cubicBezTo>
                    <a:pt x="140" y="0"/>
                    <a:pt x="124"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4" name="Google Shape;21424;p60"/>
            <p:cNvSpPr/>
            <p:nvPr/>
          </p:nvSpPr>
          <p:spPr>
            <a:xfrm>
              <a:off x="4092225" y="2211325"/>
              <a:ext cx="6000" cy="6600"/>
            </a:xfrm>
            <a:custGeom>
              <a:avLst/>
              <a:gdLst/>
              <a:ahLst/>
              <a:cxnLst/>
              <a:rect l="l" t="t" r="r" b="b"/>
              <a:pathLst>
                <a:path w="240" h="264" extrusionOk="0">
                  <a:moveTo>
                    <a:pt x="120" y="1"/>
                  </a:moveTo>
                  <a:cubicBezTo>
                    <a:pt x="114" y="1"/>
                    <a:pt x="109" y="3"/>
                    <a:pt x="103" y="8"/>
                  </a:cubicBezTo>
                  <a:cubicBezTo>
                    <a:pt x="54" y="8"/>
                    <a:pt x="0" y="78"/>
                    <a:pt x="17" y="144"/>
                  </a:cubicBezTo>
                  <a:cubicBezTo>
                    <a:pt x="17" y="198"/>
                    <a:pt x="33" y="214"/>
                    <a:pt x="70" y="247"/>
                  </a:cubicBezTo>
                  <a:cubicBezTo>
                    <a:pt x="87" y="247"/>
                    <a:pt x="120" y="264"/>
                    <a:pt x="136" y="264"/>
                  </a:cubicBezTo>
                  <a:cubicBezTo>
                    <a:pt x="174" y="247"/>
                    <a:pt x="206" y="231"/>
                    <a:pt x="223" y="214"/>
                  </a:cubicBezTo>
                  <a:cubicBezTo>
                    <a:pt x="239" y="181"/>
                    <a:pt x="239" y="144"/>
                    <a:pt x="239" y="111"/>
                  </a:cubicBezTo>
                  <a:cubicBezTo>
                    <a:pt x="223" y="78"/>
                    <a:pt x="223" y="41"/>
                    <a:pt x="190" y="25"/>
                  </a:cubicBezTo>
                  <a:lnTo>
                    <a:pt x="174" y="8"/>
                  </a:lnTo>
                  <a:lnTo>
                    <a:pt x="157" y="8"/>
                  </a:lnTo>
                  <a:cubicBezTo>
                    <a:pt x="143" y="8"/>
                    <a:pt x="131"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5" name="Google Shape;21425;p60"/>
            <p:cNvSpPr/>
            <p:nvPr/>
          </p:nvSpPr>
          <p:spPr>
            <a:xfrm>
              <a:off x="4084900" y="2227900"/>
              <a:ext cx="6100" cy="6425"/>
            </a:xfrm>
            <a:custGeom>
              <a:avLst/>
              <a:gdLst/>
              <a:ahLst/>
              <a:cxnLst/>
              <a:rect l="l" t="t" r="r" b="b"/>
              <a:pathLst>
                <a:path w="244" h="257" extrusionOk="0">
                  <a:moveTo>
                    <a:pt x="122" y="0"/>
                  </a:moveTo>
                  <a:cubicBezTo>
                    <a:pt x="78" y="0"/>
                    <a:pt x="44" y="32"/>
                    <a:pt x="17" y="83"/>
                  </a:cubicBezTo>
                  <a:cubicBezTo>
                    <a:pt x="1" y="153"/>
                    <a:pt x="38" y="219"/>
                    <a:pt x="87" y="256"/>
                  </a:cubicBezTo>
                  <a:lnTo>
                    <a:pt x="141" y="256"/>
                  </a:lnTo>
                  <a:cubicBezTo>
                    <a:pt x="174" y="256"/>
                    <a:pt x="207" y="219"/>
                    <a:pt x="223" y="186"/>
                  </a:cubicBezTo>
                  <a:cubicBezTo>
                    <a:pt x="244" y="137"/>
                    <a:pt x="244" y="83"/>
                    <a:pt x="207" y="50"/>
                  </a:cubicBezTo>
                  <a:cubicBezTo>
                    <a:pt x="190" y="34"/>
                    <a:pt x="190" y="13"/>
                    <a:pt x="174" y="13"/>
                  </a:cubicBezTo>
                  <a:cubicBezTo>
                    <a:pt x="155" y="4"/>
                    <a:pt x="13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6" name="Google Shape;21426;p60"/>
            <p:cNvSpPr/>
            <p:nvPr/>
          </p:nvSpPr>
          <p:spPr>
            <a:xfrm>
              <a:off x="4072950" y="2231725"/>
              <a:ext cx="6000" cy="6575"/>
            </a:xfrm>
            <a:custGeom>
              <a:avLst/>
              <a:gdLst/>
              <a:ahLst/>
              <a:cxnLst/>
              <a:rect l="l" t="t" r="r" b="b"/>
              <a:pathLst>
                <a:path w="240" h="263" extrusionOk="0">
                  <a:moveTo>
                    <a:pt x="103" y="0"/>
                  </a:moveTo>
                  <a:cubicBezTo>
                    <a:pt x="50" y="17"/>
                    <a:pt x="0" y="87"/>
                    <a:pt x="17" y="153"/>
                  </a:cubicBezTo>
                  <a:cubicBezTo>
                    <a:pt x="17" y="190"/>
                    <a:pt x="33" y="223"/>
                    <a:pt x="50" y="239"/>
                  </a:cubicBezTo>
                  <a:cubicBezTo>
                    <a:pt x="73" y="251"/>
                    <a:pt x="90" y="263"/>
                    <a:pt x="110" y="263"/>
                  </a:cubicBezTo>
                  <a:cubicBezTo>
                    <a:pt x="118" y="263"/>
                    <a:pt x="127" y="261"/>
                    <a:pt x="136" y="256"/>
                  </a:cubicBezTo>
                  <a:cubicBezTo>
                    <a:pt x="169" y="256"/>
                    <a:pt x="186" y="239"/>
                    <a:pt x="207" y="206"/>
                  </a:cubicBezTo>
                  <a:cubicBezTo>
                    <a:pt x="223" y="190"/>
                    <a:pt x="239" y="153"/>
                    <a:pt x="239" y="120"/>
                  </a:cubicBezTo>
                  <a:cubicBezTo>
                    <a:pt x="223" y="87"/>
                    <a:pt x="207" y="50"/>
                    <a:pt x="186" y="33"/>
                  </a:cubicBezTo>
                  <a:cubicBezTo>
                    <a:pt x="169" y="17"/>
                    <a:pt x="169" y="17"/>
                    <a:pt x="153" y="17"/>
                  </a:cubicBezTo>
                  <a:cubicBezTo>
                    <a:pt x="136" y="0"/>
                    <a:pt x="120"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7" name="Google Shape;21427;p60"/>
            <p:cNvSpPr/>
            <p:nvPr/>
          </p:nvSpPr>
          <p:spPr>
            <a:xfrm>
              <a:off x="4096150" y="2242425"/>
              <a:ext cx="5575" cy="6425"/>
            </a:xfrm>
            <a:custGeom>
              <a:avLst/>
              <a:gdLst/>
              <a:ahLst/>
              <a:cxnLst/>
              <a:rect l="l" t="t" r="r" b="b"/>
              <a:pathLst>
                <a:path w="223" h="257" extrusionOk="0">
                  <a:moveTo>
                    <a:pt x="103" y="1"/>
                  </a:moveTo>
                  <a:cubicBezTo>
                    <a:pt x="33" y="17"/>
                    <a:pt x="0" y="87"/>
                    <a:pt x="0" y="153"/>
                  </a:cubicBezTo>
                  <a:cubicBezTo>
                    <a:pt x="0" y="191"/>
                    <a:pt x="17" y="207"/>
                    <a:pt x="49" y="240"/>
                  </a:cubicBezTo>
                  <a:cubicBezTo>
                    <a:pt x="66" y="257"/>
                    <a:pt x="103" y="257"/>
                    <a:pt x="136" y="257"/>
                  </a:cubicBezTo>
                  <a:cubicBezTo>
                    <a:pt x="186" y="240"/>
                    <a:pt x="223" y="174"/>
                    <a:pt x="223" y="104"/>
                  </a:cubicBezTo>
                  <a:cubicBezTo>
                    <a:pt x="223" y="71"/>
                    <a:pt x="186" y="17"/>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8" name="Google Shape;21428;p60"/>
            <p:cNvSpPr/>
            <p:nvPr/>
          </p:nvSpPr>
          <p:spPr>
            <a:xfrm>
              <a:off x="4081500" y="2195650"/>
              <a:ext cx="6425" cy="6775"/>
            </a:xfrm>
            <a:custGeom>
              <a:avLst/>
              <a:gdLst/>
              <a:ahLst/>
              <a:cxnLst/>
              <a:rect l="l" t="t" r="r" b="b"/>
              <a:pathLst>
                <a:path w="257" h="271" extrusionOk="0">
                  <a:moveTo>
                    <a:pt x="137" y="0"/>
                  </a:moveTo>
                  <a:cubicBezTo>
                    <a:pt x="120" y="0"/>
                    <a:pt x="87" y="17"/>
                    <a:pt x="71" y="33"/>
                  </a:cubicBezTo>
                  <a:cubicBezTo>
                    <a:pt x="17" y="87"/>
                    <a:pt x="1" y="153"/>
                    <a:pt x="50" y="223"/>
                  </a:cubicBezTo>
                  <a:cubicBezTo>
                    <a:pt x="72" y="252"/>
                    <a:pt x="104" y="271"/>
                    <a:pt x="137" y="271"/>
                  </a:cubicBezTo>
                  <a:cubicBezTo>
                    <a:pt x="160" y="271"/>
                    <a:pt x="185" y="261"/>
                    <a:pt x="207" y="239"/>
                  </a:cubicBezTo>
                  <a:cubicBezTo>
                    <a:pt x="256" y="190"/>
                    <a:pt x="256" y="103"/>
                    <a:pt x="223" y="50"/>
                  </a:cubicBezTo>
                  <a:cubicBezTo>
                    <a:pt x="207" y="33"/>
                    <a:pt x="190" y="17"/>
                    <a:pt x="174" y="17"/>
                  </a:cubicBezTo>
                  <a:cubicBezTo>
                    <a:pt x="174" y="17"/>
                    <a:pt x="153" y="17"/>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29" name="Google Shape;21429;p60"/>
          <p:cNvSpPr/>
          <p:nvPr/>
        </p:nvSpPr>
        <p:spPr>
          <a:xfrm rot="5400000" flipH="1">
            <a:off x="6662939" y="4629379"/>
            <a:ext cx="420427" cy="461299"/>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0" name="Google Shape;21430;p60"/>
          <p:cNvSpPr/>
          <p:nvPr/>
        </p:nvSpPr>
        <p:spPr>
          <a:xfrm rot="-3532039" flipH="1">
            <a:off x="702754" y="710595"/>
            <a:ext cx="342801" cy="376148"/>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62"/>
                                        </p:tgtEl>
                                        <p:attrNameLst>
                                          <p:attrName>style.visibility</p:attrName>
                                        </p:attrNameLst>
                                      </p:cBhvr>
                                      <p:to>
                                        <p:strVal val="visible"/>
                                      </p:to>
                                    </p:set>
                                    <p:animEffect transition="in" filter="fade">
                                      <p:cBhvr>
                                        <p:cTn id="7" dur="1000"/>
                                        <p:tgtEl>
                                          <p:spTgt spid="2096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964"/>
                                        </p:tgtEl>
                                        <p:attrNameLst>
                                          <p:attrName>style.visibility</p:attrName>
                                        </p:attrNameLst>
                                      </p:cBhvr>
                                      <p:to>
                                        <p:strVal val="visible"/>
                                      </p:to>
                                    </p:set>
                                    <p:animEffect transition="in" filter="fade">
                                      <p:cBhvr>
                                        <p:cTn id="11" dur="1000"/>
                                        <p:tgtEl>
                                          <p:spTgt spid="2096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961"/>
                                        </p:tgtEl>
                                        <p:attrNameLst>
                                          <p:attrName>style.visibility</p:attrName>
                                        </p:attrNameLst>
                                      </p:cBhvr>
                                      <p:to>
                                        <p:strVal val="visible"/>
                                      </p:to>
                                    </p:set>
                                    <p:animEffect transition="in" filter="fade">
                                      <p:cBhvr>
                                        <p:cTn id="15" dur="1000"/>
                                        <p:tgtEl>
                                          <p:spTgt spid="20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sp>
        <p:nvSpPr>
          <p:cNvPr id="21472" name="Google Shape;21472;p64"/>
          <p:cNvSpPr txBox="1">
            <a:spLocks noGrp="1"/>
          </p:cNvSpPr>
          <p:nvPr>
            <p:ph type="title"/>
          </p:nvPr>
        </p:nvSpPr>
        <p:spPr>
          <a:xfrm>
            <a:off x="1526795" y="1566179"/>
            <a:ext cx="6964061" cy="1652882"/>
          </a:xfrm>
          <a:prstGeom prst="rect">
            <a:avLst/>
          </a:prstGeom>
        </p:spPr>
        <p:txBody>
          <a:bodyPr spcFirstLastPara="1" wrap="square" lIns="91425" tIns="91425" rIns="91425" bIns="91425" anchor="ctr" anchorCtr="0">
            <a:noAutofit/>
          </a:bodyPr>
          <a:lstStyle/>
          <a:p>
            <a:pPr algn="just"/>
            <a:r>
              <a:rPr lang="en-US" sz="2400" b="1" dirty="0">
                <a:solidFill>
                  <a:schemeClr val="accent1">
                    <a:lumMod val="50000"/>
                  </a:schemeClr>
                </a:solidFill>
                <a:latin typeface="Aharoni" panose="02010803020104030203" pitchFamily="2" charset="-79"/>
                <a:cs typeface="Aharoni" panose="02010803020104030203" pitchFamily="2" charset="-79"/>
              </a:rPr>
              <a:t>Data:</a:t>
            </a:r>
            <a:br>
              <a:rPr lang="en-US" sz="1500" dirty="0">
                <a:latin typeface="Aharoni" panose="02010803020104030203" pitchFamily="2" charset="-79"/>
                <a:cs typeface="Aharoni" panose="02010803020104030203" pitchFamily="2" charset="-79"/>
              </a:rPr>
            </a:br>
            <a:r>
              <a:rPr lang="en-US" sz="1500" dirty="0">
                <a:latin typeface="Aharoni" panose="02010803020104030203" pitchFamily="2" charset="-79"/>
                <a:cs typeface="Aharoni" panose="02010803020104030203" pitchFamily="2" charset="-79"/>
              </a:rPr>
              <a:t>The data includes a range of information on coffee production, processing, and sensory evaluation. It also contains data on coffee genetics, soil types, and other factors that can affect coffee quality.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pic>
        <p:nvPicPr>
          <p:cNvPr id="6146" name="Picture 2" descr="coffee beans top view dark background generated by AI">
            <a:extLst>
              <a:ext uri="{FF2B5EF4-FFF2-40B4-BE49-F238E27FC236}">
                <a16:creationId xmlns:a16="http://schemas.microsoft.com/office/drawing/2014/main" id="{1CECFAB4-EE08-1316-92F2-6D73744D3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898" y="377306"/>
            <a:ext cx="3637190" cy="3637190"/>
          </a:xfrm>
          <a:prstGeom prst="rect">
            <a:avLst/>
          </a:prstGeom>
          <a:noFill/>
          <a:extLst>
            <a:ext uri="{909E8E84-426E-40DD-AFC4-6F175D3DCCD1}">
              <a14:hiddenFill xmlns:a14="http://schemas.microsoft.com/office/drawing/2010/main">
                <a:solidFill>
                  <a:srgbClr val="FFFFFF"/>
                </a:solidFill>
              </a14:hiddenFill>
            </a:ext>
          </a:extLst>
        </p:spPr>
      </p:pic>
      <p:sp>
        <p:nvSpPr>
          <p:cNvPr id="21472" name="Google Shape;21472;p64"/>
          <p:cNvSpPr txBox="1">
            <a:spLocks noGrp="1"/>
          </p:cNvSpPr>
          <p:nvPr>
            <p:ph type="title"/>
          </p:nvPr>
        </p:nvSpPr>
        <p:spPr>
          <a:xfrm>
            <a:off x="326571" y="205272"/>
            <a:ext cx="8817429" cy="4655977"/>
          </a:xfrm>
          <a:prstGeom prst="rect">
            <a:avLst/>
          </a:prstGeom>
        </p:spPr>
        <p:txBody>
          <a:bodyPr spcFirstLastPara="1" wrap="square" lIns="91425" tIns="91425" rIns="91425" bIns="91425" anchor="ctr" anchorCtr="0">
            <a:noAutofit/>
          </a:bodyPr>
          <a:lstStyle/>
          <a:p>
            <a:pPr algn="l">
              <a:lnSpc>
                <a:spcPct val="150000"/>
              </a:lnSpc>
            </a:pPr>
            <a:r>
              <a:rPr lang="en-US" b="1" dirty="0">
                <a:solidFill>
                  <a:schemeClr val="tx1">
                    <a:lumMod val="50000"/>
                  </a:schemeClr>
                </a:solidFill>
                <a:highlight>
                  <a:srgbClr val="FFFF00"/>
                </a:highlight>
                <a:latin typeface="Segoe Print" panose="02000600000000000000" pitchFamily="2" charset="0"/>
                <a:cs typeface="Aharoni" panose="02010803020104030203" pitchFamily="2" charset="-79"/>
              </a:rPr>
              <a:t>AROMA:</a:t>
            </a:r>
            <a:br>
              <a:rPr lang="en-US" dirty="0">
                <a:solidFill>
                  <a:schemeClr val="tx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Refers to the scent or fragrance of the coffee.</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COFFEE AROMA AND ITS RELATION TO COFFEE TASTE AND ACIDITY</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	A coffee's aroma is also related to the coffee's flavor and acidity. For example, if a coffee is very rich-flavored, then the aroma will also reflect that richness, and if a coffee is acidic it will smell acidy.</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o	Some of the more subtle flavor notes (e.g., high, fleeting notes) of a coffee appear most clearly in the aroma. Since human senses tend to work in concert, the aroma may also affect the coffee flavor characteristics/taste sensations, which may be very subtle.</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COFFEE'S VOLATILE COMPONENTS AND THEIR EFFECT ON AROMA</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o	A coffee's aroma, which may range from herbal to fruity, is created by the coffee's volatile components - vapors and gases - which are released from the brewed coffee and then inhaled through the nose where they come in contact with the olfactory (nasal) membranes.</a:t>
            </a:r>
          </a:p>
        </p:txBody>
      </p:sp>
    </p:spTree>
    <p:extLst>
      <p:ext uri="{BB962C8B-B14F-4D97-AF65-F5344CB8AC3E}">
        <p14:creationId xmlns:p14="http://schemas.microsoft.com/office/powerpoint/2010/main" val="296545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pic>
        <p:nvPicPr>
          <p:cNvPr id="8194" name="Picture 2">
            <a:extLst>
              <a:ext uri="{FF2B5EF4-FFF2-40B4-BE49-F238E27FC236}">
                <a16:creationId xmlns:a16="http://schemas.microsoft.com/office/drawing/2014/main" id="{2EFE5AEE-FC46-7D9F-5D1A-C934032F4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96" y="205271"/>
            <a:ext cx="8625633" cy="4732957"/>
          </a:xfrm>
          <a:prstGeom prst="rect">
            <a:avLst/>
          </a:prstGeom>
          <a:noFill/>
          <a:extLst>
            <a:ext uri="{909E8E84-426E-40DD-AFC4-6F175D3DCCD1}">
              <a14:hiddenFill xmlns:a14="http://schemas.microsoft.com/office/drawing/2010/main">
                <a:solidFill>
                  <a:srgbClr val="FFFFFF"/>
                </a:solidFill>
              </a14:hiddenFill>
            </a:ext>
          </a:extLst>
        </p:spPr>
      </p:pic>
      <p:sp>
        <p:nvSpPr>
          <p:cNvPr id="21472" name="Google Shape;21472;p64"/>
          <p:cNvSpPr txBox="1">
            <a:spLocks noGrp="1"/>
          </p:cNvSpPr>
          <p:nvPr>
            <p:ph type="title"/>
          </p:nvPr>
        </p:nvSpPr>
        <p:spPr>
          <a:xfrm>
            <a:off x="326571" y="205272"/>
            <a:ext cx="8416213" cy="4655977"/>
          </a:xfrm>
          <a:prstGeom prst="rect">
            <a:avLst/>
          </a:prstGeom>
        </p:spPr>
        <p:txBody>
          <a:bodyPr spcFirstLastPara="1" wrap="square" lIns="91425" tIns="91425" rIns="91425" bIns="91425" anchor="ctr" anchorCtr="0">
            <a:noAutofit/>
          </a:bodyPr>
          <a:lstStyle/>
          <a:p>
            <a:pPr algn="l">
              <a:lnSpc>
                <a:spcPct val="150000"/>
              </a:lnSpc>
            </a:pPr>
            <a:r>
              <a:rPr lang="en-US" b="1" dirty="0">
                <a:solidFill>
                  <a:schemeClr val="tx1">
                    <a:lumMod val="50000"/>
                  </a:schemeClr>
                </a:solidFill>
                <a:highlight>
                  <a:srgbClr val="FFFF00"/>
                </a:highlight>
                <a:latin typeface="Segoe Print" panose="02000600000000000000" pitchFamily="2" charset="0"/>
                <a:cs typeface="Aharoni" panose="02010803020104030203" pitchFamily="2" charset="-79"/>
              </a:rPr>
              <a:t>FLAVOUR</a:t>
            </a:r>
            <a:r>
              <a:rPr lang="en-US" b="1" dirty="0">
                <a:solidFill>
                  <a:schemeClr val="tx1">
                    <a:lumMod val="50000"/>
                  </a:schemeClr>
                </a:solidFill>
                <a:latin typeface="Segoe Print" panose="02000600000000000000" pitchFamily="2" charset="0"/>
                <a:cs typeface="Aharoni" panose="02010803020104030203" pitchFamily="2" charset="-79"/>
              </a:rPr>
              <a:t>: </a:t>
            </a:r>
            <a:br>
              <a:rPr lang="en-US" sz="1500" dirty="0">
                <a:solidFill>
                  <a:schemeClr val="tx1">
                    <a:lumMod val="50000"/>
                  </a:schemeClr>
                </a:solidFill>
                <a:latin typeface="Segoe Print" panose="02000600000000000000" pitchFamily="2" charset="0"/>
                <a:cs typeface="Aharoni" panose="02010803020104030203" pitchFamily="2" charset="-79"/>
              </a:rPr>
            </a:br>
            <a:r>
              <a:rPr lang="en-US" sz="1500" dirty="0">
                <a:solidFill>
                  <a:schemeClr val="tx1">
                    <a:lumMod val="50000"/>
                  </a:schemeClr>
                </a:solidFill>
                <a:latin typeface="Segoe Print" panose="02000600000000000000" pitchFamily="2" charset="0"/>
                <a:cs typeface="Aharoni" panose="02010803020104030203" pitchFamily="2" charset="-79"/>
              </a:rPr>
              <a:t>The flavor of coffee is evaluated based on the taste, including any sweetness, bitterness, acidity, and other flavor notes.</a:t>
            </a:r>
            <a:br>
              <a:rPr lang="en-US" sz="1500" dirty="0">
                <a:solidFill>
                  <a:schemeClr val="tx1">
                    <a:lumMod val="50000"/>
                  </a:schemeClr>
                </a:solidFill>
                <a:latin typeface="Segoe Print" panose="02000600000000000000" pitchFamily="2" charset="0"/>
                <a:cs typeface="Aharoni" panose="02010803020104030203" pitchFamily="2" charset="-79"/>
              </a:rPr>
            </a:br>
            <a:r>
              <a:rPr lang="en-US" sz="1500" dirty="0">
                <a:solidFill>
                  <a:schemeClr val="tx1">
                    <a:lumMod val="50000"/>
                  </a:schemeClr>
                </a:solidFill>
                <a:latin typeface="Segoe Print" panose="02000600000000000000" pitchFamily="2" charset="0"/>
                <a:cs typeface="Aharoni" panose="02010803020104030203" pitchFamily="2" charset="-79"/>
              </a:rPr>
              <a:t>o	The water-soluble taste and aromatic compounds of coffee are perceived primarily through smell (the olfactory membranes) and taste buds (nerve endings on the tongue).</a:t>
            </a:r>
            <a:br>
              <a:rPr lang="en-US" sz="1500" dirty="0">
                <a:solidFill>
                  <a:schemeClr val="tx1">
                    <a:lumMod val="50000"/>
                  </a:schemeClr>
                </a:solidFill>
                <a:latin typeface="Segoe Print" panose="02000600000000000000" pitchFamily="2" charset="0"/>
                <a:cs typeface="Aharoni" panose="02010803020104030203" pitchFamily="2" charset="-79"/>
              </a:rPr>
            </a:br>
            <a:r>
              <a:rPr lang="en-US" sz="1500" dirty="0">
                <a:solidFill>
                  <a:schemeClr val="tx1">
                    <a:lumMod val="50000"/>
                  </a:schemeClr>
                </a:solidFill>
                <a:latin typeface="Segoe Print" panose="02000600000000000000" pitchFamily="2" charset="0"/>
                <a:cs typeface="Aharoni" panose="02010803020104030203" pitchFamily="2" charset="-79"/>
              </a:rPr>
              <a:t>o	A well-balanced coffee is one in which no single flavor characteristic dominates and/or overpowers/overwhelms the others.</a:t>
            </a:r>
            <a:br>
              <a:rPr lang="en-US" sz="1500" dirty="0">
                <a:solidFill>
                  <a:schemeClr val="tx1">
                    <a:lumMod val="50000"/>
                  </a:schemeClr>
                </a:solidFill>
                <a:latin typeface="Segoe Print" panose="02000600000000000000" pitchFamily="2" charset="0"/>
                <a:cs typeface="Aharoni" panose="02010803020104030203" pitchFamily="2" charset="-79"/>
              </a:rPr>
            </a:br>
            <a:r>
              <a:rPr lang="en-US" sz="1500" dirty="0">
                <a:solidFill>
                  <a:schemeClr val="tx1">
                    <a:lumMod val="50000"/>
                  </a:schemeClr>
                </a:solidFill>
                <a:latin typeface="Segoe Print" panose="02000600000000000000" pitchFamily="2" charset="0"/>
                <a:cs typeface="Aharoni" panose="02010803020104030203" pitchFamily="2" charset="-79"/>
              </a:rPr>
              <a:t>o	Some general coffee flavor descriptions include complex (multi-flavored) and rich (describes a full-bodied coffee). Some coffees have a flavor reminiscent of red wine and are referred to as winey. Other coffees have a fruity essence that suggests berries or citrus.</a:t>
            </a:r>
          </a:p>
        </p:txBody>
      </p:sp>
    </p:spTree>
    <p:extLst>
      <p:ext uri="{BB962C8B-B14F-4D97-AF65-F5344CB8AC3E}">
        <p14:creationId xmlns:p14="http://schemas.microsoft.com/office/powerpoint/2010/main" val="131868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grpSp>
        <p:nvGrpSpPr>
          <p:cNvPr id="2" name="Google Shape;26486;p126">
            <a:extLst>
              <a:ext uri="{FF2B5EF4-FFF2-40B4-BE49-F238E27FC236}">
                <a16:creationId xmlns:a16="http://schemas.microsoft.com/office/drawing/2014/main" id="{E49A24E4-964D-3FD8-64D4-898DE52E9021}"/>
              </a:ext>
            </a:extLst>
          </p:cNvPr>
          <p:cNvGrpSpPr/>
          <p:nvPr/>
        </p:nvGrpSpPr>
        <p:grpSpPr>
          <a:xfrm>
            <a:off x="2510869" y="2090310"/>
            <a:ext cx="1309583" cy="962879"/>
            <a:chOff x="2333992" y="2561987"/>
            <a:chExt cx="1723161" cy="1181032"/>
          </a:xfrm>
        </p:grpSpPr>
        <p:sp>
          <p:nvSpPr>
            <p:cNvPr id="3" name="Google Shape;26487;p126">
              <a:extLst>
                <a:ext uri="{FF2B5EF4-FFF2-40B4-BE49-F238E27FC236}">
                  <a16:creationId xmlns:a16="http://schemas.microsoft.com/office/drawing/2014/main" id="{8BB514B1-FFA7-6619-1798-F495C7A35640}"/>
                </a:ext>
              </a:extLst>
            </p:cNvPr>
            <p:cNvSpPr/>
            <p:nvPr/>
          </p:nvSpPr>
          <p:spPr>
            <a:xfrm>
              <a:off x="2333992" y="3058915"/>
              <a:ext cx="1647872" cy="684103"/>
            </a:xfrm>
            <a:custGeom>
              <a:avLst/>
              <a:gdLst/>
              <a:ahLst/>
              <a:cxnLst/>
              <a:rect l="l" t="t" r="r" b="b"/>
              <a:pathLst>
                <a:path w="38459" h="15966" extrusionOk="0">
                  <a:moveTo>
                    <a:pt x="19229" y="1"/>
                  </a:moveTo>
                  <a:cubicBezTo>
                    <a:pt x="8621" y="1"/>
                    <a:pt x="0" y="3578"/>
                    <a:pt x="0" y="7972"/>
                  </a:cubicBezTo>
                  <a:cubicBezTo>
                    <a:pt x="0" y="12387"/>
                    <a:pt x="8621" y="15965"/>
                    <a:pt x="19229" y="15965"/>
                  </a:cubicBezTo>
                  <a:cubicBezTo>
                    <a:pt x="29858" y="15965"/>
                    <a:pt x="38458" y="12387"/>
                    <a:pt x="38458" y="7972"/>
                  </a:cubicBezTo>
                  <a:cubicBezTo>
                    <a:pt x="38458" y="3578"/>
                    <a:pt x="29858" y="1"/>
                    <a:pt x="19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488;p126">
              <a:extLst>
                <a:ext uri="{FF2B5EF4-FFF2-40B4-BE49-F238E27FC236}">
                  <a16:creationId xmlns:a16="http://schemas.microsoft.com/office/drawing/2014/main" id="{4E87AACF-96CB-84ED-A3EA-EA548D0FCAE3}"/>
                </a:ext>
              </a:extLst>
            </p:cNvPr>
            <p:cNvSpPr/>
            <p:nvPr/>
          </p:nvSpPr>
          <p:spPr>
            <a:xfrm>
              <a:off x="2506119" y="3079526"/>
              <a:ext cx="1438091" cy="492232"/>
            </a:xfrm>
            <a:custGeom>
              <a:avLst/>
              <a:gdLst/>
              <a:ahLst/>
              <a:cxnLst/>
              <a:rect l="l" t="t" r="r" b="b"/>
              <a:pathLst>
                <a:path w="33563" h="11488" extrusionOk="0">
                  <a:moveTo>
                    <a:pt x="15840" y="1"/>
                  </a:moveTo>
                  <a:cubicBezTo>
                    <a:pt x="8893" y="1"/>
                    <a:pt x="2909" y="1654"/>
                    <a:pt x="1" y="4081"/>
                  </a:cubicBezTo>
                  <a:cubicBezTo>
                    <a:pt x="3181" y="2135"/>
                    <a:pt x="8559" y="859"/>
                    <a:pt x="14626" y="859"/>
                  </a:cubicBezTo>
                  <a:cubicBezTo>
                    <a:pt x="24419" y="859"/>
                    <a:pt x="32349" y="4144"/>
                    <a:pt x="32349" y="8203"/>
                  </a:cubicBezTo>
                  <a:cubicBezTo>
                    <a:pt x="32349" y="9395"/>
                    <a:pt x="31679" y="10504"/>
                    <a:pt x="30487" y="11488"/>
                  </a:cubicBezTo>
                  <a:cubicBezTo>
                    <a:pt x="32411" y="10316"/>
                    <a:pt x="33562" y="8893"/>
                    <a:pt x="33562" y="7366"/>
                  </a:cubicBezTo>
                  <a:cubicBezTo>
                    <a:pt x="33562" y="3307"/>
                    <a:pt x="25611" y="1"/>
                    <a:pt x="15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89;p126">
              <a:extLst>
                <a:ext uri="{FF2B5EF4-FFF2-40B4-BE49-F238E27FC236}">
                  <a16:creationId xmlns:a16="http://schemas.microsoft.com/office/drawing/2014/main" id="{0A170F1F-9AB1-57E5-5006-5A8008F77950}"/>
                </a:ext>
              </a:extLst>
            </p:cNvPr>
            <p:cNvSpPr/>
            <p:nvPr/>
          </p:nvSpPr>
          <p:spPr>
            <a:xfrm>
              <a:off x="2462198" y="2705876"/>
              <a:ext cx="1594955" cy="877345"/>
            </a:xfrm>
            <a:custGeom>
              <a:avLst/>
              <a:gdLst/>
              <a:ahLst/>
              <a:cxnLst/>
              <a:rect l="l" t="t" r="r" b="b"/>
              <a:pathLst>
                <a:path w="37224" h="20476" extrusionOk="0">
                  <a:moveTo>
                    <a:pt x="32567" y="8680"/>
                  </a:moveTo>
                  <a:cubicBezTo>
                    <a:pt x="34008" y="8680"/>
                    <a:pt x="34296" y="10626"/>
                    <a:pt x="33478" y="11880"/>
                  </a:cubicBezTo>
                  <a:cubicBezTo>
                    <a:pt x="32813" y="12919"/>
                    <a:pt x="31744" y="13669"/>
                    <a:pt x="29763" y="13669"/>
                  </a:cubicBezTo>
                  <a:cubicBezTo>
                    <a:pt x="29191" y="13669"/>
                    <a:pt x="28544" y="13606"/>
                    <a:pt x="27808" y="13470"/>
                  </a:cubicBezTo>
                  <a:cubicBezTo>
                    <a:pt x="27808" y="13470"/>
                    <a:pt x="28875" y="11127"/>
                    <a:pt x="28729" y="9056"/>
                  </a:cubicBezTo>
                  <a:lnTo>
                    <a:pt x="28729" y="9056"/>
                  </a:lnTo>
                  <a:cubicBezTo>
                    <a:pt x="28729" y="9056"/>
                    <a:pt x="28842" y="9059"/>
                    <a:pt x="29037" y="9059"/>
                  </a:cubicBezTo>
                  <a:cubicBezTo>
                    <a:pt x="29622" y="9059"/>
                    <a:pt x="30936" y="9024"/>
                    <a:pt x="32097" y="8742"/>
                  </a:cubicBezTo>
                  <a:cubicBezTo>
                    <a:pt x="32266" y="8700"/>
                    <a:pt x="32422" y="8680"/>
                    <a:pt x="32567" y="8680"/>
                  </a:cubicBezTo>
                  <a:close/>
                  <a:moveTo>
                    <a:pt x="13963" y="1"/>
                  </a:moveTo>
                  <a:cubicBezTo>
                    <a:pt x="8217" y="1"/>
                    <a:pt x="2783" y="1131"/>
                    <a:pt x="1863" y="4348"/>
                  </a:cubicBezTo>
                  <a:cubicBezTo>
                    <a:pt x="1863" y="4348"/>
                    <a:pt x="1" y="16714"/>
                    <a:pt x="11027" y="19727"/>
                  </a:cubicBezTo>
                  <a:cubicBezTo>
                    <a:pt x="12961" y="20256"/>
                    <a:pt x="14702" y="20476"/>
                    <a:pt x="16260" y="20476"/>
                  </a:cubicBezTo>
                  <a:cubicBezTo>
                    <a:pt x="23572" y="20476"/>
                    <a:pt x="26862" y="15631"/>
                    <a:pt x="27138" y="15165"/>
                  </a:cubicBezTo>
                  <a:cubicBezTo>
                    <a:pt x="27138" y="15165"/>
                    <a:pt x="28144" y="15533"/>
                    <a:pt x="29498" y="15533"/>
                  </a:cubicBezTo>
                  <a:cubicBezTo>
                    <a:pt x="31015" y="15533"/>
                    <a:pt x="32970" y="15072"/>
                    <a:pt x="34441" y="13115"/>
                  </a:cubicBezTo>
                  <a:cubicBezTo>
                    <a:pt x="37224" y="9390"/>
                    <a:pt x="35152" y="7486"/>
                    <a:pt x="34169" y="7068"/>
                  </a:cubicBezTo>
                  <a:cubicBezTo>
                    <a:pt x="33713" y="6887"/>
                    <a:pt x="33096" y="6815"/>
                    <a:pt x="32452" y="6815"/>
                  </a:cubicBezTo>
                  <a:cubicBezTo>
                    <a:pt x="31678" y="6815"/>
                    <a:pt x="30863" y="6919"/>
                    <a:pt x="30235" y="7068"/>
                  </a:cubicBezTo>
                  <a:cubicBezTo>
                    <a:pt x="29969" y="7131"/>
                    <a:pt x="29752" y="7157"/>
                    <a:pt x="29574" y="7157"/>
                  </a:cubicBezTo>
                  <a:cubicBezTo>
                    <a:pt x="28981" y="7157"/>
                    <a:pt x="28828" y="6868"/>
                    <a:pt x="28812" y="6691"/>
                  </a:cubicBezTo>
                  <a:cubicBezTo>
                    <a:pt x="28812" y="6691"/>
                    <a:pt x="29231" y="4013"/>
                    <a:pt x="28666" y="3071"/>
                  </a:cubicBezTo>
                  <a:cubicBezTo>
                    <a:pt x="27711" y="1521"/>
                    <a:pt x="20627"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490;p126">
              <a:extLst>
                <a:ext uri="{FF2B5EF4-FFF2-40B4-BE49-F238E27FC236}">
                  <a16:creationId xmlns:a16="http://schemas.microsoft.com/office/drawing/2014/main" id="{61EAFE48-9EFB-9DA9-4E29-AE70C14D0B56}"/>
                </a:ext>
              </a:extLst>
            </p:cNvPr>
            <p:cNvSpPr/>
            <p:nvPr/>
          </p:nvSpPr>
          <p:spPr>
            <a:xfrm>
              <a:off x="2551840" y="2963875"/>
              <a:ext cx="314758" cy="550505"/>
            </a:xfrm>
            <a:custGeom>
              <a:avLst/>
              <a:gdLst/>
              <a:ahLst/>
              <a:cxnLst/>
              <a:rect l="l" t="t" r="r" b="b"/>
              <a:pathLst>
                <a:path w="7346" h="12848" extrusionOk="0">
                  <a:moveTo>
                    <a:pt x="1" y="1"/>
                  </a:moveTo>
                  <a:cubicBezTo>
                    <a:pt x="315" y="9960"/>
                    <a:pt x="7345" y="12848"/>
                    <a:pt x="7345" y="12848"/>
                  </a:cubicBezTo>
                  <a:lnTo>
                    <a:pt x="7345" y="12848"/>
                  </a:lnTo>
                  <a:cubicBezTo>
                    <a:pt x="2637" y="9458"/>
                    <a:pt x="3663" y="2637"/>
                    <a:pt x="3663" y="2637"/>
                  </a:cubicBezTo>
                  <a:cubicBezTo>
                    <a:pt x="817" y="1758"/>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491;p126">
              <a:extLst>
                <a:ext uri="{FF2B5EF4-FFF2-40B4-BE49-F238E27FC236}">
                  <a16:creationId xmlns:a16="http://schemas.microsoft.com/office/drawing/2014/main" id="{EEBF1D30-F9AC-E142-FC82-5A0B09848EF4}"/>
                </a:ext>
              </a:extLst>
            </p:cNvPr>
            <p:cNvSpPr/>
            <p:nvPr/>
          </p:nvSpPr>
          <p:spPr>
            <a:xfrm>
              <a:off x="2540185" y="2642887"/>
              <a:ext cx="1162838" cy="484177"/>
            </a:xfrm>
            <a:custGeom>
              <a:avLst/>
              <a:gdLst/>
              <a:ahLst/>
              <a:cxnLst/>
              <a:rect l="l" t="t" r="r" b="b"/>
              <a:pathLst>
                <a:path w="27139" h="11300" extrusionOk="0">
                  <a:moveTo>
                    <a:pt x="13580" y="1"/>
                  </a:moveTo>
                  <a:cubicBezTo>
                    <a:pt x="6090" y="1"/>
                    <a:pt x="1" y="2533"/>
                    <a:pt x="1" y="5650"/>
                  </a:cubicBezTo>
                  <a:cubicBezTo>
                    <a:pt x="1" y="8768"/>
                    <a:pt x="6090" y="11300"/>
                    <a:pt x="13580" y="11300"/>
                  </a:cubicBezTo>
                  <a:cubicBezTo>
                    <a:pt x="21071" y="11300"/>
                    <a:pt x="27139" y="8768"/>
                    <a:pt x="27139" y="5650"/>
                  </a:cubicBezTo>
                  <a:cubicBezTo>
                    <a:pt x="27139" y="2533"/>
                    <a:pt x="21071" y="1"/>
                    <a:pt x="1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92;p126">
              <a:extLst>
                <a:ext uri="{FF2B5EF4-FFF2-40B4-BE49-F238E27FC236}">
                  <a16:creationId xmlns:a16="http://schemas.microsoft.com/office/drawing/2014/main" id="{48054015-BE37-E636-E7F4-1714E0933B80}"/>
                </a:ext>
              </a:extLst>
            </p:cNvPr>
            <p:cNvSpPr/>
            <p:nvPr/>
          </p:nvSpPr>
          <p:spPr>
            <a:xfrm>
              <a:off x="2580549" y="2735271"/>
              <a:ext cx="1084856" cy="365789"/>
            </a:xfrm>
            <a:custGeom>
              <a:avLst/>
              <a:gdLst/>
              <a:ahLst/>
              <a:cxnLst/>
              <a:rect l="l" t="t" r="r" b="b"/>
              <a:pathLst>
                <a:path w="25319" h="8537" extrusionOk="0">
                  <a:moveTo>
                    <a:pt x="12638" y="0"/>
                  </a:moveTo>
                  <a:cubicBezTo>
                    <a:pt x="6319" y="0"/>
                    <a:pt x="1151" y="1988"/>
                    <a:pt x="0" y="4582"/>
                  </a:cubicBezTo>
                  <a:cubicBezTo>
                    <a:pt x="2009" y="6905"/>
                    <a:pt x="6884" y="8537"/>
                    <a:pt x="12680" y="8537"/>
                  </a:cubicBezTo>
                  <a:cubicBezTo>
                    <a:pt x="18413" y="8537"/>
                    <a:pt x="23268" y="6863"/>
                    <a:pt x="25318" y="4561"/>
                  </a:cubicBezTo>
                  <a:cubicBezTo>
                    <a:pt x="24209" y="1946"/>
                    <a:pt x="18978" y="0"/>
                    <a:pt x="12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93;p126">
              <a:extLst>
                <a:ext uri="{FF2B5EF4-FFF2-40B4-BE49-F238E27FC236}">
                  <a16:creationId xmlns:a16="http://schemas.microsoft.com/office/drawing/2014/main" id="{15BB7033-2BEB-7190-3266-D8474087EA06}"/>
                </a:ext>
              </a:extLst>
            </p:cNvPr>
            <p:cNvSpPr/>
            <p:nvPr/>
          </p:nvSpPr>
          <p:spPr>
            <a:xfrm>
              <a:off x="2557239" y="2605265"/>
              <a:ext cx="1175393" cy="495788"/>
            </a:xfrm>
            <a:custGeom>
              <a:avLst/>
              <a:gdLst/>
              <a:ahLst/>
              <a:cxnLst/>
              <a:rect l="l" t="t" r="r" b="b"/>
              <a:pathLst>
                <a:path w="27432" h="11571" extrusionOk="0">
                  <a:moveTo>
                    <a:pt x="13203" y="0"/>
                  </a:moveTo>
                  <a:cubicBezTo>
                    <a:pt x="13203" y="0"/>
                    <a:pt x="712" y="1590"/>
                    <a:pt x="0" y="6277"/>
                  </a:cubicBezTo>
                  <a:cubicBezTo>
                    <a:pt x="0" y="6277"/>
                    <a:pt x="168" y="11257"/>
                    <a:pt x="13203" y="11571"/>
                  </a:cubicBezTo>
                  <a:cubicBezTo>
                    <a:pt x="27431" y="11132"/>
                    <a:pt x="26239" y="5922"/>
                    <a:pt x="26239" y="5922"/>
                  </a:cubicBezTo>
                  <a:cubicBezTo>
                    <a:pt x="25276" y="1904"/>
                    <a:pt x="13203" y="0"/>
                    <a:pt x="13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94;p126">
              <a:extLst>
                <a:ext uri="{FF2B5EF4-FFF2-40B4-BE49-F238E27FC236}">
                  <a16:creationId xmlns:a16="http://schemas.microsoft.com/office/drawing/2014/main" id="{5E63346A-42D5-1B41-A64A-1E112ACE3BC0}"/>
                </a:ext>
              </a:extLst>
            </p:cNvPr>
            <p:cNvSpPr/>
            <p:nvPr/>
          </p:nvSpPr>
          <p:spPr>
            <a:xfrm>
              <a:off x="2559038" y="2581055"/>
              <a:ext cx="1126975" cy="466009"/>
            </a:xfrm>
            <a:custGeom>
              <a:avLst/>
              <a:gdLst/>
              <a:ahLst/>
              <a:cxnLst/>
              <a:rect l="l" t="t" r="r" b="b"/>
              <a:pathLst>
                <a:path w="26302" h="10876" extrusionOk="0">
                  <a:moveTo>
                    <a:pt x="13161" y="0"/>
                  </a:moveTo>
                  <a:cubicBezTo>
                    <a:pt x="13161" y="0"/>
                    <a:pt x="5106" y="126"/>
                    <a:pt x="754" y="6026"/>
                  </a:cubicBezTo>
                  <a:cubicBezTo>
                    <a:pt x="754" y="6026"/>
                    <a:pt x="0" y="6968"/>
                    <a:pt x="1528" y="7784"/>
                  </a:cubicBezTo>
                  <a:cubicBezTo>
                    <a:pt x="2628" y="8364"/>
                    <a:pt x="7573" y="10876"/>
                    <a:pt x="12686" y="10876"/>
                  </a:cubicBezTo>
                  <a:cubicBezTo>
                    <a:pt x="12921" y="10876"/>
                    <a:pt x="13156" y="10871"/>
                    <a:pt x="13391" y="10860"/>
                  </a:cubicBezTo>
                  <a:cubicBezTo>
                    <a:pt x="13626" y="10871"/>
                    <a:pt x="13859" y="10876"/>
                    <a:pt x="14091" y="10876"/>
                  </a:cubicBezTo>
                  <a:cubicBezTo>
                    <a:pt x="19150" y="10876"/>
                    <a:pt x="23674" y="8364"/>
                    <a:pt x="24774" y="7784"/>
                  </a:cubicBezTo>
                  <a:cubicBezTo>
                    <a:pt x="26301" y="6968"/>
                    <a:pt x="25569" y="6026"/>
                    <a:pt x="25569" y="6026"/>
                  </a:cubicBezTo>
                  <a:cubicBezTo>
                    <a:pt x="21196" y="126"/>
                    <a:pt x="13161" y="0"/>
                    <a:pt x="13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95;p126">
              <a:extLst>
                <a:ext uri="{FF2B5EF4-FFF2-40B4-BE49-F238E27FC236}">
                  <a16:creationId xmlns:a16="http://schemas.microsoft.com/office/drawing/2014/main" id="{9D016C69-6F0B-5E4A-6A42-DBBF546BEBA7}"/>
                </a:ext>
              </a:extLst>
            </p:cNvPr>
            <p:cNvSpPr/>
            <p:nvPr/>
          </p:nvSpPr>
          <p:spPr>
            <a:xfrm>
              <a:off x="2928402" y="2561987"/>
              <a:ext cx="382885" cy="121301"/>
            </a:xfrm>
            <a:custGeom>
              <a:avLst/>
              <a:gdLst/>
              <a:ahLst/>
              <a:cxnLst/>
              <a:rect l="l" t="t" r="r" b="b"/>
              <a:pathLst>
                <a:path w="8936" h="2831" extrusionOk="0">
                  <a:moveTo>
                    <a:pt x="3038" y="0"/>
                  </a:moveTo>
                  <a:cubicBezTo>
                    <a:pt x="3027" y="0"/>
                    <a:pt x="3000" y="8"/>
                    <a:pt x="2930" y="27"/>
                  </a:cubicBezTo>
                  <a:cubicBezTo>
                    <a:pt x="2700" y="110"/>
                    <a:pt x="2512" y="90"/>
                    <a:pt x="2428" y="215"/>
                  </a:cubicBezTo>
                  <a:cubicBezTo>
                    <a:pt x="2365" y="341"/>
                    <a:pt x="2240" y="403"/>
                    <a:pt x="2093" y="445"/>
                  </a:cubicBezTo>
                  <a:cubicBezTo>
                    <a:pt x="1947" y="508"/>
                    <a:pt x="1842" y="654"/>
                    <a:pt x="1842" y="654"/>
                  </a:cubicBezTo>
                  <a:cubicBezTo>
                    <a:pt x="1842" y="654"/>
                    <a:pt x="1673" y="747"/>
                    <a:pt x="1546" y="747"/>
                  </a:cubicBezTo>
                  <a:cubicBezTo>
                    <a:pt x="1524" y="747"/>
                    <a:pt x="1504" y="744"/>
                    <a:pt x="1486" y="738"/>
                  </a:cubicBezTo>
                  <a:cubicBezTo>
                    <a:pt x="1372" y="681"/>
                    <a:pt x="1258" y="589"/>
                    <a:pt x="1191" y="589"/>
                  </a:cubicBezTo>
                  <a:cubicBezTo>
                    <a:pt x="1184" y="589"/>
                    <a:pt x="1178" y="590"/>
                    <a:pt x="1173" y="592"/>
                  </a:cubicBezTo>
                  <a:cubicBezTo>
                    <a:pt x="1089" y="634"/>
                    <a:pt x="1026" y="675"/>
                    <a:pt x="1005" y="780"/>
                  </a:cubicBezTo>
                  <a:cubicBezTo>
                    <a:pt x="982" y="838"/>
                    <a:pt x="946" y="851"/>
                    <a:pt x="882" y="851"/>
                  </a:cubicBezTo>
                  <a:cubicBezTo>
                    <a:pt x="832" y="851"/>
                    <a:pt x="763" y="843"/>
                    <a:pt x="670" y="843"/>
                  </a:cubicBezTo>
                  <a:cubicBezTo>
                    <a:pt x="482" y="843"/>
                    <a:pt x="419" y="885"/>
                    <a:pt x="357" y="947"/>
                  </a:cubicBezTo>
                  <a:cubicBezTo>
                    <a:pt x="273" y="989"/>
                    <a:pt x="1" y="1031"/>
                    <a:pt x="273" y="1219"/>
                  </a:cubicBezTo>
                  <a:cubicBezTo>
                    <a:pt x="495" y="1374"/>
                    <a:pt x="592" y="1388"/>
                    <a:pt x="757" y="1388"/>
                  </a:cubicBezTo>
                  <a:cubicBezTo>
                    <a:pt x="794" y="1388"/>
                    <a:pt x="834" y="1387"/>
                    <a:pt x="880" y="1387"/>
                  </a:cubicBezTo>
                  <a:cubicBezTo>
                    <a:pt x="963" y="1387"/>
                    <a:pt x="1041" y="1381"/>
                    <a:pt x="1115" y="1381"/>
                  </a:cubicBezTo>
                  <a:cubicBezTo>
                    <a:pt x="1244" y="1381"/>
                    <a:pt x="1359" y="1398"/>
                    <a:pt x="1465" y="1491"/>
                  </a:cubicBezTo>
                  <a:cubicBezTo>
                    <a:pt x="1591" y="1586"/>
                    <a:pt x="1646" y="1668"/>
                    <a:pt x="1763" y="1668"/>
                  </a:cubicBezTo>
                  <a:cubicBezTo>
                    <a:pt x="1802" y="1668"/>
                    <a:pt x="1847" y="1659"/>
                    <a:pt x="1905" y="1638"/>
                  </a:cubicBezTo>
                  <a:cubicBezTo>
                    <a:pt x="2086" y="1578"/>
                    <a:pt x="2147" y="1484"/>
                    <a:pt x="2230" y="1484"/>
                  </a:cubicBezTo>
                  <a:cubicBezTo>
                    <a:pt x="2262" y="1484"/>
                    <a:pt x="2298" y="1498"/>
                    <a:pt x="2344" y="1533"/>
                  </a:cubicBezTo>
                  <a:cubicBezTo>
                    <a:pt x="2491" y="1659"/>
                    <a:pt x="2449" y="1763"/>
                    <a:pt x="2763" y="1784"/>
                  </a:cubicBezTo>
                  <a:cubicBezTo>
                    <a:pt x="2898" y="1804"/>
                    <a:pt x="2935" y="1819"/>
                    <a:pt x="2965" y="1819"/>
                  </a:cubicBezTo>
                  <a:cubicBezTo>
                    <a:pt x="2999" y="1819"/>
                    <a:pt x="3024" y="1799"/>
                    <a:pt x="3181" y="1743"/>
                  </a:cubicBezTo>
                  <a:cubicBezTo>
                    <a:pt x="3423" y="1656"/>
                    <a:pt x="3480" y="1512"/>
                    <a:pt x="3681" y="1512"/>
                  </a:cubicBezTo>
                  <a:cubicBezTo>
                    <a:pt x="3723" y="1512"/>
                    <a:pt x="3772" y="1519"/>
                    <a:pt x="3830" y="1533"/>
                  </a:cubicBezTo>
                  <a:cubicBezTo>
                    <a:pt x="4144" y="1617"/>
                    <a:pt x="4290" y="1638"/>
                    <a:pt x="4374" y="1722"/>
                  </a:cubicBezTo>
                  <a:cubicBezTo>
                    <a:pt x="4437" y="1784"/>
                    <a:pt x="4416" y="1784"/>
                    <a:pt x="4541" y="1910"/>
                  </a:cubicBezTo>
                  <a:cubicBezTo>
                    <a:pt x="4667" y="2056"/>
                    <a:pt x="4792" y="2161"/>
                    <a:pt x="4960" y="2161"/>
                  </a:cubicBezTo>
                  <a:cubicBezTo>
                    <a:pt x="5127" y="2161"/>
                    <a:pt x="5399" y="2182"/>
                    <a:pt x="5567" y="2182"/>
                  </a:cubicBezTo>
                  <a:cubicBezTo>
                    <a:pt x="5713" y="2182"/>
                    <a:pt x="6152" y="2412"/>
                    <a:pt x="6152" y="2412"/>
                  </a:cubicBezTo>
                  <a:cubicBezTo>
                    <a:pt x="6152" y="2412"/>
                    <a:pt x="6152" y="2538"/>
                    <a:pt x="6299" y="2642"/>
                  </a:cubicBezTo>
                  <a:cubicBezTo>
                    <a:pt x="6412" y="2723"/>
                    <a:pt x="6375" y="2816"/>
                    <a:pt x="6526" y="2816"/>
                  </a:cubicBezTo>
                  <a:cubicBezTo>
                    <a:pt x="6570" y="2816"/>
                    <a:pt x="6631" y="2808"/>
                    <a:pt x="6717" y="2789"/>
                  </a:cubicBezTo>
                  <a:cubicBezTo>
                    <a:pt x="7094" y="2726"/>
                    <a:pt x="7136" y="2831"/>
                    <a:pt x="7178" y="2600"/>
                  </a:cubicBezTo>
                  <a:cubicBezTo>
                    <a:pt x="7199" y="2349"/>
                    <a:pt x="7073" y="2224"/>
                    <a:pt x="7199" y="2077"/>
                  </a:cubicBezTo>
                  <a:cubicBezTo>
                    <a:pt x="7324" y="1910"/>
                    <a:pt x="7491" y="1868"/>
                    <a:pt x="7617" y="1868"/>
                  </a:cubicBezTo>
                  <a:cubicBezTo>
                    <a:pt x="7743" y="1868"/>
                    <a:pt x="7784" y="1680"/>
                    <a:pt x="7931" y="1617"/>
                  </a:cubicBezTo>
                  <a:cubicBezTo>
                    <a:pt x="8043" y="1553"/>
                    <a:pt x="8069" y="1526"/>
                    <a:pt x="8169" y="1526"/>
                  </a:cubicBezTo>
                  <a:cubicBezTo>
                    <a:pt x="8199" y="1526"/>
                    <a:pt x="8237" y="1528"/>
                    <a:pt x="8287" y="1533"/>
                  </a:cubicBezTo>
                  <a:lnTo>
                    <a:pt x="8475" y="1554"/>
                  </a:lnTo>
                  <a:cubicBezTo>
                    <a:pt x="8475" y="1554"/>
                    <a:pt x="8705" y="1533"/>
                    <a:pt x="8747" y="1429"/>
                  </a:cubicBezTo>
                  <a:cubicBezTo>
                    <a:pt x="8810" y="1324"/>
                    <a:pt x="8935" y="1429"/>
                    <a:pt x="8935" y="1282"/>
                  </a:cubicBezTo>
                  <a:cubicBezTo>
                    <a:pt x="8935" y="1115"/>
                    <a:pt x="8747" y="1073"/>
                    <a:pt x="8433" y="1073"/>
                  </a:cubicBezTo>
                  <a:cubicBezTo>
                    <a:pt x="8198" y="1073"/>
                    <a:pt x="8440" y="797"/>
                    <a:pt x="8127" y="797"/>
                  </a:cubicBezTo>
                  <a:cubicBezTo>
                    <a:pt x="8106" y="797"/>
                    <a:pt x="8083" y="798"/>
                    <a:pt x="8056" y="801"/>
                  </a:cubicBezTo>
                  <a:cubicBezTo>
                    <a:pt x="7768" y="844"/>
                    <a:pt x="7698" y="917"/>
                    <a:pt x="7545" y="917"/>
                  </a:cubicBezTo>
                  <a:cubicBezTo>
                    <a:pt x="7477" y="917"/>
                    <a:pt x="7391" y="903"/>
                    <a:pt x="7261" y="864"/>
                  </a:cubicBezTo>
                  <a:cubicBezTo>
                    <a:pt x="7101" y="816"/>
                    <a:pt x="7014" y="807"/>
                    <a:pt x="6964" y="807"/>
                  </a:cubicBezTo>
                  <a:cubicBezTo>
                    <a:pt x="6938" y="807"/>
                    <a:pt x="6921" y="810"/>
                    <a:pt x="6909" y="810"/>
                  </a:cubicBezTo>
                  <a:cubicBezTo>
                    <a:pt x="6884" y="810"/>
                    <a:pt x="6878" y="800"/>
                    <a:pt x="6843" y="738"/>
                  </a:cubicBezTo>
                  <a:cubicBezTo>
                    <a:pt x="6792" y="602"/>
                    <a:pt x="6962" y="438"/>
                    <a:pt x="6735" y="438"/>
                  </a:cubicBezTo>
                  <a:cubicBezTo>
                    <a:pt x="6682" y="438"/>
                    <a:pt x="6609" y="447"/>
                    <a:pt x="6508" y="466"/>
                  </a:cubicBezTo>
                  <a:cubicBezTo>
                    <a:pt x="6070" y="547"/>
                    <a:pt x="5871" y="578"/>
                    <a:pt x="5745" y="578"/>
                  </a:cubicBezTo>
                  <a:cubicBezTo>
                    <a:pt x="5709" y="578"/>
                    <a:pt x="5678" y="576"/>
                    <a:pt x="5650" y="571"/>
                  </a:cubicBezTo>
                  <a:cubicBezTo>
                    <a:pt x="5525" y="550"/>
                    <a:pt x="5399" y="508"/>
                    <a:pt x="5336" y="424"/>
                  </a:cubicBezTo>
                  <a:cubicBezTo>
                    <a:pt x="5253" y="341"/>
                    <a:pt x="5441" y="257"/>
                    <a:pt x="5169" y="194"/>
                  </a:cubicBezTo>
                  <a:cubicBezTo>
                    <a:pt x="4947" y="126"/>
                    <a:pt x="4767" y="58"/>
                    <a:pt x="4674" y="58"/>
                  </a:cubicBezTo>
                  <a:cubicBezTo>
                    <a:pt x="4653" y="58"/>
                    <a:pt x="4636" y="61"/>
                    <a:pt x="4625" y="69"/>
                  </a:cubicBezTo>
                  <a:cubicBezTo>
                    <a:pt x="4618" y="70"/>
                    <a:pt x="4610" y="71"/>
                    <a:pt x="4601" y="71"/>
                  </a:cubicBezTo>
                  <a:cubicBezTo>
                    <a:pt x="4553" y="71"/>
                    <a:pt x="4476" y="50"/>
                    <a:pt x="4400" y="50"/>
                  </a:cubicBezTo>
                  <a:cubicBezTo>
                    <a:pt x="4318" y="50"/>
                    <a:pt x="4235" y="74"/>
                    <a:pt x="4186" y="173"/>
                  </a:cubicBezTo>
                  <a:cubicBezTo>
                    <a:pt x="4102" y="362"/>
                    <a:pt x="4165" y="403"/>
                    <a:pt x="3893" y="403"/>
                  </a:cubicBezTo>
                  <a:cubicBezTo>
                    <a:pt x="3621" y="403"/>
                    <a:pt x="3579" y="403"/>
                    <a:pt x="3474" y="341"/>
                  </a:cubicBezTo>
                  <a:cubicBezTo>
                    <a:pt x="3370" y="299"/>
                    <a:pt x="3370" y="90"/>
                    <a:pt x="3160" y="69"/>
                  </a:cubicBezTo>
                  <a:cubicBezTo>
                    <a:pt x="3000" y="40"/>
                    <a:pt x="3063" y="0"/>
                    <a:pt x="3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96;p126">
              <a:extLst>
                <a:ext uri="{FF2B5EF4-FFF2-40B4-BE49-F238E27FC236}">
                  <a16:creationId xmlns:a16="http://schemas.microsoft.com/office/drawing/2014/main" id="{37CCFED7-59E1-7E12-E039-0B44786C18B0}"/>
                </a:ext>
              </a:extLst>
            </p:cNvPr>
            <p:cNvSpPr/>
            <p:nvPr/>
          </p:nvSpPr>
          <p:spPr>
            <a:xfrm>
              <a:off x="2959811" y="2653300"/>
              <a:ext cx="61872" cy="40148"/>
            </a:xfrm>
            <a:custGeom>
              <a:avLst/>
              <a:gdLst/>
              <a:ahLst/>
              <a:cxnLst/>
              <a:rect l="l" t="t" r="r" b="b"/>
              <a:pathLst>
                <a:path w="1444" h="937" extrusionOk="0">
                  <a:moveTo>
                    <a:pt x="736" y="1"/>
                  </a:moveTo>
                  <a:cubicBezTo>
                    <a:pt x="723" y="1"/>
                    <a:pt x="708" y="3"/>
                    <a:pt x="691" y="9"/>
                  </a:cubicBezTo>
                  <a:cubicBezTo>
                    <a:pt x="565" y="51"/>
                    <a:pt x="544" y="176"/>
                    <a:pt x="440" y="239"/>
                  </a:cubicBezTo>
                  <a:cubicBezTo>
                    <a:pt x="431" y="244"/>
                    <a:pt x="420" y="246"/>
                    <a:pt x="408" y="246"/>
                  </a:cubicBezTo>
                  <a:cubicBezTo>
                    <a:pt x="351" y="246"/>
                    <a:pt x="264" y="201"/>
                    <a:pt x="202" y="201"/>
                  </a:cubicBezTo>
                  <a:cubicBezTo>
                    <a:pt x="158" y="201"/>
                    <a:pt x="126" y="224"/>
                    <a:pt x="126" y="302"/>
                  </a:cubicBezTo>
                  <a:cubicBezTo>
                    <a:pt x="126" y="532"/>
                    <a:pt x="0" y="532"/>
                    <a:pt x="209" y="679"/>
                  </a:cubicBezTo>
                  <a:cubicBezTo>
                    <a:pt x="375" y="808"/>
                    <a:pt x="509" y="937"/>
                    <a:pt x="710" y="937"/>
                  </a:cubicBezTo>
                  <a:cubicBezTo>
                    <a:pt x="737" y="937"/>
                    <a:pt x="766" y="935"/>
                    <a:pt x="795" y="930"/>
                  </a:cubicBezTo>
                  <a:cubicBezTo>
                    <a:pt x="1025" y="909"/>
                    <a:pt x="1444" y="741"/>
                    <a:pt x="1318" y="469"/>
                  </a:cubicBezTo>
                  <a:cubicBezTo>
                    <a:pt x="1276" y="365"/>
                    <a:pt x="1402" y="239"/>
                    <a:pt x="1193" y="197"/>
                  </a:cubicBezTo>
                  <a:cubicBezTo>
                    <a:pt x="1004" y="176"/>
                    <a:pt x="1004" y="176"/>
                    <a:pt x="900" y="135"/>
                  </a:cubicBezTo>
                  <a:cubicBezTo>
                    <a:pt x="828" y="99"/>
                    <a:pt x="818"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97;p126">
              <a:extLst>
                <a:ext uri="{FF2B5EF4-FFF2-40B4-BE49-F238E27FC236}">
                  <a16:creationId xmlns:a16="http://schemas.microsoft.com/office/drawing/2014/main" id="{4AC6362B-5040-A95D-6ED1-DC0B023B960F}"/>
                </a:ext>
              </a:extLst>
            </p:cNvPr>
            <p:cNvSpPr/>
            <p:nvPr/>
          </p:nvSpPr>
          <p:spPr>
            <a:xfrm>
              <a:off x="3259244" y="2658656"/>
              <a:ext cx="61915" cy="39977"/>
            </a:xfrm>
            <a:custGeom>
              <a:avLst/>
              <a:gdLst/>
              <a:ahLst/>
              <a:cxnLst/>
              <a:rect l="l" t="t" r="r" b="b"/>
              <a:pathLst>
                <a:path w="1445" h="933" extrusionOk="0">
                  <a:moveTo>
                    <a:pt x="722" y="0"/>
                  </a:moveTo>
                  <a:cubicBezTo>
                    <a:pt x="707" y="0"/>
                    <a:pt x="690" y="3"/>
                    <a:pt x="670" y="10"/>
                  </a:cubicBezTo>
                  <a:cubicBezTo>
                    <a:pt x="566" y="51"/>
                    <a:pt x="545" y="177"/>
                    <a:pt x="440" y="219"/>
                  </a:cubicBezTo>
                  <a:cubicBezTo>
                    <a:pt x="425" y="228"/>
                    <a:pt x="408" y="231"/>
                    <a:pt x="390" y="231"/>
                  </a:cubicBezTo>
                  <a:cubicBezTo>
                    <a:pt x="329" y="231"/>
                    <a:pt x="253" y="191"/>
                    <a:pt x="199" y="191"/>
                  </a:cubicBezTo>
                  <a:cubicBezTo>
                    <a:pt x="156" y="191"/>
                    <a:pt x="126" y="216"/>
                    <a:pt x="126" y="303"/>
                  </a:cubicBezTo>
                  <a:cubicBezTo>
                    <a:pt x="126" y="512"/>
                    <a:pt x="1" y="512"/>
                    <a:pt x="189" y="658"/>
                  </a:cubicBezTo>
                  <a:cubicBezTo>
                    <a:pt x="365" y="795"/>
                    <a:pt x="505" y="932"/>
                    <a:pt x="727" y="932"/>
                  </a:cubicBezTo>
                  <a:cubicBezTo>
                    <a:pt x="743" y="932"/>
                    <a:pt x="759" y="932"/>
                    <a:pt x="775" y="930"/>
                  </a:cubicBezTo>
                  <a:cubicBezTo>
                    <a:pt x="1026" y="909"/>
                    <a:pt x="1444" y="742"/>
                    <a:pt x="1319" y="470"/>
                  </a:cubicBezTo>
                  <a:cubicBezTo>
                    <a:pt x="1256" y="365"/>
                    <a:pt x="1382" y="219"/>
                    <a:pt x="1193" y="198"/>
                  </a:cubicBezTo>
                  <a:cubicBezTo>
                    <a:pt x="1005" y="177"/>
                    <a:pt x="1005" y="177"/>
                    <a:pt x="900" y="135"/>
                  </a:cubicBezTo>
                  <a:cubicBezTo>
                    <a:pt x="812" y="82"/>
                    <a:pt x="798" y="0"/>
                    <a:pt x="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498;p126">
              <a:extLst>
                <a:ext uri="{FF2B5EF4-FFF2-40B4-BE49-F238E27FC236}">
                  <a16:creationId xmlns:a16="http://schemas.microsoft.com/office/drawing/2014/main" id="{8FFEE8DC-AE86-EFB0-2900-3789BF432213}"/>
                </a:ext>
              </a:extLst>
            </p:cNvPr>
            <p:cNvSpPr/>
            <p:nvPr/>
          </p:nvSpPr>
          <p:spPr>
            <a:xfrm>
              <a:off x="3081718" y="2680509"/>
              <a:ext cx="61915" cy="39848"/>
            </a:xfrm>
            <a:custGeom>
              <a:avLst/>
              <a:gdLst/>
              <a:ahLst/>
              <a:cxnLst/>
              <a:rect l="l" t="t" r="r" b="b"/>
              <a:pathLst>
                <a:path w="1445" h="930" extrusionOk="0">
                  <a:moveTo>
                    <a:pt x="780" y="0"/>
                  </a:moveTo>
                  <a:cubicBezTo>
                    <a:pt x="718" y="0"/>
                    <a:pt x="654" y="13"/>
                    <a:pt x="587" y="44"/>
                  </a:cubicBezTo>
                  <a:cubicBezTo>
                    <a:pt x="356" y="127"/>
                    <a:pt x="1" y="399"/>
                    <a:pt x="189" y="629"/>
                  </a:cubicBezTo>
                  <a:cubicBezTo>
                    <a:pt x="264" y="704"/>
                    <a:pt x="205" y="845"/>
                    <a:pt x="325" y="845"/>
                  </a:cubicBezTo>
                  <a:cubicBezTo>
                    <a:pt x="340" y="845"/>
                    <a:pt x="357" y="843"/>
                    <a:pt x="377" y="839"/>
                  </a:cubicBezTo>
                  <a:cubicBezTo>
                    <a:pt x="472" y="828"/>
                    <a:pt x="519" y="823"/>
                    <a:pt x="555" y="823"/>
                  </a:cubicBezTo>
                  <a:cubicBezTo>
                    <a:pt x="592" y="823"/>
                    <a:pt x="618" y="828"/>
                    <a:pt x="670" y="839"/>
                  </a:cubicBezTo>
                  <a:cubicBezTo>
                    <a:pt x="765" y="855"/>
                    <a:pt x="800" y="930"/>
                    <a:pt x="857" y="930"/>
                  </a:cubicBezTo>
                  <a:cubicBezTo>
                    <a:pt x="875" y="930"/>
                    <a:pt x="896" y="922"/>
                    <a:pt x="921" y="901"/>
                  </a:cubicBezTo>
                  <a:cubicBezTo>
                    <a:pt x="1026" y="818"/>
                    <a:pt x="1026" y="692"/>
                    <a:pt x="1110" y="629"/>
                  </a:cubicBezTo>
                  <a:cubicBezTo>
                    <a:pt x="1132" y="613"/>
                    <a:pt x="1165" y="610"/>
                    <a:pt x="1201" y="610"/>
                  </a:cubicBezTo>
                  <a:cubicBezTo>
                    <a:pt x="1228" y="610"/>
                    <a:pt x="1257" y="611"/>
                    <a:pt x="1284" y="611"/>
                  </a:cubicBezTo>
                  <a:cubicBezTo>
                    <a:pt x="1358" y="611"/>
                    <a:pt x="1416" y="596"/>
                    <a:pt x="1382" y="483"/>
                  </a:cubicBezTo>
                  <a:cubicBezTo>
                    <a:pt x="1340" y="274"/>
                    <a:pt x="1444" y="232"/>
                    <a:pt x="1214" y="148"/>
                  </a:cubicBezTo>
                  <a:cubicBezTo>
                    <a:pt x="1066" y="74"/>
                    <a:pt x="929" y="0"/>
                    <a:pt x="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499;p126">
              <a:extLst>
                <a:ext uri="{FF2B5EF4-FFF2-40B4-BE49-F238E27FC236}">
                  <a16:creationId xmlns:a16="http://schemas.microsoft.com/office/drawing/2014/main" id="{6F4E6AF8-4EAF-486B-A066-58AA1B14CF3E}"/>
                </a:ext>
              </a:extLst>
            </p:cNvPr>
            <p:cNvSpPr/>
            <p:nvPr/>
          </p:nvSpPr>
          <p:spPr>
            <a:xfrm>
              <a:off x="2801096" y="2645501"/>
              <a:ext cx="71770" cy="38263"/>
            </a:xfrm>
            <a:custGeom>
              <a:avLst/>
              <a:gdLst/>
              <a:ahLst/>
              <a:cxnLst/>
              <a:rect l="l" t="t" r="r" b="b"/>
              <a:pathLst>
                <a:path w="1675" h="893" extrusionOk="0">
                  <a:moveTo>
                    <a:pt x="979" y="0"/>
                  </a:moveTo>
                  <a:cubicBezTo>
                    <a:pt x="888" y="0"/>
                    <a:pt x="794" y="18"/>
                    <a:pt x="691" y="66"/>
                  </a:cubicBezTo>
                  <a:cubicBezTo>
                    <a:pt x="440" y="170"/>
                    <a:pt x="1" y="463"/>
                    <a:pt x="210" y="672"/>
                  </a:cubicBezTo>
                  <a:cubicBezTo>
                    <a:pt x="283" y="746"/>
                    <a:pt x="212" y="868"/>
                    <a:pt x="349" y="868"/>
                  </a:cubicBezTo>
                  <a:cubicBezTo>
                    <a:pt x="368" y="868"/>
                    <a:pt x="391" y="866"/>
                    <a:pt x="419" y="861"/>
                  </a:cubicBezTo>
                  <a:cubicBezTo>
                    <a:pt x="628" y="819"/>
                    <a:pt x="628" y="819"/>
                    <a:pt x="754" y="819"/>
                  </a:cubicBezTo>
                  <a:cubicBezTo>
                    <a:pt x="845" y="834"/>
                    <a:pt x="881" y="893"/>
                    <a:pt x="941" y="893"/>
                  </a:cubicBezTo>
                  <a:cubicBezTo>
                    <a:pt x="964" y="893"/>
                    <a:pt x="991" y="884"/>
                    <a:pt x="1026" y="861"/>
                  </a:cubicBezTo>
                  <a:cubicBezTo>
                    <a:pt x="1151" y="777"/>
                    <a:pt x="1151" y="651"/>
                    <a:pt x="1256" y="568"/>
                  </a:cubicBezTo>
                  <a:cubicBezTo>
                    <a:pt x="1361" y="505"/>
                    <a:pt x="1654" y="589"/>
                    <a:pt x="1591" y="400"/>
                  </a:cubicBezTo>
                  <a:cubicBezTo>
                    <a:pt x="1528" y="191"/>
                    <a:pt x="1675" y="149"/>
                    <a:pt x="1423" y="86"/>
                  </a:cubicBezTo>
                  <a:cubicBezTo>
                    <a:pt x="1268" y="47"/>
                    <a:pt x="1128"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00;p126">
              <a:extLst>
                <a:ext uri="{FF2B5EF4-FFF2-40B4-BE49-F238E27FC236}">
                  <a16:creationId xmlns:a16="http://schemas.microsoft.com/office/drawing/2014/main" id="{D2B8F713-8DAA-93F3-CA70-94F1A4F96470}"/>
                </a:ext>
              </a:extLst>
            </p:cNvPr>
            <p:cNvSpPr/>
            <p:nvPr/>
          </p:nvSpPr>
          <p:spPr>
            <a:xfrm>
              <a:off x="2899736" y="2632689"/>
              <a:ext cx="48461" cy="25794"/>
            </a:xfrm>
            <a:custGeom>
              <a:avLst/>
              <a:gdLst/>
              <a:ahLst/>
              <a:cxnLst/>
              <a:rect l="l" t="t" r="r" b="b"/>
              <a:pathLst>
                <a:path w="1131" h="602" extrusionOk="0">
                  <a:moveTo>
                    <a:pt x="908" y="0"/>
                  </a:moveTo>
                  <a:cubicBezTo>
                    <a:pt x="895" y="0"/>
                    <a:pt x="879" y="3"/>
                    <a:pt x="858" y="9"/>
                  </a:cubicBezTo>
                  <a:cubicBezTo>
                    <a:pt x="760" y="33"/>
                    <a:pt x="719" y="43"/>
                    <a:pt x="686" y="43"/>
                  </a:cubicBezTo>
                  <a:cubicBezTo>
                    <a:pt x="662" y="43"/>
                    <a:pt x="642" y="38"/>
                    <a:pt x="607" y="30"/>
                  </a:cubicBezTo>
                  <a:cubicBezTo>
                    <a:pt x="551" y="30"/>
                    <a:pt x="523" y="2"/>
                    <a:pt x="486" y="2"/>
                  </a:cubicBezTo>
                  <a:cubicBezTo>
                    <a:pt x="468" y="2"/>
                    <a:pt x="447" y="9"/>
                    <a:pt x="419" y="30"/>
                  </a:cubicBezTo>
                  <a:cubicBezTo>
                    <a:pt x="335" y="72"/>
                    <a:pt x="356" y="155"/>
                    <a:pt x="272" y="218"/>
                  </a:cubicBezTo>
                  <a:cubicBezTo>
                    <a:pt x="210" y="281"/>
                    <a:pt x="21" y="218"/>
                    <a:pt x="63" y="344"/>
                  </a:cubicBezTo>
                  <a:cubicBezTo>
                    <a:pt x="105" y="490"/>
                    <a:pt x="0" y="511"/>
                    <a:pt x="168" y="553"/>
                  </a:cubicBezTo>
                  <a:cubicBezTo>
                    <a:pt x="276" y="577"/>
                    <a:pt x="364" y="601"/>
                    <a:pt x="455" y="601"/>
                  </a:cubicBezTo>
                  <a:cubicBezTo>
                    <a:pt x="522" y="601"/>
                    <a:pt x="590" y="588"/>
                    <a:pt x="670" y="553"/>
                  </a:cubicBezTo>
                  <a:cubicBezTo>
                    <a:pt x="858" y="490"/>
                    <a:pt x="1130" y="281"/>
                    <a:pt x="1005" y="134"/>
                  </a:cubicBezTo>
                  <a:cubicBezTo>
                    <a:pt x="951" y="98"/>
                    <a:pt x="990"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01;p126">
              <a:extLst>
                <a:ext uri="{FF2B5EF4-FFF2-40B4-BE49-F238E27FC236}">
                  <a16:creationId xmlns:a16="http://schemas.microsoft.com/office/drawing/2014/main" id="{9AC1A926-B86A-5D22-E157-241032AC5DFE}"/>
                </a:ext>
              </a:extLst>
            </p:cNvPr>
            <p:cNvSpPr/>
            <p:nvPr/>
          </p:nvSpPr>
          <p:spPr>
            <a:xfrm>
              <a:off x="3336373" y="2704634"/>
              <a:ext cx="48418" cy="26137"/>
            </a:xfrm>
            <a:custGeom>
              <a:avLst/>
              <a:gdLst/>
              <a:ahLst/>
              <a:cxnLst/>
              <a:rect l="l" t="t" r="r" b="b"/>
              <a:pathLst>
                <a:path w="1130" h="610" extrusionOk="0">
                  <a:moveTo>
                    <a:pt x="892" y="1"/>
                  </a:moveTo>
                  <a:cubicBezTo>
                    <a:pt x="882" y="1"/>
                    <a:pt x="871" y="2"/>
                    <a:pt x="858" y="4"/>
                  </a:cubicBezTo>
                  <a:cubicBezTo>
                    <a:pt x="691" y="46"/>
                    <a:pt x="691" y="46"/>
                    <a:pt x="607" y="46"/>
                  </a:cubicBezTo>
                  <a:cubicBezTo>
                    <a:pt x="546" y="46"/>
                    <a:pt x="518" y="1"/>
                    <a:pt x="476" y="1"/>
                  </a:cubicBezTo>
                  <a:cubicBezTo>
                    <a:pt x="460" y="1"/>
                    <a:pt x="441" y="8"/>
                    <a:pt x="419" y="25"/>
                  </a:cubicBezTo>
                  <a:cubicBezTo>
                    <a:pt x="335" y="87"/>
                    <a:pt x="356" y="171"/>
                    <a:pt x="272" y="234"/>
                  </a:cubicBezTo>
                  <a:cubicBezTo>
                    <a:pt x="209" y="276"/>
                    <a:pt x="21" y="213"/>
                    <a:pt x="63" y="359"/>
                  </a:cubicBezTo>
                  <a:cubicBezTo>
                    <a:pt x="84" y="485"/>
                    <a:pt x="0" y="527"/>
                    <a:pt x="167" y="548"/>
                  </a:cubicBezTo>
                  <a:cubicBezTo>
                    <a:pt x="288" y="575"/>
                    <a:pt x="383" y="610"/>
                    <a:pt x="485" y="610"/>
                  </a:cubicBezTo>
                  <a:cubicBezTo>
                    <a:pt x="542" y="610"/>
                    <a:pt x="602" y="599"/>
                    <a:pt x="670" y="569"/>
                  </a:cubicBezTo>
                  <a:cubicBezTo>
                    <a:pt x="858" y="485"/>
                    <a:pt x="1130" y="276"/>
                    <a:pt x="983" y="150"/>
                  </a:cubicBezTo>
                  <a:cubicBezTo>
                    <a:pt x="945" y="93"/>
                    <a:pt x="994" y="1"/>
                    <a:pt x="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02;p126">
              <a:extLst>
                <a:ext uri="{FF2B5EF4-FFF2-40B4-BE49-F238E27FC236}">
                  <a16:creationId xmlns:a16="http://schemas.microsoft.com/office/drawing/2014/main" id="{7C2E48E7-2ABC-D52E-D40C-9E79E0FC0178}"/>
                </a:ext>
              </a:extLst>
            </p:cNvPr>
            <p:cNvSpPr/>
            <p:nvPr/>
          </p:nvSpPr>
          <p:spPr>
            <a:xfrm>
              <a:off x="2966067" y="2721431"/>
              <a:ext cx="48461" cy="26008"/>
            </a:xfrm>
            <a:custGeom>
              <a:avLst/>
              <a:gdLst/>
              <a:ahLst/>
              <a:cxnLst/>
              <a:rect l="l" t="t" r="r" b="b"/>
              <a:pathLst>
                <a:path w="1131" h="607" extrusionOk="0">
                  <a:moveTo>
                    <a:pt x="909" y="1"/>
                  </a:moveTo>
                  <a:cubicBezTo>
                    <a:pt x="895" y="1"/>
                    <a:pt x="879" y="3"/>
                    <a:pt x="858" y="9"/>
                  </a:cubicBezTo>
                  <a:cubicBezTo>
                    <a:pt x="773" y="34"/>
                    <a:pt x="737" y="44"/>
                    <a:pt x="706" y="44"/>
                  </a:cubicBezTo>
                  <a:cubicBezTo>
                    <a:pt x="683" y="44"/>
                    <a:pt x="663" y="39"/>
                    <a:pt x="628" y="30"/>
                  </a:cubicBezTo>
                  <a:cubicBezTo>
                    <a:pt x="573" y="30"/>
                    <a:pt x="545" y="2"/>
                    <a:pt x="507" y="2"/>
                  </a:cubicBezTo>
                  <a:cubicBezTo>
                    <a:pt x="489" y="2"/>
                    <a:pt x="468" y="9"/>
                    <a:pt x="440" y="30"/>
                  </a:cubicBezTo>
                  <a:cubicBezTo>
                    <a:pt x="356" y="93"/>
                    <a:pt x="356" y="156"/>
                    <a:pt x="294" y="219"/>
                  </a:cubicBezTo>
                  <a:cubicBezTo>
                    <a:pt x="210" y="281"/>
                    <a:pt x="22" y="219"/>
                    <a:pt x="63" y="344"/>
                  </a:cubicBezTo>
                  <a:cubicBezTo>
                    <a:pt x="105" y="491"/>
                    <a:pt x="1" y="511"/>
                    <a:pt x="189" y="553"/>
                  </a:cubicBezTo>
                  <a:cubicBezTo>
                    <a:pt x="295" y="580"/>
                    <a:pt x="392" y="606"/>
                    <a:pt x="492" y="606"/>
                  </a:cubicBezTo>
                  <a:cubicBezTo>
                    <a:pt x="550" y="606"/>
                    <a:pt x="609" y="597"/>
                    <a:pt x="670" y="574"/>
                  </a:cubicBezTo>
                  <a:cubicBezTo>
                    <a:pt x="858" y="491"/>
                    <a:pt x="1130" y="281"/>
                    <a:pt x="1005" y="135"/>
                  </a:cubicBezTo>
                  <a:cubicBezTo>
                    <a:pt x="951" y="99"/>
                    <a:pt x="990"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03;p126">
              <a:extLst>
                <a:ext uri="{FF2B5EF4-FFF2-40B4-BE49-F238E27FC236}">
                  <a16:creationId xmlns:a16="http://schemas.microsoft.com/office/drawing/2014/main" id="{73403A39-918A-8049-4227-714D86937D70}"/>
                </a:ext>
              </a:extLst>
            </p:cNvPr>
            <p:cNvSpPr/>
            <p:nvPr/>
          </p:nvSpPr>
          <p:spPr>
            <a:xfrm>
              <a:off x="3373096" y="2651371"/>
              <a:ext cx="52960" cy="27551"/>
            </a:xfrm>
            <a:custGeom>
              <a:avLst/>
              <a:gdLst/>
              <a:ahLst/>
              <a:cxnLst/>
              <a:rect l="l" t="t" r="r" b="b"/>
              <a:pathLst>
                <a:path w="1236" h="643" extrusionOk="0">
                  <a:moveTo>
                    <a:pt x="658" y="1"/>
                  </a:moveTo>
                  <a:cubicBezTo>
                    <a:pt x="644" y="1"/>
                    <a:pt x="628" y="4"/>
                    <a:pt x="608" y="12"/>
                  </a:cubicBezTo>
                  <a:cubicBezTo>
                    <a:pt x="503" y="54"/>
                    <a:pt x="482" y="138"/>
                    <a:pt x="398" y="159"/>
                  </a:cubicBezTo>
                  <a:cubicBezTo>
                    <a:pt x="385" y="165"/>
                    <a:pt x="370" y="168"/>
                    <a:pt x="352" y="168"/>
                  </a:cubicBezTo>
                  <a:cubicBezTo>
                    <a:pt x="303" y="168"/>
                    <a:pt x="243" y="148"/>
                    <a:pt x="197" y="148"/>
                  </a:cubicBezTo>
                  <a:cubicBezTo>
                    <a:pt x="156" y="148"/>
                    <a:pt x="126" y="164"/>
                    <a:pt x="126" y="221"/>
                  </a:cubicBezTo>
                  <a:cubicBezTo>
                    <a:pt x="106" y="368"/>
                    <a:pt x="1" y="368"/>
                    <a:pt x="168" y="473"/>
                  </a:cubicBezTo>
                  <a:cubicBezTo>
                    <a:pt x="321" y="549"/>
                    <a:pt x="439" y="643"/>
                    <a:pt x="617" y="643"/>
                  </a:cubicBezTo>
                  <a:cubicBezTo>
                    <a:pt x="634" y="643"/>
                    <a:pt x="652" y="642"/>
                    <a:pt x="670" y="640"/>
                  </a:cubicBezTo>
                  <a:cubicBezTo>
                    <a:pt x="880" y="619"/>
                    <a:pt x="1235" y="493"/>
                    <a:pt x="1131" y="305"/>
                  </a:cubicBezTo>
                  <a:cubicBezTo>
                    <a:pt x="1089" y="242"/>
                    <a:pt x="1194" y="138"/>
                    <a:pt x="1026" y="138"/>
                  </a:cubicBezTo>
                  <a:cubicBezTo>
                    <a:pt x="859" y="117"/>
                    <a:pt x="859" y="117"/>
                    <a:pt x="796" y="96"/>
                  </a:cubicBezTo>
                  <a:cubicBezTo>
                    <a:pt x="728" y="62"/>
                    <a:pt x="715"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04;p126">
              <a:extLst>
                <a:ext uri="{FF2B5EF4-FFF2-40B4-BE49-F238E27FC236}">
                  <a16:creationId xmlns:a16="http://schemas.microsoft.com/office/drawing/2014/main" id="{37F9174D-B8D1-D6E8-CBED-CCD07FD53917}"/>
                </a:ext>
              </a:extLst>
            </p:cNvPr>
            <p:cNvSpPr/>
            <p:nvPr/>
          </p:nvSpPr>
          <p:spPr>
            <a:xfrm>
              <a:off x="3038697" y="2687537"/>
              <a:ext cx="37706" cy="22666"/>
            </a:xfrm>
            <a:custGeom>
              <a:avLst/>
              <a:gdLst/>
              <a:ahLst/>
              <a:cxnLst/>
              <a:rect l="l" t="t" r="r" b="b"/>
              <a:pathLst>
                <a:path w="880" h="529" extrusionOk="0">
                  <a:moveTo>
                    <a:pt x="508" y="0"/>
                  </a:moveTo>
                  <a:cubicBezTo>
                    <a:pt x="471" y="0"/>
                    <a:pt x="427" y="8"/>
                    <a:pt x="377" y="26"/>
                  </a:cubicBezTo>
                  <a:cubicBezTo>
                    <a:pt x="147" y="89"/>
                    <a:pt x="0" y="89"/>
                    <a:pt x="42" y="256"/>
                  </a:cubicBezTo>
                  <a:cubicBezTo>
                    <a:pt x="105" y="424"/>
                    <a:pt x="189" y="528"/>
                    <a:pt x="398" y="528"/>
                  </a:cubicBezTo>
                  <a:cubicBezTo>
                    <a:pt x="607" y="528"/>
                    <a:pt x="816" y="507"/>
                    <a:pt x="858" y="403"/>
                  </a:cubicBezTo>
                  <a:cubicBezTo>
                    <a:pt x="879" y="298"/>
                    <a:pt x="754" y="110"/>
                    <a:pt x="754" y="110"/>
                  </a:cubicBezTo>
                  <a:cubicBezTo>
                    <a:pt x="705" y="93"/>
                    <a:pt x="64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05;p126">
              <a:extLst>
                <a:ext uri="{FF2B5EF4-FFF2-40B4-BE49-F238E27FC236}">
                  <a16:creationId xmlns:a16="http://schemas.microsoft.com/office/drawing/2014/main" id="{55AC46BF-0B40-E2A4-0CD5-9092AF0737BA}"/>
                </a:ext>
              </a:extLst>
            </p:cNvPr>
            <p:cNvSpPr/>
            <p:nvPr/>
          </p:nvSpPr>
          <p:spPr>
            <a:xfrm>
              <a:off x="2893437" y="2702320"/>
              <a:ext cx="37706" cy="22238"/>
            </a:xfrm>
            <a:custGeom>
              <a:avLst/>
              <a:gdLst/>
              <a:ahLst/>
              <a:cxnLst/>
              <a:rect l="l" t="t" r="r" b="b"/>
              <a:pathLst>
                <a:path w="880" h="519" extrusionOk="0">
                  <a:moveTo>
                    <a:pt x="486" y="0"/>
                  </a:moveTo>
                  <a:cubicBezTo>
                    <a:pt x="454" y="0"/>
                    <a:pt x="418" y="5"/>
                    <a:pt x="377" y="16"/>
                  </a:cubicBezTo>
                  <a:cubicBezTo>
                    <a:pt x="147" y="100"/>
                    <a:pt x="1" y="100"/>
                    <a:pt x="43" y="267"/>
                  </a:cubicBezTo>
                  <a:cubicBezTo>
                    <a:pt x="105" y="434"/>
                    <a:pt x="189" y="518"/>
                    <a:pt x="398" y="518"/>
                  </a:cubicBezTo>
                  <a:cubicBezTo>
                    <a:pt x="608" y="518"/>
                    <a:pt x="817" y="518"/>
                    <a:pt x="859" y="413"/>
                  </a:cubicBezTo>
                  <a:cubicBezTo>
                    <a:pt x="880" y="309"/>
                    <a:pt x="754" y="100"/>
                    <a:pt x="754" y="100"/>
                  </a:cubicBezTo>
                  <a:cubicBezTo>
                    <a:pt x="702" y="100"/>
                    <a:pt x="636"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06;p126">
              <a:extLst>
                <a:ext uri="{FF2B5EF4-FFF2-40B4-BE49-F238E27FC236}">
                  <a16:creationId xmlns:a16="http://schemas.microsoft.com/office/drawing/2014/main" id="{A7E9656D-DACD-309C-B528-B8B86F1D7F5B}"/>
                </a:ext>
              </a:extLst>
            </p:cNvPr>
            <p:cNvSpPr/>
            <p:nvPr/>
          </p:nvSpPr>
          <p:spPr>
            <a:xfrm>
              <a:off x="3157048" y="2720231"/>
              <a:ext cx="38606" cy="22238"/>
            </a:xfrm>
            <a:custGeom>
              <a:avLst/>
              <a:gdLst/>
              <a:ahLst/>
              <a:cxnLst/>
              <a:rect l="l" t="t" r="r" b="b"/>
              <a:pathLst>
                <a:path w="901" h="519" extrusionOk="0">
                  <a:moveTo>
                    <a:pt x="505" y="1"/>
                  </a:moveTo>
                  <a:cubicBezTo>
                    <a:pt x="474" y="1"/>
                    <a:pt x="439" y="5"/>
                    <a:pt x="398" y="16"/>
                  </a:cubicBezTo>
                  <a:cubicBezTo>
                    <a:pt x="147" y="100"/>
                    <a:pt x="0" y="100"/>
                    <a:pt x="63" y="267"/>
                  </a:cubicBezTo>
                  <a:cubicBezTo>
                    <a:pt x="105" y="435"/>
                    <a:pt x="189" y="519"/>
                    <a:pt x="398" y="519"/>
                  </a:cubicBezTo>
                  <a:cubicBezTo>
                    <a:pt x="628" y="519"/>
                    <a:pt x="816" y="519"/>
                    <a:pt x="858" y="414"/>
                  </a:cubicBezTo>
                  <a:cubicBezTo>
                    <a:pt x="900" y="309"/>
                    <a:pt x="754" y="100"/>
                    <a:pt x="754" y="100"/>
                  </a:cubicBezTo>
                  <a:cubicBezTo>
                    <a:pt x="702" y="100"/>
                    <a:pt x="650" y="1"/>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07;p126">
              <a:extLst>
                <a:ext uri="{FF2B5EF4-FFF2-40B4-BE49-F238E27FC236}">
                  <a16:creationId xmlns:a16="http://schemas.microsoft.com/office/drawing/2014/main" id="{70006611-7ABC-5F83-51BB-0067DD781B55}"/>
                </a:ext>
              </a:extLst>
            </p:cNvPr>
            <p:cNvSpPr/>
            <p:nvPr/>
          </p:nvSpPr>
          <p:spPr>
            <a:xfrm>
              <a:off x="3321119" y="2645758"/>
              <a:ext cx="37706" cy="22281"/>
            </a:xfrm>
            <a:custGeom>
              <a:avLst/>
              <a:gdLst/>
              <a:ahLst/>
              <a:cxnLst/>
              <a:rect l="l" t="t" r="r" b="b"/>
              <a:pathLst>
                <a:path w="880" h="520" extrusionOk="0">
                  <a:moveTo>
                    <a:pt x="495" y="0"/>
                  </a:moveTo>
                  <a:cubicBezTo>
                    <a:pt x="461" y="0"/>
                    <a:pt x="422" y="5"/>
                    <a:pt x="377" y="18"/>
                  </a:cubicBezTo>
                  <a:cubicBezTo>
                    <a:pt x="147" y="80"/>
                    <a:pt x="0" y="80"/>
                    <a:pt x="42" y="248"/>
                  </a:cubicBezTo>
                  <a:cubicBezTo>
                    <a:pt x="84" y="415"/>
                    <a:pt x="168" y="520"/>
                    <a:pt x="398" y="520"/>
                  </a:cubicBezTo>
                  <a:cubicBezTo>
                    <a:pt x="607" y="520"/>
                    <a:pt x="816" y="499"/>
                    <a:pt x="837" y="394"/>
                  </a:cubicBezTo>
                  <a:cubicBezTo>
                    <a:pt x="879" y="311"/>
                    <a:pt x="733" y="101"/>
                    <a:pt x="733" y="101"/>
                  </a:cubicBezTo>
                  <a:cubicBezTo>
                    <a:pt x="682" y="85"/>
                    <a:pt x="632" y="0"/>
                    <a:pt x="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08;p126">
              <a:extLst>
                <a:ext uri="{FF2B5EF4-FFF2-40B4-BE49-F238E27FC236}">
                  <a16:creationId xmlns:a16="http://schemas.microsoft.com/office/drawing/2014/main" id="{3E658B0A-7554-9810-B0F8-B0ED20BA58D8}"/>
                </a:ext>
              </a:extLst>
            </p:cNvPr>
            <p:cNvSpPr/>
            <p:nvPr/>
          </p:nvSpPr>
          <p:spPr>
            <a:xfrm>
              <a:off x="3278098" y="2662770"/>
              <a:ext cx="37663" cy="22324"/>
            </a:xfrm>
            <a:custGeom>
              <a:avLst/>
              <a:gdLst/>
              <a:ahLst/>
              <a:cxnLst/>
              <a:rect l="l" t="t" r="r" b="b"/>
              <a:pathLst>
                <a:path w="879" h="521" extrusionOk="0">
                  <a:moveTo>
                    <a:pt x="504" y="1"/>
                  </a:moveTo>
                  <a:cubicBezTo>
                    <a:pt x="468" y="1"/>
                    <a:pt x="426" y="6"/>
                    <a:pt x="377" y="18"/>
                  </a:cubicBezTo>
                  <a:cubicBezTo>
                    <a:pt x="146" y="81"/>
                    <a:pt x="0" y="81"/>
                    <a:pt x="42" y="248"/>
                  </a:cubicBezTo>
                  <a:cubicBezTo>
                    <a:pt x="105" y="416"/>
                    <a:pt x="188" y="520"/>
                    <a:pt x="398" y="520"/>
                  </a:cubicBezTo>
                  <a:cubicBezTo>
                    <a:pt x="628" y="520"/>
                    <a:pt x="816" y="499"/>
                    <a:pt x="858" y="416"/>
                  </a:cubicBezTo>
                  <a:cubicBezTo>
                    <a:pt x="879" y="311"/>
                    <a:pt x="753" y="102"/>
                    <a:pt x="753" y="102"/>
                  </a:cubicBezTo>
                  <a:cubicBezTo>
                    <a:pt x="703" y="85"/>
                    <a:pt x="652" y="1"/>
                    <a:pt x="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09;p126">
              <a:extLst>
                <a:ext uri="{FF2B5EF4-FFF2-40B4-BE49-F238E27FC236}">
                  <a16:creationId xmlns:a16="http://schemas.microsoft.com/office/drawing/2014/main" id="{9FB192D9-C061-9514-9517-2570EE0E5406}"/>
                </a:ext>
              </a:extLst>
            </p:cNvPr>
            <p:cNvSpPr/>
            <p:nvPr/>
          </p:nvSpPr>
          <p:spPr>
            <a:xfrm>
              <a:off x="3111327" y="2594638"/>
              <a:ext cx="37706" cy="22324"/>
            </a:xfrm>
            <a:custGeom>
              <a:avLst/>
              <a:gdLst/>
              <a:ahLst/>
              <a:cxnLst/>
              <a:rect l="l" t="t" r="r" b="b"/>
              <a:pathLst>
                <a:path w="880" h="521" extrusionOk="0">
                  <a:moveTo>
                    <a:pt x="497" y="1"/>
                  </a:moveTo>
                  <a:cubicBezTo>
                    <a:pt x="462" y="1"/>
                    <a:pt x="422" y="6"/>
                    <a:pt x="377" y="18"/>
                  </a:cubicBezTo>
                  <a:cubicBezTo>
                    <a:pt x="147" y="81"/>
                    <a:pt x="0" y="81"/>
                    <a:pt x="42" y="248"/>
                  </a:cubicBezTo>
                  <a:cubicBezTo>
                    <a:pt x="105" y="416"/>
                    <a:pt x="189" y="520"/>
                    <a:pt x="398" y="520"/>
                  </a:cubicBezTo>
                  <a:cubicBezTo>
                    <a:pt x="607" y="520"/>
                    <a:pt x="816" y="499"/>
                    <a:pt x="858" y="395"/>
                  </a:cubicBezTo>
                  <a:cubicBezTo>
                    <a:pt x="879" y="311"/>
                    <a:pt x="753" y="102"/>
                    <a:pt x="753" y="102"/>
                  </a:cubicBezTo>
                  <a:cubicBezTo>
                    <a:pt x="703" y="85"/>
                    <a:pt x="639" y="1"/>
                    <a:pt x="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10;p126">
              <a:extLst>
                <a:ext uri="{FF2B5EF4-FFF2-40B4-BE49-F238E27FC236}">
                  <a16:creationId xmlns:a16="http://schemas.microsoft.com/office/drawing/2014/main" id="{A5F49C9C-9A5E-D798-2884-CC04037C15B8}"/>
                </a:ext>
              </a:extLst>
            </p:cNvPr>
            <p:cNvSpPr/>
            <p:nvPr/>
          </p:nvSpPr>
          <p:spPr>
            <a:xfrm>
              <a:off x="2766131" y="2688779"/>
              <a:ext cx="38606" cy="22324"/>
            </a:xfrm>
            <a:custGeom>
              <a:avLst/>
              <a:gdLst/>
              <a:ahLst/>
              <a:cxnLst/>
              <a:rect l="l" t="t" r="r" b="b"/>
              <a:pathLst>
                <a:path w="901" h="521" extrusionOk="0">
                  <a:moveTo>
                    <a:pt x="516" y="1"/>
                  </a:moveTo>
                  <a:cubicBezTo>
                    <a:pt x="482" y="1"/>
                    <a:pt x="443" y="6"/>
                    <a:pt x="398" y="18"/>
                  </a:cubicBezTo>
                  <a:cubicBezTo>
                    <a:pt x="168" y="81"/>
                    <a:pt x="1" y="81"/>
                    <a:pt x="63" y="248"/>
                  </a:cubicBezTo>
                  <a:cubicBezTo>
                    <a:pt x="105" y="416"/>
                    <a:pt x="189" y="520"/>
                    <a:pt x="419" y="520"/>
                  </a:cubicBezTo>
                  <a:cubicBezTo>
                    <a:pt x="628" y="520"/>
                    <a:pt x="838" y="499"/>
                    <a:pt x="859" y="395"/>
                  </a:cubicBezTo>
                  <a:cubicBezTo>
                    <a:pt x="900" y="290"/>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11;p126">
              <a:extLst>
                <a:ext uri="{FF2B5EF4-FFF2-40B4-BE49-F238E27FC236}">
                  <a16:creationId xmlns:a16="http://schemas.microsoft.com/office/drawing/2014/main" id="{12B8CF9A-FD4A-A0BD-8586-A6CA2761123C}"/>
                </a:ext>
              </a:extLst>
            </p:cNvPr>
            <p:cNvSpPr/>
            <p:nvPr/>
          </p:nvSpPr>
          <p:spPr>
            <a:xfrm>
              <a:off x="3435870" y="2697735"/>
              <a:ext cx="38606" cy="22324"/>
            </a:xfrm>
            <a:custGeom>
              <a:avLst/>
              <a:gdLst/>
              <a:ahLst/>
              <a:cxnLst/>
              <a:rect l="l" t="t" r="r" b="b"/>
              <a:pathLst>
                <a:path w="901" h="521" extrusionOk="0">
                  <a:moveTo>
                    <a:pt x="516" y="1"/>
                  </a:moveTo>
                  <a:cubicBezTo>
                    <a:pt x="482" y="1"/>
                    <a:pt x="443" y="6"/>
                    <a:pt x="398" y="18"/>
                  </a:cubicBezTo>
                  <a:cubicBezTo>
                    <a:pt x="147" y="81"/>
                    <a:pt x="1" y="81"/>
                    <a:pt x="63" y="248"/>
                  </a:cubicBezTo>
                  <a:cubicBezTo>
                    <a:pt x="105" y="416"/>
                    <a:pt x="189" y="520"/>
                    <a:pt x="398" y="520"/>
                  </a:cubicBezTo>
                  <a:cubicBezTo>
                    <a:pt x="628" y="520"/>
                    <a:pt x="817" y="499"/>
                    <a:pt x="858" y="416"/>
                  </a:cubicBezTo>
                  <a:cubicBezTo>
                    <a:pt x="900" y="311"/>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12;p126">
              <a:extLst>
                <a:ext uri="{FF2B5EF4-FFF2-40B4-BE49-F238E27FC236}">
                  <a16:creationId xmlns:a16="http://schemas.microsoft.com/office/drawing/2014/main" id="{6C52BD9F-9518-7BD6-0B6B-BE2DB676B7A8}"/>
                </a:ext>
              </a:extLst>
            </p:cNvPr>
            <p:cNvSpPr/>
            <p:nvPr/>
          </p:nvSpPr>
          <p:spPr>
            <a:xfrm>
              <a:off x="3228778" y="2693064"/>
              <a:ext cx="24252" cy="15125"/>
            </a:xfrm>
            <a:custGeom>
              <a:avLst/>
              <a:gdLst/>
              <a:ahLst/>
              <a:cxnLst/>
              <a:rect l="l" t="t" r="r" b="b"/>
              <a:pathLst>
                <a:path w="566" h="353" extrusionOk="0">
                  <a:moveTo>
                    <a:pt x="354" y="0"/>
                  </a:moveTo>
                  <a:cubicBezTo>
                    <a:pt x="321" y="0"/>
                    <a:pt x="281" y="10"/>
                    <a:pt x="230" y="44"/>
                  </a:cubicBezTo>
                  <a:cubicBezTo>
                    <a:pt x="84" y="127"/>
                    <a:pt x="0" y="148"/>
                    <a:pt x="42" y="253"/>
                  </a:cubicBezTo>
                  <a:cubicBezTo>
                    <a:pt x="88" y="314"/>
                    <a:pt x="134" y="353"/>
                    <a:pt x="205" y="353"/>
                  </a:cubicBezTo>
                  <a:cubicBezTo>
                    <a:pt x="230" y="353"/>
                    <a:pt x="260" y="348"/>
                    <a:pt x="293" y="336"/>
                  </a:cubicBezTo>
                  <a:cubicBezTo>
                    <a:pt x="419" y="295"/>
                    <a:pt x="544" y="253"/>
                    <a:pt x="544" y="190"/>
                  </a:cubicBezTo>
                  <a:cubicBezTo>
                    <a:pt x="565" y="127"/>
                    <a:pt x="461" y="23"/>
                    <a:pt x="461" y="23"/>
                  </a:cubicBezTo>
                  <a:cubicBezTo>
                    <a:pt x="435"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13;p126">
              <a:extLst>
                <a:ext uri="{FF2B5EF4-FFF2-40B4-BE49-F238E27FC236}">
                  <a16:creationId xmlns:a16="http://schemas.microsoft.com/office/drawing/2014/main" id="{C7019F29-CD93-551E-3281-15B10E659928}"/>
                </a:ext>
              </a:extLst>
            </p:cNvPr>
            <p:cNvSpPr/>
            <p:nvPr/>
          </p:nvSpPr>
          <p:spPr>
            <a:xfrm>
              <a:off x="2850416" y="2661655"/>
              <a:ext cx="23352" cy="15168"/>
            </a:xfrm>
            <a:custGeom>
              <a:avLst/>
              <a:gdLst/>
              <a:ahLst/>
              <a:cxnLst/>
              <a:rect l="l" t="t" r="r" b="b"/>
              <a:pathLst>
                <a:path w="545" h="354" extrusionOk="0">
                  <a:moveTo>
                    <a:pt x="342" y="1"/>
                  </a:moveTo>
                  <a:cubicBezTo>
                    <a:pt x="310" y="1"/>
                    <a:pt x="268" y="11"/>
                    <a:pt x="210" y="44"/>
                  </a:cubicBezTo>
                  <a:cubicBezTo>
                    <a:pt x="84" y="128"/>
                    <a:pt x="0" y="149"/>
                    <a:pt x="42" y="253"/>
                  </a:cubicBezTo>
                  <a:cubicBezTo>
                    <a:pt x="88" y="315"/>
                    <a:pt x="123" y="354"/>
                    <a:pt x="196" y="354"/>
                  </a:cubicBezTo>
                  <a:cubicBezTo>
                    <a:pt x="222" y="354"/>
                    <a:pt x="254" y="348"/>
                    <a:pt x="293" y="337"/>
                  </a:cubicBezTo>
                  <a:cubicBezTo>
                    <a:pt x="419" y="295"/>
                    <a:pt x="544" y="253"/>
                    <a:pt x="544" y="191"/>
                  </a:cubicBezTo>
                  <a:cubicBezTo>
                    <a:pt x="544" y="128"/>
                    <a:pt x="440" y="23"/>
                    <a:pt x="440" y="23"/>
                  </a:cubicBezTo>
                  <a:cubicBezTo>
                    <a:pt x="415" y="23"/>
                    <a:pt x="390"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14;p126">
              <a:extLst>
                <a:ext uri="{FF2B5EF4-FFF2-40B4-BE49-F238E27FC236}">
                  <a16:creationId xmlns:a16="http://schemas.microsoft.com/office/drawing/2014/main" id="{6F209D6E-AA28-C04E-BDE8-7B5E9D8FA82B}"/>
                </a:ext>
              </a:extLst>
            </p:cNvPr>
            <p:cNvSpPr/>
            <p:nvPr/>
          </p:nvSpPr>
          <p:spPr>
            <a:xfrm>
              <a:off x="2923946" y="2672925"/>
              <a:ext cx="24252" cy="15554"/>
            </a:xfrm>
            <a:custGeom>
              <a:avLst/>
              <a:gdLst/>
              <a:ahLst/>
              <a:cxnLst/>
              <a:rect l="l" t="t" r="r" b="b"/>
              <a:pathLst>
                <a:path w="566" h="363" extrusionOk="0">
                  <a:moveTo>
                    <a:pt x="350" y="1"/>
                  </a:moveTo>
                  <a:cubicBezTo>
                    <a:pt x="318" y="1"/>
                    <a:pt x="279" y="13"/>
                    <a:pt x="230" y="53"/>
                  </a:cubicBezTo>
                  <a:cubicBezTo>
                    <a:pt x="105" y="137"/>
                    <a:pt x="0" y="158"/>
                    <a:pt x="63" y="242"/>
                  </a:cubicBezTo>
                  <a:cubicBezTo>
                    <a:pt x="94" y="319"/>
                    <a:pt x="137" y="362"/>
                    <a:pt x="208" y="362"/>
                  </a:cubicBezTo>
                  <a:cubicBezTo>
                    <a:pt x="232" y="362"/>
                    <a:pt x="261" y="357"/>
                    <a:pt x="293" y="346"/>
                  </a:cubicBezTo>
                  <a:cubicBezTo>
                    <a:pt x="419" y="304"/>
                    <a:pt x="544" y="262"/>
                    <a:pt x="565" y="179"/>
                  </a:cubicBezTo>
                  <a:cubicBezTo>
                    <a:pt x="565" y="116"/>
                    <a:pt x="461" y="32"/>
                    <a:pt x="461" y="32"/>
                  </a:cubicBezTo>
                  <a:cubicBezTo>
                    <a:pt x="435" y="32"/>
                    <a:pt x="401" y="1"/>
                    <a:pt x="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15;p126">
              <a:extLst>
                <a:ext uri="{FF2B5EF4-FFF2-40B4-BE49-F238E27FC236}">
                  <a16:creationId xmlns:a16="http://schemas.microsoft.com/office/drawing/2014/main" id="{A7041587-EAC1-0DCD-2F78-6983BD5D5B9D}"/>
                </a:ext>
              </a:extLst>
            </p:cNvPr>
            <p:cNvSpPr/>
            <p:nvPr/>
          </p:nvSpPr>
          <p:spPr>
            <a:xfrm>
              <a:off x="3080818" y="2647301"/>
              <a:ext cx="24252" cy="15168"/>
            </a:xfrm>
            <a:custGeom>
              <a:avLst/>
              <a:gdLst/>
              <a:ahLst/>
              <a:cxnLst/>
              <a:rect l="l" t="t" r="r" b="b"/>
              <a:pathLst>
                <a:path w="566" h="354" extrusionOk="0">
                  <a:moveTo>
                    <a:pt x="354" y="1"/>
                  </a:moveTo>
                  <a:cubicBezTo>
                    <a:pt x="321" y="1"/>
                    <a:pt x="281" y="11"/>
                    <a:pt x="231" y="44"/>
                  </a:cubicBezTo>
                  <a:cubicBezTo>
                    <a:pt x="105" y="128"/>
                    <a:pt x="1" y="149"/>
                    <a:pt x="64" y="233"/>
                  </a:cubicBezTo>
                  <a:cubicBezTo>
                    <a:pt x="95" y="310"/>
                    <a:pt x="137" y="353"/>
                    <a:pt x="208" y="353"/>
                  </a:cubicBezTo>
                  <a:cubicBezTo>
                    <a:pt x="233" y="353"/>
                    <a:pt x="261" y="348"/>
                    <a:pt x="294" y="337"/>
                  </a:cubicBezTo>
                  <a:cubicBezTo>
                    <a:pt x="440" y="296"/>
                    <a:pt x="545" y="254"/>
                    <a:pt x="566" y="191"/>
                  </a:cubicBezTo>
                  <a:cubicBezTo>
                    <a:pt x="566" y="107"/>
                    <a:pt x="461" y="24"/>
                    <a:pt x="461" y="24"/>
                  </a:cubicBezTo>
                  <a:cubicBezTo>
                    <a:pt x="436" y="24"/>
                    <a:pt x="403"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16;p126">
              <a:extLst>
                <a:ext uri="{FF2B5EF4-FFF2-40B4-BE49-F238E27FC236}">
                  <a16:creationId xmlns:a16="http://schemas.microsoft.com/office/drawing/2014/main" id="{26F19805-1C74-673B-75E4-33EF55A5C485}"/>
                </a:ext>
              </a:extLst>
            </p:cNvPr>
            <p:cNvSpPr/>
            <p:nvPr/>
          </p:nvSpPr>
          <p:spPr>
            <a:xfrm>
              <a:off x="3060208" y="2585469"/>
              <a:ext cx="24252" cy="15125"/>
            </a:xfrm>
            <a:custGeom>
              <a:avLst/>
              <a:gdLst/>
              <a:ahLst/>
              <a:cxnLst/>
              <a:rect l="l" t="t" r="r" b="b"/>
              <a:pathLst>
                <a:path w="566" h="353" extrusionOk="0">
                  <a:moveTo>
                    <a:pt x="354" y="0"/>
                  </a:moveTo>
                  <a:cubicBezTo>
                    <a:pt x="321" y="0"/>
                    <a:pt x="281" y="10"/>
                    <a:pt x="231" y="44"/>
                  </a:cubicBezTo>
                  <a:cubicBezTo>
                    <a:pt x="105" y="127"/>
                    <a:pt x="1" y="148"/>
                    <a:pt x="63" y="232"/>
                  </a:cubicBezTo>
                  <a:cubicBezTo>
                    <a:pt x="94" y="310"/>
                    <a:pt x="137" y="353"/>
                    <a:pt x="208" y="353"/>
                  </a:cubicBezTo>
                  <a:cubicBezTo>
                    <a:pt x="233" y="353"/>
                    <a:pt x="261" y="347"/>
                    <a:pt x="294" y="337"/>
                  </a:cubicBezTo>
                  <a:cubicBezTo>
                    <a:pt x="440" y="295"/>
                    <a:pt x="545" y="253"/>
                    <a:pt x="566" y="190"/>
                  </a:cubicBezTo>
                  <a:cubicBezTo>
                    <a:pt x="566" y="106"/>
                    <a:pt x="461" y="23"/>
                    <a:pt x="461" y="23"/>
                  </a:cubicBezTo>
                  <a:cubicBezTo>
                    <a:pt x="436"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517;p126">
              <a:extLst>
                <a:ext uri="{FF2B5EF4-FFF2-40B4-BE49-F238E27FC236}">
                  <a16:creationId xmlns:a16="http://schemas.microsoft.com/office/drawing/2014/main" id="{7B01DDFB-514E-DFF3-F753-5D73D4F83BB3}"/>
                </a:ext>
              </a:extLst>
            </p:cNvPr>
            <p:cNvSpPr/>
            <p:nvPr/>
          </p:nvSpPr>
          <p:spPr>
            <a:xfrm>
              <a:off x="2940957" y="2564001"/>
              <a:ext cx="117445" cy="72712"/>
            </a:xfrm>
            <a:custGeom>
              <a:avLst/>
              <a:gdLst/>
              <a:ahLst/>
              <a:cxnLst/>
              <a:rect l="l" t="t" r="r" b="b"/>
              <a:pathLst>
                <a:path w="2741" h="1697" extrusionOk="0">
                  <a:moveTo>
                    <a:pt x="2575" y="1"/>
                  </a:moveTo>
                  <a:cubicBezTo>
                    <a:pt x="2548" y="1"/>
                    <a:pt x="2514" y="7"/>
                    <a:pt x="2470" y="22"/>
                  </a:cubicBezTo>
                  <a:cubicBezTo>
                    <a:pt x="2177" y="126"/>
                    <a:pt x="2114" y="43"/>
                    <a:pt x="2114" y="294"/>
                  </a:cubicBezTo>
                  <a:cubicBezTo>
                    <a:pt x="2093" y="545"/>
                    <a:pt x="2093" y="545"/>
                    <a:pt x="1947" y="649"/>
                  </a:cubicBezTo>
                  <a:cubicBezTo>
                    <a:pt x="1779" y="754"/>
                    <a:pt x="1758" y="838"/>
                    <a:pt x="1612" y="859"/>
                  </a:cubicBezTo>
                  <a:cubicBezTo>
                    <a:pt x="1530" y="886"/>
                    <a:pt x="1422" y="949"/>
                    <a:pt x="1327" y="949"/>
                  </a:cubicBezTo>
                  <a:cubicBezTo>
                    <a:pt x="1277" y="949"/>
                    <a:pt x="1230" y="931"/>
                    <a:pt x="1193" y="880"/>
                  </a:cubicBezTo>
                  <a:cubicBezTo>
                    <a:pt x="1068" y="733"/>
                    <a:pt x="1110" y="628"/>
                    <a:pt x="963" y="607"/>
                  </a:cubicBezTo>
                  <a:cubicBezTo>
                    <a:pt x="817" y="587"/>
                    <a:pt x="859" y="587"/>
                    <a:pt x="628" y="587"/>
                  </a:cubicBezTo>
                  <a:cubicBezTo>
                    <a:pt x="613" y="588"/>
                    <a:pt x="598" y="589"/>
                    <a:pt x="584" y="589"/>
                  </a:cubicBezTo>
                  <a:cubicBezTo>
                    <a:pt x="466" y="589"/>
                    <a:pt x="423" y="542"/>
                    <a:pt x="407" y="542"/>
                  </a:cubicBezTo>
                  <a:cubicBezTo>
                    <a:pt x="398" y="542"/>
                    <a:pt x="398" y="557"/>
                    <a:pt x="398" y="607"/>
                  </a:cubicBezTo>
                  <a:cubicBezTo>
                    <a:pt x="398" y="754"/>
                    <a:pt x="294" y="880"/>
                    <a:pt x="524" y="963"/>
                  </a:cubicBezTo>
                  <a:cubicBezTo>
                    <a:pt x="733" y="1047"/>
                    <a:pt x="900" y="1110"/>
                    <a:pt x="733" y="1193"/>
                  </a:cubicBezTo>
                  <a:cubicBezTo>
                    <a:pt x="683" y="1218"/>
                    <a:pt x="621" y="1225"/>
                    <a:pt x="557" y="1225"/>
                  </a:cubicBezTo>
                  <a:cubicBezTo>
                    <a:pt x="489" y="1225"/>
                    <a:pt x="419" y="1217"/>
                    <a:pt x="362" y="1217"/>
                  </a:cubicBezTo>
                  <a:cubicBezTo>
                    <a:pt x="291" y="1217"/>
                    <a:pt x="239" y="1228"/>
                    <a:pt x="231" y="1277"/>
                  </a:cubicBezTo>
                  <a:cubicBezTo>
                    <a:pt x="210" y="1403"/>
                    <a:pt x="1" y="1403"/>
                    <a:pt x="273" y="1465"/>
                  </a:cubicBezTo>
                  <a:cubicBezTo>
                    <a:pt x="320" y="1477"/>
                    <a:pt x="367" y="1482"/>
                    <a:pt x="415" y="1482"/>
                  </a:cubicBezTo>
                  <a:cubicBezTo>
                    <a:pt x="563" y="1482"/>
                    <a:pt x="711" y="1439"/>
                    <a:pt x="839" y="1439"/>
                  </a:cubicBezTo>
                  <a:cubicBezTo>
                    <a:pt x="891" y="1439"/>
                    <a:pt x="940" y="1446"/>
                    <a:pt x="984" y="1465"/>
                  </a:cubicBezTo>
                  <a:cubicBezTo>
                    <a:pt x="1298" y="1612"/>
                    <a:pt x="1444" y="1654"/>
                    <a:pt x="1528" y="1654"/>
                  </a:cubicBezTo>
                  <a:cubicBezTo>
                    <a:pt x="1585" y="1639"/>
                    <a:pt x="1633" y="1606"/>
                    <a:pt x="1717" y="1606"/>
                  </a:cubicBezTo>
                  <a:cubicBezTo>
                    <a:pt x="1756" y="1606"/>
                    <a:pt x="1803" y="1613"/>
                    <a:pt x="1863" y="1633"/>
                  </a:cubicBezTo>
                  <a:cubicBezTo>
                    <a:pt x="1957" y="1668"/>
                    <a:pt x="2011" y="1696"/>
                    <a:pt x="2063" y="1696"/>
                  </a:cubicBezTo>
                  <a:cubicBezTo>
                    <a:pt x="2103" y="1696"/>
                    <a:pt x="2142" y="1679"/>
                    <a:pt x="2198" y="1633"/>
                  </a:cubicBezTo>
                  <a:cubicBezTo>
                    <a:pt x="2344" y="1507"/>
                    <a:pt x="2407" y="1507"/>
                    <a:pt x="2449" y="1361"/>
                  </a:cubicBezTo>
                  <a:cubicBezTo>
                    <a:pt x="2512" y="1214"/>
                    <a:pt x="2491" y="1152"/>
                    <a:pt x="2470" y="1005"/>
                  </a:cubicBezTo>
                  <a:cubicBezTo>
                    <a:pt x="2449" y="838"/>
                    <a:pt x="2470" y="754"/>
                    <a:pt x="2533" y="670"/>
                  </a:cubicBezTo>
                  <a:cubicBezTo>
                    <a:pt x="2616" y="607"/>
                    <a:pt x="2658" y="419"/>
                    <a:pt x="2637" y="335"/>
                  </a:cubicBezTo>
                  <a:cubicBezTo>
                    <a:pt x="2619" y="245"/>
                    <a:pt x="2741" y="1"/>
                    <a:pt x="2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518;p126">
              <a:extLst>
                <a:ext uri="{FF2B5EF4-FFF2-40B4-BE49-F238E27FC236}">
                  <a16:creationId xmlns:a16="http://schemas.microsoft.com/office/drawing/2014/main" id="{DE4F7CC2-3D9D-11C9-A700-CC1EA35A185C}"/>
                </a:ext>
              </a:extLst>
            </p:cNvPr>
            <p:cNvSpPr/>
            <p:nvPr/>
          </p:nvSpPr>
          <p:spPr>
            <a:xfrm>
              <a:off x="3141279" y="2584183"/>
              <a:ext cx="126057" cy="60629"/>
            </a:xfrm>
            <a:custGeom>
              <a:avLst/>
              <a:gdLst/>
              <a:ahLst/>
              <a:cxnLst/>
              <a:rect l="l" t="t" r="r" b="b"/>
              <a:pathLst>
                <a:path w="2942" h="1415" extrusionOk="0">
                  <a:moveTo>
                    <a:pt x="1190" y="0"/>
                  </a:moveTo>
                  <a:cubicBezTo>
                    <a:pt x="1090" y="0"/>
                    <a:pt x="1017" y="32"/>
                    <a:pt x="996" y="157"/>
                  </a:cubicBezTo>
                  <a:cubicBezTo>
                    <a:pt x="954" y="409"/>
                    <a:pt x="996" y="429"/>
                    <a:pt x="996" y="576"/>
                  </a:cubicBezTo>
                  <a:cubicBezTo>
                    <a:pt x="1017" y="743"/>
                    <a:pt x="1143" y="701"/>
                    <a:pt x="975" y="827"/>
                  </a:cubicBezTo>
                  <a:cubicBezTo>
                    <a:pt x="808" y="953"/>
                    <a:pt x="850" y="869"/>
                    <a:pt x="661" y="973"/>
                  </a:cubicBezTo>
                  <a:cubicBezTo>
                    <a:pt x="473" y="1078"/>
                    <a:pt x="285" y="994"/>
                    <a:pt x="180" y="1099"/>
                  </a:cubicBezTo>
                  <a:cubicBezTo>
                    <a:pt x="100" y="1199"/>
                    <a:pt x="1" y="1414"/>
                    <a:pt x="414" y="1414"/>
                  </a:cubicBezTo>
                  <a:cubicBezTo>
                    <a:pt x="433" y="1414"/>
                    <a:pt x="452" y="1414"/>
                    <a:pt x="473" y="1413"/>
                  </a:cubicBezTo>
                  <a:cubicBezTo>
                    <a:pt x="703" y="1413"/>
                    <a:pt x="619" y="1413"/>
                    <a:pt x="891" y="1329"/>
                  </a:cubicBezTo>
                  <a:cubicBezTo>
                    <a:pt x="1104" y="1264"/>
                    <a:pt x="1163" y="1211"/>
                    <a:pt x="1229" y="1211"/>
                  </a:cubicBezTo>
                  <a:cubicBezTo>
                    <a:pt x="1247" y="1211"/>
                    <a:pt x="1266" y="1215"/>
                    <a:pt x="1289" y="1225"/>
                  </a:cubicBezTo>
                  <a:cubicBezTo>
                    <a:pt x="1415" y="1266"/>
                    <a:pt x="1310" y="1266"/>
                    <a:pt x="1477" y="1287"/>
                  </a:cubicBezTo>
                  <a:cubicBezTo>
                    <a:pt x="1523" y="1300"/>
                    <a:pt x="1558" y="1305"/>
                    <a:pt x="1590" y="1305"/>
                  </a:cubicBezTo>
                  <a:cubicBezTo>
                    <a:pt x="1660" y="1305"/>
                    <a:pt x="1711" y="1281"/>
                    <a:pt x="1812" y="1266"/>
                  </a:cubicBezTo>
                  <a:cubicBezTo>
                    <a:pt x="1914" y="1254"/>
                    <a:pt x="1961" y="1233"/>
                    <a:pt x="2025" y="1233"/>
                  </a:cubicBezTo>
                  <a:cubicBezTo>
                    <a:pt x="2067" y="1233"/>
                    <a:pt x="2115" y="1242"/>
                    <a:pt x="2189" y="1266"/>
                  </a:cubicBezTo>
                  <a:cubicBezTo>
                    <a:pt x="2377" y="1308"/>
                    <a:pt x="2419" y="1350"/>
                    <a:pt x="2523" y="1350"/>
                  </a:cubicBezTo>
                  <a:cubicBezTo>
                    <a:pt x="2649" y="1350"/>
                    <a:pt x="2942" y="1141"/>
                    <a:pt x="2670" y="1120"/>
                  </a:cubicBezTo>
                  <a:cubicBezTo>
                    <a:pt x="2419" y="1099"/>
                    <a:pt x="2419" y="1099"/>
                    <a:pt x="2189" y="1078"/>
                  </a:cubicBezTo>
                  <a:cubicBezTo>
                    <a:pt x="1959" y="1036"/>
                    <a:pt x="2042" y="994"/>
                    <a:pt x="1854" y="994"/>
                  </a:cubicBezTo>
                  <a:lnTo>
                    <a:pt x="1456" y="994"/>
                  </a:lnTo>
                  <a:cubicBezTo>
                    <a:pt x="1435" y="994"/>
                    <a:pt x="1411" y="996"/>
                    <a:pt x="1386" y="996"/>
                  </a:cubicBezTo>
                  <a:cubicBezTo>
                    <a:pt x="1314" y="996"/>
                    <a:pt x="1247" y="984"/>
                    <a:pt x="1310" y="890"/>
                  </a:cubicBezTo>
                  <a:cubicBezTo>
                    <a:pt x="1415" y="743"/>
                    <a:pt x="1435" y="827"/>
                    <a:pt x="1561" y="701"/>
                  </a:cubicBezTo>
                  <a:cubicBezTo>
                    <a:pt x="1666" y="555"/>
                    <a:pt x="1749" y="660"/>
                    <a:pt x="1707" y="492"/>
                  </a:cubicBezTo>
                  <a:cubicBezTo>
                    <a:pt x="1687" y="325"/>
                    <a:pt x="1687" y="325"/>
                    <a:pt x="1707" y="262"/>
                  </a:cubicBezTo>
                  <a:cubicBezTo>
                    <a:pt x="1707" y="199"/>
                    <a:pt x="1791" y="53"/>
                    <a:pt x="1540" y="32"/>
                  </a:cubicBezTo>
                  <a:cubicBezTo>
                    <a:pt x="1415" y="32"/>
                    <a:pt x="1289"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2" name="Google Shape;21472;p64"/>
          <p:cNvSpPr txBox="1">
            <a:spLocks noGrp="1"/>
          </p:cNvSpPr>
          <p:nvPr>
            <p:ph type="title"/>
          </p:nvPr>
        </p:nvSpPr>
        <p:spPr>
          <a:xfrm>
            <a:off x="111967" y="363892"/>
            <a:ext cx="9199984" cy="4655977"/>
          </a:xfrm>
          <a:prstGeom prst="rect">
            <a:avLst/>
          </a:prstGeom>
        </p:spPr>
        <p:txBody>
          <a:bodyPr spcFirstLastPara="1" wrap="square" lIns="91425" tIns="91425" rIns="91425" bIns="91425" anchor="ctr" anchorCtr="0">
            <a:noAutofit/>
          </a:bodyPr>
          <a:lstStyle/>
          <a:p>
            <a:pPr algn="l">
              <a:lnSpc>
                <a:spcPct val="150000"/>
              </a:lnSpc>
            </a:pPr>
            <a:r>
              <a:rPr lang="en-US" b="1" dirty="0">
                <a:solidFill>
                  <a:schemeClr val="accent1">
                    <a:lumMod val="50000"/>
                  </a:schemeClr>
                </a:solidFill>
                <a:highlight>
                  <a:srgbClr val="FFFF00"/>
                </a:highlight>
                <a:latin typeface="Segoe Print" panose="02000600000000000000" pitchFamily="2" charset="0"/>
                <a:cs typeface="Aharoni" panose="02010803020104030203" pitchFamily="2" charset="-79"/>
              </a:rPr>
              <a:t>Acidity</a:t>
            </a:r>
            <a:r>
              <a:rPr lang="en-US" b="1" dirty="0">
                <a:solidFill>
                  <a:schemeClr val="accent1">
                    <a:lumMod val="50000"/>
                  </a:schemeClr>
                </a:solidFill>
                <a:latin typeface="Segoe Print" panose="02000600000000000000" pitchFamily="2" charset="0"/>
                <a:cs typeface="Aharoni" panose="02010803020104030203" pitchFamily="2" charset="-79"/>
              </a:rPr>
              <a:t>: </a:t>
            </a:r>
            <a:r>
              <a:rPr lang="en-US" sz="1500" b="1" dirty="0">
                <a:solidFill>
                  <a:schemeClr val="accent1">
                    <a:lumMod val="50000"/>
                  </a:schemeClr>
                </a:solidFill>
                <a:latin typeface="Segoe Print" panose="02000600000000000000" pitchFamily="2" charset="0"/>
                <a:cs typeface="Aharoni" panose="02010803020104030203" pitchFamily="2" charset="-79"/>
              </a:rPr>
              <a:t>Acidity in coffee refers to the brightness or liveliness of the taste.</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latin typeface="Segoe Print" panose="02000600000000000000" pitchFamily="2" charset="0"/>
                <a:cs typeface="Aharoni" panose="02010803020104030203" pitchFamily="2" charset="-79"/>
              </a:rPr>
              <a:t>o	Acidity is one of the major coffee characteristics along with body, aroma, sweetness, bitterness, and aftertaste used by coffee professionals to describe the taste of a coffee. Acidity is a pleasant snap or crispness and is a desirable characteristic.</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latin typeface="Segoe Print" panose="02000600000000000000" pitchFamily="2" charset="0"/>
                <a:cs typeface="Aharoni" panose="02010803020104030203" pitchFamily="2" charset="-79"/>
              </a:rPr>
              <a:t>o	Dark roasted coffee beans retain less acid than lighter roasts.</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latin typeface="Segoe Print" panose="02000600000000000000" pitchFamily="2" charset="0"/>
                <a:cs typeface="Aharoni" panose="02010803020104030203" pitchFamily="2" charset="-79"/>
              </a:rPr>
              <a:t>o	coffees grown at higher altitudes tend to have a higher acidity, due to the slower growth at those elevations, which allows the beans to develop more of their chemical compounds (chlorogenic acids) that contribute to flavor.</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b="1" dirty="0">
                <a:solidFill>
                  <a:schemeClr val="accent1">
                    <a:lumMod val="50000"/>
                  </a:schemeClr>
                </a:solidFill>
                <a:highlight>
                  <a:srgbClr val="FFFF00"/>
                </a:highlight>
                <a:latin typeface="Segoe Print" panose="02000600000000000000" pitchFamily="2" charset="0"/>
                <a:cs typeface="Aharoni" panose="02010803020104030203" pitchFamily="2" charset="-79"/>
              </a:rPr>
              <a:t>Body</a:t>
            </a:r>
            <a:r>
              <a:rPr lang="en-US" sz="1500" b="1" dirty="0">
                <a:solidFill>
                  <a:schemeClr val="accent1">
                    <a:lumMod val="50000"/>
                  </a:schemeClr>
                </a:solidFill>
                <a:latin typeface="Segoe Print" panose="02000600000000000000" pitchFamily="2" charset="0"/>
                <a:cs typeface="Aharoni" panose="02010803020104030203" pitchFamily="2" charset="-79"/>
              </a:rPr>
              <a:t>: The body of coffee refers to the thickness or viscosity(</a:t>
            </a:r>
            <a:r>
              <a:rPr lang="en-US" sz="1500" b="1" dirty="0" err="1">
                <a:solidFill>
                  <a:schemeClr val="accent1">
                    <a:lumMod val="50000"/>
                  </a:schemeClr>
                </a:solidFill>
                <a:latin typeface="Segoe Print" panose="02000600000000000000" pitchFamily="2" charset="0"/>
                <a:cs typeface="Aharoni" panose="02010803020104030203" pitchFamily="2" charset="-79"/>
              </a:rPr>
              <a:t>చిక్కదనం</a:t>
            </a:r>
            <a:r>
              <a:rPr lang="en-US" sz="1500" b="1" dirty="0">
                <a:solidFill>
                  <a:schemeClr val="accent1">
                    <a:lumMod val="50000"/>
                  </a:schemeClr>
                </a:solidFill>
                <a:latin typeface="Segoe Print" panose="02000600000000000000" pitchFamily="2" charset="0"/>
                <a:cs typeface="Aharoni" panose="02010803020104030203" pitchFamily="2" charset="-79"/>
              </a:rPr>
              <a:t>) of the coffee in the mouth.</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latin typeface="Segoe Print" panose="02000600000000000000" pitchFamily="2" charset="0"/>
                <a:cs typeface="Aharoni" panose="02010803020104030203" pitchFamily="2" charset="-79"/>
              </a:rPr>
              <a:t>o	At its simplest, a coffee’s “body” is its texture. A coffee with a full body has a weight, or a fullness, that your mouth perceives when you drink it.</a:t>
            </a:r>
            <a:br>
              <a:rPr lang="en-US" sz="1500" b="1"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latin typeface="Segoe Print" panose="02000600000000000000" pitchFamily="2" charset="0"/>
                <a:cs typeface="Aharoni" panose="02010803020104030203" pitchFamily="2" charset="-79"/>
              </a:rPr>
              <a:t>o	During the roasting process, experts can control the temperature to stretch out the “first crack” process and increase the amount of </a:t>
            </a:r>
            <a:r>
              <a:rPr lang="en-US" sz="1500" b="1" dirty="0" err="1">
                <a:solidFill>
                  <a:schemeClr val="accent1">
                    <a:lumMod val="50000"/>
                  </a:schemeClr>
                </a:solidFill>
                <a:latin typeface="Segoe Print" panose="02000600000000000000" pitchFamily="2" charset="0"/>
                <a:cs typeface="Aharoni" panose="02010803020104030203" pitchFamily="2" charset="-79"/>
              </a:rPr>
              <a:t>insolubles</a:t>
            </a:r>
            <a:r>
              <a:rPr lang="en-US" sz="1500" b="1" dirty="0">
                <a:solidFill>
                  <a:schemeClr val="accent1">
                    <a:lumMod val="50000"/>
                  </a:schemeClr>
                </a:solidFill>
                <a:latin typeface="Segoe Print" panose="02000600000000000000" pitchFamily="2" charset="0"/>
                <a:cs typeface="Aharoni" panose="02010803020104030203" pitchFamily="2" charset="-79"/>
              </a:rPr>
              <a:t> in the coffee, leading to a denser, more syrupy body.</a:t>
            </a:r>
            <a:br>
              <a:rPr lang="en-US" sz="1500" b="1" dirty="0">
                <a:solidFill>
                  <a:schemeClr val="accent1">
                    <a:lumMod val="50000"/>
                  </a:schemeClr>
                </a:solidFill>
                <a:latin typeface="Segoe Print" panose="02000600000000000000" pitchFamily="2" charset="0"/>
                <a:cs typeface="Aharoni" panose="02010803020104030203" pitchFamily="2" charset="-79"/>
              </a:rPr>
            </a:br>
            <a:endParaRPr lang="en-US" sz="1500" b="1" dirty="0">
              <a:solidFill>
                <a:schemeClr val="accent1">
                  <a:lumMod val="50000"/>
                </a:schemeClr>
              </a:solidFill>
              <a:latin typeface="Segoe Print" panose="02000600000000000000" pitchFamily="2" charset="0"/>
              <a:cs typeface="Aharoni" panose="02010803020104030203" pitchFamily="2" charset="-79"/>
            </a:endParaRPr>
          </a:p>
        </p:txBody>
      </p:sp>
    </p:spTree>
    <p:extLst>
      <p:ext uri="{BB962C8B-B14F-4D97-AF65-F5344CB8AC3E}">
        <p14:creationId xmlns:p14="http://schemas.microsoft.com/office/powerpoint/2010/main" val="24048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grpSp>
        <p:nvGrpSpPr>
          <p:cNvPr id="2" name="Google Shape;26486;p126">
            <a:extLst>
              <a:ext uri="{FF2B5EF4-FFF2-40B4-BE49-F238E27FC236}">
                <a16:creationId xmlns:a16="http://schemas.microsoft.com/office/drawing/2014/main" id="{BF6C4E63-478B-C422-6422-592937E39D5F}"/>
              </a:ext>
            </a:extLst>
          </p:cNvPr>
          <p:cNvGrpSpPr/>
          <p:nvPr/>
        </p:nvGrpSpPr>
        <p:grpSpPr>
          <a:xfrm>
            <a:off x="2404734" y="1890445"/>
            <a:ext cx="1309583" cy="962879"/>
            <a:chOff x="2333992" y="2561987"/>
            <a:chExt cx="1723161" cy="1181032"/>
          </a:xfrm>
        </p:grpSpPr>
        <p:sp>
          <p:nvSpPr>
            <p:cNvPr id="3" name="Google Shape;26487;p126">
              <a:extLst>
                <a:ext uri="{FF2B5EF4-FFF2-40B4-BE49-F238E27FC236}">
                  <a16:creationId xmlns:a16="http://schemas.microsoft.com/office/drawing/2014/main" id="{3E2D06EE-473F-FDDA-3FB3-75A2ECD98A62}"/>
                </a:ext>
              </a:extLst>
            </p:cNvPr>
            <p:cNvSpPr/>
            <p:nvPr/>
          </p:nvSpPr>
          <p:spPr>
            <a:xfrm>
              <a:off x="2333992" y="3058915"/>
              <a:ext cx="1647872" cy="684103"/>
            </a:xfrm>
            <a:custGeom>
              <a:avLst/>
              <a:gdLst/>
              <a:ahLst/>
              <a:cxnLst/>
              <a:rect l="l" t="t" r="r" b="b"/>
              <a:pathLst>
                <a:path w="38459" h="15966" extrusionOk="0">
                  <a:moveTo>
                    <a:pt x="19229" y="1"/>
                  </a:moveTo>
                  <a:cubicBezTo>
                    <a:pt x="8621" y="1"/>
                    <a:pt x="0" y="3578"/>
                    <a:pt x="0" y="7972"/>
                  </a:cubicBezTo>
                  <a:cubicBezTo>
                    <a:pt x="0" y="12387"/>
                    <a:pt x="8621" y="15965"/>
                    <a:pt x="19229" y="15965"/>
                  </a:cubicBezTo>
                  <a:cubicBezTo>
                    <a:pt x="29858" y="15965"/>
                    <a:pt x="38458" y="12387"/>
                    <a:pt x="38458" y="7972"/>
                  </a:cubicBezTo>
                  <a:cubicBezTo>
                    <a:pt x="38458" y="3578"/>
                    <a:pt x="29858" y="1"/>
                    <a:pt x="19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488;p126">
              <a:extLst>
                <a:ext uri="{FF2B5EF4-FFF2-40B4-BE49-F238E27FC236}">
                  <a16:creationId xmlns:a16="http://schemas.microsoft.com/office/drawing/2014/main" id="{8DADCC9B-8BAC-4E96-3C63-D78656618CDD}"/>
                </a:ext>
              </a:extLst>
            </p:cNvPr>
            <p:cNvSpPr/>
            <p:nvPr/>
          </p:nvSpPr>
          <p:spPr>
            <a:xfrm>
              <a:off x="2506119" y="3079526"/>
              <a:ext cx="1438091" cy="492232"/>
            </a:xfrm>
            <a:custGeom>
              <a:avLst/>
              <a:gdLst/>
              <a:ahLst/>
              <a:cxnLst/>
              <a:rect l="l" t="t" r="r" b="b"/>
              <a:pathLst>
                <a:path w="33563" h="11488" extrusionOk="0">
                  <a:moveTo>
                    <a:pt x="15840" y="1"/>
                  </a:moveTo>
                  <a:cubicBezTo>
                    <a:pt x="8893" y="1"/>
                    <a:pt x="2909" y="1654"/>
                    <a:pt x="1" y="4081"/>
                  </a:cubicBezTo>
                  <a:cubicBezTo>
                    <a:pt x="3181" y="2135"/>
                    <a:pt x="8559" y="859"/>
                    <a:pt x="14626" y="859"/>
                  </a:cubicBezTo>
                  <a:cubicBezTo>
                    <a:pt x="24419" y="859"/>
                    <a:pt x="32349" y="4144"/>
                    <a:pt x="32349" y="8203"/>
                  </a:cubicBezTo>
                  <a:cubicBezTo>
                    <a:pt x="32349" y="9395"/>
                    <a:pt x="31679" y="10504"/>
                    <a:pt x="30487" y="11488"/>
                  </a:cubicBezTo>
                  <a:cubicBezTo>
                    <a:pt x="32411" y="10316"/>
                    <a:pt x="33562" y="8893"/>
                    <a:pt x="33562" y="7366"/>
                  </a:cubicBezTo>
                  <a:cubicBezTo>
                    <a:pt x="33562" y="3307"/>
                    <a:pt x="25611" y="1"/>
                    <a:pt x="15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89;p126">
              <a:extLst>
                <a:ext uri="{FF2B5EF4-FFF2-40B4-BE49-F238E27FC236}">
                  <a16:creationId xmlns:a16="http://schemas.microsoft.com/office/drawing/2014/main" id="{87E7C159-98E3-C3F3-66CA-9F03660F0B4C}"/>
                </a:ext>
              </a:extLst>
            </p:cNvPr>
            <p:cNvSpPr/>
            <p:nvPr/>
          </p:nvSpPr>
          <p:spPr>
            <a:xfrm>
              <a:off x="2462198" y="2705876"/>
              <a:ext cx="1594955" cy="877345"/>
            </a:xfrm>
            <a:custGeom>
              <a:avLst/>
              <a:gdLst/>
              <a:ahLst/>
              <a:cxnLst/>
              <a:rect l="l" t="t" r="r" b="b"/>
              <a:pathLst>
                <a:path w="37224" h="20476" extrusionOk="0">
                  <a:moveTo>
                    <a:pt x="32567" y="8680"/>
                  </a:moveTo>
                  <a:cubicBezTo>
                    <a:pt x="34008" y="8680"/>
                    <a:pt x="34296" y="10626"/>
                    <a:pt x="33478" y="11880"/>
                  </a:cubicBezTo>
                  <a:cubicBezTo>
                    <a:pt x="32813" y="12919"/>
                    <a:pt x="31744" y="13669"/>
                    <a:pt x="29763" y="13669"/>
                  </a:cubicBezTo>
                  <a:cubicBezTo>
                    <a:pt x="29191" y="13669"/>
                    <a:pt x="28544" y="13606"/>
                    <a:pt x="27808" y="13470"/>
                  </a:cubicBezTo>
                  <a:cubicBezTo>
                    <a:pt x="27808" y="13470"/>
                    <a:pt x="28875" y="11127"/>
                    <a:pt x="28729" y="9056"/>
                  </a:cubicBezTo>
                  <a:lnTo>
                    <a:pt x="28729" y="9056"/>
                  </a:lnTo>
                  <a:cubicBezTo>
                    <a:pt x="28729" y="9056"/>
                    <a:pt x="28842" y="9059"/>
                    <a:pt x="29037" y="9059"/>
                  </a:cubicBezTo>
                  <a:cubicBezTo>
                    <a:pt x="29622" y="9059"/>
                    <a:pt x="30936" y="9024"/>
                    <a:pt x="32097" y="8742"/>
                  </a:cubicBezTo>
                  <a:cubicBezTo>
                    <a:pt x="32266" y="8700"/>
                    <a:pt x="32422" y="8680"/>
                    <a:pt x="32567" y="8680"/>
                  </a:cubicBezTo>
                  <a:close/>
                  <a:moveTo>
                    <a:pt x="13963" y="1"/>
                  </a:moveTo>
                  <a:cubicBezTo>
                    <a:pt x="8217" y="1"/>
                    <a:pt x="2783" y="1131"/>
                    <a:pt x="1863" y="4348"/>
                  </a:cubicBezTo>
                  <a:cubicBezTo>
                    <a:pt x="1863" y="4348"/>
                    <a:pt x="1" y="16714"/>
                    <a:pt x="11027" y="19727"/>
                  </a:cubicBezTo>
                  <a:cubicBezTo>
                    <a:pt x="12961" y="20256"/>
                    <a:pt x="14702" y="20476"/>
                    <a:pt x="16260" y="20476"/>
                  </a:cubicBezTo>
                  <a:cubicBezTo>
                    <a:pt x="23572" y="20476"/>
                    <a:pt x="26862" y="15631"/>
                    <a:pt x="27138" y="15165"/>
                  </a:cubicBezTo>
                  <a:cubicBezTo>
                    <a:pt x="27138" y="15165"/>
                    <a:pt x="28144" y="15533"/>
                    <a:pt x="29498" y="15533"/>
                  </a:cubicBezTo>
                  <a:cubicBezTo>
                    <a:pt x="31015" y="15533"/>
                    <a:pt x="32970" y="15072"/>
                    <a:pt x="34441" y="13115"/>
                  </a:cubicBezTo>
                  <a:cubicBezTo>
                    <a:pt x="37224" y="9390"/>
                    <a:pt x="35152" y="7486"/>
                    <a:pt x="34169" y="7068"/>
                  </a:cubicBezTo>
                  <a:cubicBezTo>
                    <a:pt x="33713" y="6887"/>
                    <a:pt x="33096" y="6815"/>
                    <a:pt x="32452" y="6815"/>
                  </a:cubicBezTo>
                  <a:cubicBezTo>
                    <a:pt x="31678" y="6815"/>
                    <a:pt x="30863" y="6919"/>
                    <a:pt x="30235" y="7068"/>
                  </a:cubicBezTo>
                  <a:cubicBezTo>
                    <a:pt x="29969" y="7131"/>
                    <a:pt x="29752" y="7157"/>
                    <a:pt x="29574" y="7157"/>
                  </a:cubicBezTo>
                  <a:cubicBezTo>
                    <a:pt x="28981" y="7157"/>
                    <a:pt x="28828" y="6868"/>
                    <a:pt x="28812" y="6691"/>
                  </a:cubicBezTo>
                  <a:cubicBezTo>
                    <a:pt x="28812" y="6691"/>
                    <a:pt x="29231" y="4013"/>
                    <a:pt x="28666" y="3071"/>
                  </a:cubicBezTo>
                  <a:cubicBezTo>
                    <a:pt x="27711" y="1521"/>
                    <a:pt x="20627"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490;p126">
              <a:extLst>
                <a:ext uri="{FF2B5EF4-FFF2-40B4-BE49-F238E27FC236}">
                  <a16:creationId xmlns:a16="http://schemas.microsoft.com/office/drawing/2014/main" id="{8C69B83D-362E-B0ED-D070-5B517773D27E}"/>
                </a:ext>
              </a:extLst>
            </p:cNvPr>
            <p:cNvSpPr/>
            <p:nvPr/>
          </p:nvSpPr>
          <p:spPr>
            <a:xfrm>
              <a:off x="2551840" y="2963875"/>
              <a:ext cx="314758" cy="550505"/>
            </a:xfrm>
            <a:custGeom>
              <a:avLst/>
              <a:gdLst/>
              <a:ahLst/>
              <a:cxnLst/>
              <a:rect l="l" t="t" r="r" b="b"/>
              <a:pathLst>
                <a:path w="7346" h="12848" extrusionOk="0">
                  <a:moveTo>
                    <a:pt x="1" y="1"/>
                  </a:moveTo>
                  <a:cubicBezTo>
                    <a:pt x="315" y="9960"/>
                    <a:pt x="7345" y="12848"/>
                    <a:pt x="7345" y="12848"/>
                  </a:cubicBezTo>
                  <a:lnTo>
                    <a:pt x="7345" y="12848"/>
                  </a:lnTo>
                  <a:cubicBezTo>
                    <a:pt x="2637" y="9458"/>
                    <a:pt x="3663" y="2637"/>
                    <a:pt x="3663" y="2637"/>
                  </a:cubicBezTo>
                  <a:cubicBezTo>
                    <a:pt x="817" y="1758"/>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491;p126">
              <a:extLst>
                <a:ext uri="{FF2B5EF4-FFF2-40B4-BE49-F238E27FC236}">
                  <a16:creationId xmlns:a16="http://schemas.microsoft.com/office/drawing/2014/main" id="{A809A54E-C522-D2F9-1EE3-1CC30A35569B}"/>
                </a:ext>
              </a:extLst>
            </p:cNvPr>
            <p:cNvSpPr/>
            <p:nvPr/>
          </p:nvSpPr>
          <p:spPr>
            <a:xfrm>
              <a:off x="2540185" y="2642887"/>
              <a:ext cx="1162838" cy="484177"/>
            </a:xfrm>
            <a:custGeom>
              <a:avLst/>
              <a:gdLst/>
              <a:ahLst/>
              <a:cxnLst/>
              <a:rect l="l" t="t" r="r" b="b"/>
              <a:pathLst>
                <a:path w="27139" h="11300" extrusionOk="0">
                  <a:moveTo>
                    <a:pt x="13580" y="1"/>
                  </a:moveTo>
                  <a:cubicBezTo>
                    <a:pt x="6090" y="1"/>
                    <a:pt x="1" y="2533"/>
                    <a:pt x="1" y="5650"/>
                  </a:cubicBezTo>
                  <a:cubicBezTo>
                    <a:pt x="1" y="8768"/>
                    <a:pt x="6090" y="11300"/>
                    <a:pt x="13580" y="11300"/>
                  </a:cubicBezTo>
                  <a:cubicBezTo>
                    <a:pt x="21071" y="11300"/>
                    <a:pt x="27139" y="8768"/>
                    <a:pt x="27139" y="5650"/>
                  </a:cubicBezTo>
                  <a:cubicBezTo>
                    <a:pt x="27139" y="2533"/>
                    <a:pt x="21071" y="1"/>
                    <a:pt x="1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92;p126">
              <a:extLst>
                <a:ext uri="{FF2B5EF4-FFF2-40B4-BE49-F238E27FC236}">
                  <a16:creationId xmlns:a16="http://schemas.microsoft.com/office/drawing/2014/main" id="{EBFCB843-F575-8002-E8F6-D961CAF842A3}"/>
                </a:ext>
              </a:extLst>
            </p:cNvPr>
            <p:cNvSpPr/>
            <p:nvPr/>
          </p:nvSpPr>
          <p:spPr>
            <a:xfrm>
              <a:off x="2580549" y="2735271"/>
              <a:ext cx="1084856" cy="365789"/>
            </a:xfrm>
            <a:custGeom>
              <a:avLst/>
              <a:gdLst/>
              <a:ahLst/>
              <a:cxnLst/>
              <a:rect l="l" t="t" r="r" b="b"/>
              <a:pathLst>
                <a:path w="25319" h="8537" extrusionOk="0">
                  <a:moveTo>
                    <a:pt x="12638" y="0"/>
                  </a:moveTo>
                  <a:cubicBezTo>
                    <a:pt x="6319" y="0"/>
                    <a:pt x="1151" y="1988"/>
                    <a:pt x="0" y="4582"/>
                  </a:cubicBezTo>
                  <a:cubicBezTo>
                    <a:pt x="2009" y="6905"/>
                    <a:pt x="6884" y="8537"/>
                    <a:pt x="12680" y="8537"/>
                  </a:cubicBezTo>
                  <a:cubicBezTo>
                    <a:pt x="18413" y="8537"/>
                    <a:pt x="23268" y="6863"/>
                    <a:pt x="25318" y="4561"/>
                  </a:cubicBezTo>
                  <a:cubicBezTo>
                    <a:pt x="24209" y="1946"/>
                    <a:pt x="18978" y="0"/>
                    <a:pt x="12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93;p126">
              <a:extLst>
                <a:ext uri="{FF2B5EF4-FFF2-40B4-BE49-F238E27FC236}">
                  <a16:creationId xmlns:a16="http://schemas.microsoft.com/office/drawing/2014/main" id="{8973924E-3C03-3A3D-9411-6F6430407355}"/>
                </a:ext>
              </a:extLst>
            </p:cNvPr>
            <p:cNvSpPr/>
            <p:nvPr/>
          </p:nvSpPr>
          <p:spPr>
            <a:xfrm>
              <a:off x="2557239" y="2605265"/>
              <a:ext cx="1175393" cy="495788"/>
            </a:xfrm>
            <a:custGeom>
              <a:avLst/>
              <a:gdLst/>
              <a:ahLst/>
              <a:cxnLst/>
              <a:rect l="l" t="t" r="r" b="b"/>
              <a:pathLst>
                <a:path w="27432" h="11571" extrusionOk="0">
                  <a:moveTo>
                    <a:pt x="13203" y="0"/>
                  </a:moveTo>
                  <a:cubicBezTo>
                    <a:pt x="13203" y="0"/>
                    <a:pt x="712" y="1590"/>
                    <a:pt x="0" y="6277"/>
                  </a:cubicBezTo>
                  <a:cubicBezTo>
                    <a:pt x="0" y="6277"/>
                    <a:pt x="168" y="11257"/>
                    <a:pt x="13203" y="11571"/>
                  </a:cubicBezTo>
                  <a:cubicBezTo>
                    <a:pt x="27431" y="11132"/>
                    <a:pt x="26239" y="5922"/>
                    <a:pt x="26239" y="5922"/>
                  </a:cubicBezTo>
                  <a:cubicBezTo>
                    <a:pt x="25276" y="1904"/>
                    <a:pt x="13203" y="0"/>
                    <a:pt x="13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94;p126">
              <a:extLst>
                <a:ext uri="{FF2B5EF4-FFF2-40B4-BE49-F238E27FC236}">
                  <a16:creationId xmlns:a16="http://schemas.microsoft.com/office/drawing/2014/main" id="{712C9852-2242-FECC-1C91-6C05DD468E58}"/>
                </a:ext>
              </a:extLst>
            </p:cNvPr>
            <p:cNvSpPr/>
            <p:nvPr/>
          </p:nvSpPr>
          <p:spPr>
            <a:xfrm>
              <a:off x="2559038" y="2581055"/>
              <a:ext cx="1126975" cy="466009"/>
            </a:xfrm>
            <a:custGeom>
              <a:avLst/>
              <a:gdLst/>
              <a:ahLst/>
              <a:cxnLst/>
              <a:rect l="l" t="t" r="r" b="b"/>
              <a:pathLst>
                <a:path w="26302" h="10876" extrusionOk="0">
                  <a:moveTo>
                    <a:pt x="13161" y="0"/>
                  </a:moveTo>
                  <a:cubicBezTo>
                    <a:pt x="13161" y="0"/>
                    <a:pt x="5106" y="126"/>
                    <a:pt x="754" y="6026"/>
                  </a:cubicBezTo>
                  <a:cubicBezTo>
                    <a:pt x="754" y="6026"/>
                    <a:pt x="0" y="6968"/>
                    <a:pt x="1528" y="7784"/>
                  </a:cubicBezTo>
                  <a:cubicBezTo>
                    <a:pt x="2628" y="8364"/>
                    <a:pt x="7573" y="10876"/>
                    <a:pt x="12686" y="10876"/>
                  </a:cubicBezTo>
                  <a:cubicBezTo>
                    <a:pt x="12921" y="10876"/>
                    <a:pt x="13156" y="10871"/>
                    <a:pt x="13391" y="10860"/>
                  </a:cubicBezTo>
                  <a:cubicBezTo>
                    <a:pt x="13626" y="10871"/>
                    <a:pt x="13859" y="10876"/>
                    <a:pt x="14091" y="10876"/>
                  </a:cubicBezTo>
                  <a:cubicBezTo>
                    <a:pt x="19150" y="10876"/>
                    <a:pt x="23674" y="8364"/>
                    <a:pt x="24774" y="7784"/>
                  </a:cubicBezTo>
                  <a:cubicBezTo>
                    <a:pt x="26301" y="6968"/>
                    <a:pt x="25569" y="6026"/>
                    <a:pt x="25569" y="6026"/>
                  </a:cubicBezTo>
                  <a:cubicBezTo>
                    <a:pt x="21196" y="126"/>
                    <a:pt x="13161" y="0"/>
                    <a:pt x="13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95;p126">
              <a:extLst>
                <a:ext uri="{FF2B5EF4-FFF2-40B4-BE49-F238E27FC236}">
                  <a16:creationId xmlns:a16="http://schemas.microsoft.com/office/drawing/2014/main" id="{FBFF6D8F-519D-DD8A-D243-D1D7FC2F79CE}"/>
                </a:ext>
              </a:extLst>
            </p:cNvPr>
            <p:cNvSpPr/>
            <p:nvPr/>
          </p:nvSpPr>
          <p:spPr>
            <a:xfrm>
              <a:off x="2928402" y="2561987"/>
              <a:ext cx="382885" cy="121301"/>
            </a:xfrm>
            <a:custGeom>
              <a:avLst/>
              <a:gdLst/>
              <a:ahLst/>
              <a:cxnLst/>
              <a:rect l="l" t="t" r="r" b="b"/>
              <a:pathLst>
                <a:path w="8936" h="2831" extrusionOk="0">
                  <a:moveTo>
                    <a:pt x="3038" y="0"/>
                  </a:moveTo>
                  <a:cubicBezTo>
                    <a:pt x="3027" y="0"/>
                    <a:pt x="3000" y="8"/>
                    <a:pt x="2930" y="27"/>
                  </a:cubicBezTo>
                  <a:cubicBezTo>
                    <a:pt x="2700" y="110"/>
                    <a:pt x="2512" y="90"/>
                    <a:pt x="2428" y="215"/>
                  </a:cubicBezTo>
                  <a:cubicBezTo>
                    <a:pt x="2365" y="341"/>
                    <a:pt x="2240" y="403"/>
                    <a:pt x="2093" y="445"/>
                  </a:cubicBezTo>
                  <a:cubicBezTo>
                    <a:pt x="1947" y="508"/>
                    <a:pt x="1842" y="654"/>
                    <a:pt x="1842" y="654"/>
                  </a:cubicBezTo>
                  <a:cubicBezTo>
                    <a:pt x="1842" y="654"/>
                    <a:pt x="1673" y="747"/>
                    <a:pt x="1546" y="747"/>
                  </a:cubicBezTo>
                  <a:cubicBezTo>
                    <a:pt x="1524" y="747"/>
                    <a:pt x="1504" y="744"/>
                    <a:pt x="1486" y="738"/>
                  </a:cubicBezTo>
                  <a:cubicBezTo>
                    <a:pt x="1372" y="681"/>
                    <a:pt x="1258" y="589"/>
                    <a:pt x="1191" y="589"/>
                  </a:cubicBezTo>
                  <a:cubicBezTo>
                    <a:pt x="1184" y="589"/>
                    <a:pt x="1178" y="590"/>
                    <a:pt x="1173" y="592"/>
                  </a:cubicBezTo>
                  <a:cubicBezTo>
                    <a:pt x="1089" y="634"/>
                    <a:pt x="1026" y="675"/>
                    <a:pt x="1005" y="780"/>
                  </a:cubicBezTo>
                  <a:cubicBezTo>
                    <a:pt x="982" y="838"/>
                    <a:pt x="946" y="851"/>
                    <a:pt x="882" y="851"/>
                  </a:cubicBezTo>
                  <a:cubicBezTo>
                    <a:pt x="832" y="851"/>
                    <a:pt x="763" y="843"/>
                    <a:pt x="670" y="843"/>
                  </a:cubicBezTo>
                  <a:cubicBezTo>
                    <a:pt x="482" y="843"/>
                    <a:pt x="419" y="885"/>
                    <a:pt x="357" y="947"/>
                  </a:cubicBezTo>
                  <a:cubicBezTo>
                    <a:pt x="273" y="989"/>
                    <a:pt x="1" y="1031"/>
                    <a:pt x="273" y="1219"/>
                  </a:cubicBezTo>
                  <a:cubicBezTo>
                    <a:pt x="495" y="1374"/>
                    <a:pt x="592" y="1388"/>
                    <a:pt x="757" y="1388"/>
                  </a:cubicBezTo>
                  <a:cubicBezTo>
                    <a:pt x="794" y="1388"/>
                    <a:pt x="834" y="1387"/>
                    <a:pt x="880" y="1387"/>
                  </a:cubicBezTo>
                  <a:cubicBezTo>
                    <a:pt x="963" y="1387"/>
                    <a:pt x="1041" y="1381"/>
                    <a:pt x="1115" y="1381"/>
                  </a:cubicBezTo>
                  <a:cubicBezTo>
                    <a:pt x="1244" y="1381"/>
                    <a:pt x="1359" y="1398"/>
                    <a:pt x="1465" y="1491"/>
                  </a:cubicBezTo>
                  <a:cubicBezTo>
                    <a:pt x="1591" y="1586"/>
                    <a:pt x="1646" y="1668"/>
                    <a:pt x="1763" y="1668"/>
                  </a:cubicBezTo>
                  <a:cubicBezTo>
                    <a:pt x="1802" y="1668"/>
                    <a:pt x="1847" y="1659"/>
                    <a:pt x="1905" y="1638"/>
                  </a:cubicBezTo>
                  <a:cubicBezTo>
                    <a:pt x="2086" y="1578"/>
                    <a:pt x="2147" y="1484"/>
                    <a:pt x="2230" y="1484"/>
                  </a:cubicBezTo>
                  <a:cubicBezTo>
                    <a:pt x="2262" y="1484"/>
                    <a:pt x="2298" y="1498"/>
                    <a:pt x="2344" y="1533"/>
                  </a:cubicBezTo>
                  <a:cubicBezTo>
                    <a:pt x="2491" y="1659"/>
                    <a:pt x="2449" y="1763"/>
                    <a:pt x="2763" y="1784"/>
                  </a:cubicBezTo>
                  <a:cubicBezTo>
                    <a:pt x="2898" y="1804"/>
                    <a:pt x="2935" y="1819"/>
                    <a:pt x="2965" y="1819"/>
                  </a:cubicBezTo>
                  <a:cubicBezTo>
                    <a:pt x="2999" y="1819"/>
                    <a:pt x="3024" y="1799"/>
                    <a:pt x="3181" y="1743"/>
                  </a:cubicBezTo>
                  <a:cubicBezTo>
                    <a:pt x="3423" y="1656"/>
                    <a:pt x="3480" y="1512"/>
                    <a:pt x="3681" y="1512"/>
                  </a:cubicBezTo>
                  <a:cubicBezTo>
                    <a:pt x="3723" y="1512"/>
                    <a:pt x="3772" y="1519"/>
                    <a:pt x="3830" y="1533"/>
                  </a:cubicBezTo>
                  <a:cubicBezTo>
                    <a:pt x="4144" y="1617"/>
                    <a:pt x="4290" y="1638"/>
                    <a:pt x="4374" y="1722"/>
                  </a:cubicBezTo>
                  <a:cubicBezTo>
                    <a:pt x="4437" y="1784"/>
                    <a:pt x="4416" y="1784"/>
                    <a:pt x="4541" y="1910"/>
                  </a:cubicBezTo>
                  <a:cubicBezTo>
                    <a:pt x="4667" y="2056"/>
                    <a:pt x="4792" y="2161"/>
                    <a:pt x="4960" y="2161"/>
                  </a:cubicBezTo>
                  <a:cubicBezTo>
                    <a:pt x="5127" y="2161"/>
                    <a:pt x="5399" y="2182"/>
                    <a:pt x="5567" y="2182"/>
                  </a:cubicBezTo>
                  <a:cubicBezTo>
                    <a:pt x="5713" y="2182"/>
                    <a:pt x="6152" y="2412"/>
                    <a:pt x="6152" y="2412"/>
                  </a:cubicBezTo>
                  <a:cubicBezTo>
                    <a:pt x="6152" y="2412"/>
                    <a:pt x="6152" y="2538"/>
                    <a:pt x="6299" y="2642"/>
                  </a:cubicBezTo>
                  <a:cubicBezTo>
                    <a:pt x="6412" y="2723"/>
                    <a:pt x="6375" y="2816"/>
                    <a:pt x="6526" y="2816"/>
                  </a:cubicBezTo>
                  <a:cubicBezTo>
                    <a:pt x="6570" y="2816"/>
                    <a:pt x="6631" y="2808"/>
                    <a:pt x="6717" y="2789"/>
                  </a:cubicBezTo>
                  <a:cubicBezTo>
                    <a:pt x="7094" y="2726"/>
                    <a:pt x="7136" y="2831"/>
                    <a:pt x="7178" y="2600"/>
                  </a:cubicBezTo>
                  <a:cubicBezTo>
                    <a:pt x="7199" y="2349"/>
                    <a:pt x="7073" y="2224"/>
                    <a:pt x="7199" y="2077"/>
                  </a:cubicBezTo>
                  <a:cubicBezTo>
                    <a:pt x="7324" y="1910"/>
                    <a:pt x="7491" y="1868"/>
                    <a:pt x="7617" y="1868"/>
                  </a:cubicBezTo>
                  <a:cubicBezTo>
                    <a:pt x="7743" y="1868"/>
                    <a:pt x="7784" y="1680"/>
                    <a:pt x="7931" y="1617"/>
                  </a:cubicBezTo>
                  <a:cubicBezTo>
                    <a:pt x="8043" y="1553"/>
                    <a:pt x="8069" y="1526"/>
                    <a:pt x="8169" y="1526"/>
                  </a:cubicBezTo>
                  <a:cubicBezTo>
                    <a:pt x="8199" y="1526"/>
                    <a:pt x="8237" y="1528"/>
                    <a:pt x="8287" y="1533"/>
                  </a:cubicBezTo>
                  <a:lnTo>
                    <a:pt x="8475" y="1554"/>
                  </a:lnTo>
                  <a:cubicBezTo>
                    <a:pt x="8475" y="1554"/>
                    <a:pt x="8705" y="1533"/>
                    <a:pt x="8747" y="1429"/>
                  </a:cubicBezTo>
                  <a:cubicBezTo>
                    <a:pt x="8810" y="1324"/>
                    <a:pt x="8935" y="1429"/>
                    <a:pt x="8935" y="1282"/>
                  </a:cubicBezTo>
                  <a:cubicBezTo>
                    <a:pt x="8935" y="1115"/>
                    <a:pt x="8747" y="1073"/>
                    <a:pt x="8433" y="1073"/>
                  </a:cubicBezTo>
                  <a:cubicBezTo>
                    <a:pt x="8198" y="1073"/>
                    <a:pt x="8440" y="797"/>
                    <a:pt x="8127" y="797"/>
                  </a:cubicBezTo>
                  <a:cubicBezTo>
                    <a:pt x="8106" y="797"/>
                    <a:pt x="8083" y="798"/>
                    <a:pt x="8056" y="801"/>
                  </a:cubicBezTo>
                  <a:cubicBezTo>
                    <a:pt x="7768" y="844"/>
                    <a:pt x="7698" y="917"/>
                    <a:pt x="7545" y="917"/>
                  </a:cubicBezTo>
                  <a:cubicBezTo>
                    <a:pt x="7477" y="917"/>
                    <a:pt x="7391" y="903"/>
                    <a:pt x="7261" y="864"/>
                  </a:cubicBezTo>
                  <a:cubicBezTo>
                    <a:pt x="7101" y="816"/>
                    <a:pt x="7014" y="807"/>
                    <a:pt x="6964" y="807"/>
                  </a:cubicBezTo>
                  <a:cubicBezTo>
                    <a:pt x="6938" y="807"/>
                    <a:pt x="6921" y="810"/>
                    <a:pt x="6909" y="810"/>
                  </a:cubicBezTo>
                  <a:cubicBezTo>
                    <a:pt x="6884" y="810"/>
                    <a:pt x="6878" y="800"/>
                    <a:pt x="6843" y="738"/>
                  </a:cubicBezTo>
                  <a:cubicBezTo>
                    <a:pt x="6792" y="602"/>
                    <a:pt x="6962" y="438"/>
                    <a:pt x="6735" y="438"/>
                  </a:cubicBezTo>
                  <a:cubicBezTo>
                    <a:pt x="6682" y="438"/>
                    <a:pt x="6609" y="447"/>
                    <a:pt x="6508" y="466"/>
                  </a:cubicBezTo>
                  <a:cubicBezTo>
                    <a:pt x="6070" y="547"/>
                    <a:pt x="5871" y="578"/>
                    <a:pt x="5745" y="578"/>
                  </a:cubicBezTo>
                  <a:cubicBezTo>
                    <a:pt x="5709" y="578"/>
                    <a:pt x="5678" y="576"/>
                    <a:pt x="5650" y="571"/>
                  </a:cubicBezTo>
                  <a:cubicBezTo>
                    <a:pt x="5525" y="550"/>
                    <a:pt x="5399" y="508"/>
                    <a:pt x="5336" y="424"/>
                  </a:cubicBezTo>
                  <a:cubicBezTo>
                    <a:pt x="5253" y="341"/>
                    <a:pt x="5441" y="257"/>
                    <a:pt x="5169" y="194"/>
                  </a:cubicBezTo>
                  <a:cubicBezTo>
                    <a:pt x="4947" y="126"/>
                    <a:pt x="4767" y="58"/>
                    <a:pt x="4674" y="58"/>
                  </a:cubicBezTo>
                  <a:cubicBezTo>
                    <a:pt x="4653" y="58"/>
                    <a:pt x="4636" y="61"/>
                    <a:pt x="4625" y="69"/>
                  </a:cubicBezTo>
                  <a:cubicBezTo>
                    <a:pt x="4618" y="70"/>
                    <a:pt x="4610" y="71"/>
                    <a:pt x="4601" y="71"/>
                  </a:cubicBezTo>
                  <a:cubicBezTo>
                    <a:pt x="4553" y="71"/>
                    <a:pt x="4476" y="50"/>
                    <a:pt x="4400" y="50"/>
                  </a:cubicBezTo>
                  <a:cubicBezTo>
                    <a:pt x="4318" y="50"/>
                    <a:pt x="4235" y="74"/>
                    <a:pt x="4186" y="173"/>
                  </a:cubicBezTo>
                  <a:cubicBezTo>
                    <a:pt x="4102" y="362"/>
                    <a:pt x="4165" y="403"/>
                    <a:pt x="3893" y="403"/>
                  </a:cubicBezTo>
                  <a:cubicBezTo>
                    <a:pt x="3621" y="403"/>
                    <a:pt x="3579" y="403"/>
                    <a:pt x="3474" y="341"/>
                  </a:cubicBezTo>
                  <a:cubicBezTo>
                    <a:pt x="3370" y="299"/>
                    <a:pt x="3370" y="90"/>
                    <a:pt x="3160" y="69"/>
                  </a:cubicBezTo>
                  <a:cubicBezTo>
                    <a:pt x="3000" y="40"/>
                    <a:pt x="3063" y="0"/>
                    <a:pt x="3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96;p126">
              <a:extLst>
                <a:ext uri="{FF2B5EF4-FFF2-40B4-BE49-F238E27FC236}">
                  <a16:creationId xmlns:a16="http://schemas.microsoft.com/office/drawing/2014/main" id="{8822ADDF-E889-ACC4-C62A-9B7564617FAC}"/>
                </a:ext>
              </a:extLst>
            </p:cNvPr>
            <p:cNvSpPr/>
            <p:nvPr/>
          </p:nvSpPr>
          <p:spPr>
            <a:xfrm>
              <a:off x="2959811" y="2653300"/>
              <a:ext cx="61872" cy="40148"/>
            </a:xfrm>
            <a:custGeom>
              <a:avLst/>
              <a:gdLst/>
              <a:ahLst/>
              <a:cxnLst/>
              <a:rect l="l" t="t" r="r" b="b"/>
              <a:pathLst>
                <a:path w="1444" h="937" extrusionOk="0">
                  <a:moveTo>
                    <a:pt x="736" y="1"/>
                  </a:moveTo>
                  <a:cubicBezTo>
                    <a:pt x="723" y="1"/>
                    <a:pt x="708" y="3"/>
                    <a:pt x="691" y="9"/>
                  </a:cubicBezTo>
                  <a:cubicBezTo>
                    <a:pt x="565" y="51"/>
                    <a:pt x="544" y="176"/>
                    <a:pt x="440" y="239"/>
                  </a:cubicBezTo>
                  <a:cubicBezTo>
                    <a:pt x="431" y="244"/>
                    <a:pt x="420" y="246"/>
                    <a:pt x="408" y="246"/>
                  </a:cubicBezTo>
                  <a:cubicBezTo>
                    <a:pt x="351" y="246"/>
                    <a:pt x="264" y="201"/>
                    <a:pt x="202" y="201"/>
                  </a:cubicBezTo>
                  <a:cubicBezTo>
                    <a:pt x="158" y="201"/>
                    <a:pt x="126" y="224"/>
                    <a:pt x="126" y="302"/>
                  </a:cubicBezTo>
                  <a:cubicBezTo>
                    <a:pt x="126" y="532"/>
                    <a:pt x="0" y="532"/>
                    <a:pt x="209" y="679"/>
                  </a:cubicBezTo>
                  <a:cubicBezTo>
                    <a:pt x="375" y="808"/>
                    <a:pt x="509" y="937"/>
                    <a:pt x="710" y="937"/>
                  </a:cubicBezTo>
                  <a:cubicBezTo>
                    <a:pt x="737" y="937"/>
                    <a:pt x="766" y="935"/>
                    <a:pt x="795" y="930"/>
                  </a:cubicBezTo>
                  <a:cubicBezTo>
                    <a:pt x="1025" y="909"/>
                    <a:pt x="1444" y="741"/>
                    <a:pt x="1318" y="469"/>
                  </a:cubicBezTo>
                  <a:cubicBezTo>
                    <a:pt x="1276" y="365"/>
                    <a:pt x="1402" y="239"/>
                    <a:pt x="1193" y="197"/>
                  </a:cubicBezTo>
                  <a:cubicBezTo>
                    <a:pt x="1004" y="176"/>
                    <a:pt x="1004" y="176"/>
                    <a:pt x="900" y="135"/>
                  </a:cubicBezTo>
                  <a:cubicBezTo>
                    <a:pt x="828" y="99"/>
                    <a:pt x="818"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97;p126">
              <a:extLst>
                <a:ext uri="{FF2B5EF4-FFF2-40B4-BE49-F238E27FC236}">
                  <a16:creationId xmlns:a16="http://schemas.microsoft.com/office/drawing/2014/main" id="{49635DDD-BE66-C2BF-234E-67E4B06D15D3}"/>
                </a:ext>
              </a:extLst>
            </p:cNvPr>
            <p:cNvSpPr/>
            <p:nvPr/>
          </p:nvSpPr>
          <p:spPr>
            <a:xfrm>
              <a:off x="3259244" y="2658656"/>
              <a:ext cx="61915" cy="39977"/>
            </a:xfrm>
            <a:custGeom>
              <a:avLst/>
              <a:gdLst/>
              <a:ahLst/>
              <a:cxnLst/>
              <a:rect l="l" t="t" r="r" b="b"/>
              <a:pathLst>
                <a:path w="1445" h="933" extrusionOk="0">
                  <a:moveTo>
                    <a:pt x="722" y="0"/>
                  </a:moveTo>
                  <a:cubicBezTo>
                    <a:pt x="707" y="0"/>
                    <a:pt x="690" y="3"/>
                    <a:pt x="670" y="10"/>
                  </a:cubicBezTo>
                  <a:cubicBezTo>
                    <a:pt x="566" y="51"/>
                    <a:pt x="545" y="177"/>
                    <a:pt x="440" y="219"/>
                  </a:cubicBezTo>
                  <a:cubicBezTo>
                    <a:pt x="425" y="228"/>
                    <a:pt x="408" y="231"/>
                    <a:pt x="390" y="231"/>
                  </a:cubicBezTo>
                  <a:cubicBezTo>
                    <a:pt x="329" y="231"/>
                    <a:pt x="253" y="191"/>
                    <a:pt x="199" y="191"/>
                  </a:cubicBezTo>
                  <a:cubicBezTo>
                    <a:pt x="156" y="191"/>
                    <a:pt x="126" y="216"/>
                    <a:pt x="126" y="303"/>
                  </a:cubicBezTo>
                  <a:cubicBezTo>
                    <a:pt x="126" y="512"/>
                    <a:pt x="1" y="512"/>
                    <a:pt x="189" y="658"/>
                  </a:cubicBezTo>
                  <a:cubicBezTo>
                    <a:pt x="365" y="795"/>
                    <a:pt x="505" y="932"/>
                    <a:pt x="727" y="932"/>
                  </a:cubicBezTo>
                  <a:cubicBezTo>
                    <a:pt x="743" y="932"/>
                    <a:pt x="759" y="932"/>
                    <a:pt x="775" y="930"/>
                  </a:cubicBezTo>
                  <a:cubicBezTo>
                    <a:pt x="1026" y="909"/>
                    <a:pt x="1444" y="742"/>
                    <a:pt x="1319" y="470"/>
                  </a:cubicBezTo>
                  <a:cubicBezTo>
                    <a:pt x="1256" y="365"/>
                    <a:pt x="1382" y="219"/>
                    <a:pt x="1193" y="198"/>
                  </a:cubicBezTo>
                  <a:cubicBezTo>
                    <a:pt x="1005" y="177"/>
                    <a:pt x="1005" y="177"/>
                    <a:pt x="900" y="135"/>
                  </a:cubicBezTo>
                  <a:cubicBezTo>
                    <a:pt x="812" y="82"/>
                    <a:pt x="798" y="0"/>
                    <a:pt x="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498;p126">
              <a:extLst>
                <a:ext uri="{FF2B5EF4-FFF2-40B4-BE49-F238E27FC236}">
                  <a16:creationId xmlns:a16="http://schemas.microsoft.com/office/drawing/2014/main" id="{BAC14733-3F4F-FF05-DF0A-9450F652EE34}"/>
                </a:ext>
              </a:extLst>
            </p:cNvPr>
            <p:cNvSpPr/>
            <p:nvPr/>
          </p:nvSpPr>
          <p:spPr>
            <a:xfrm>
              <a:off x="3081718" y="2680509"/>
              <a:ext cx="61915" cy="39848"/>
            </a:xfrm>
            <a:custGeom>
              <a:avLst/>
              <a:gdLst/>
              <a:ahLst/>
              <a:cxnLst/>
              <a:rect l="l" t="t" r="r" b="b"/>
              <a:pathLst>
                <a:path w="1445" h="930" extrusionOk="0">
                  <a:moveTo>
                    <a:pt x="780" y="0"/>
                  </a:moveTo>
                  <a:cubicBezTo>
                    <a:pt x="718" y="0"/>
                    <a:pt x="654" y="13"/>
                    <a:pt x="587" y="44"/>
                  </a:cubicBezTo>
                  <a:cubicBezTo>
                    <a:pt x="356" y="127"/>
                    <a:pt x="1" y="399"/>
                    <a:pt x="189" y="629"/>
                  </a:cubicBezTo>
                  <a:cubicBezTo>
                    <a:pt x="264" y="704"/>
                    <a:pt x="205" y="845"/>
                    <a:pt x="325" y="845"/>
                  </a:cubicBezTo>
                  <a:cubicBezTo>
                    <a:pt x="340" y="845"/>
                    <a:pt x="357" y="843"/>
                    <a:pt x="377" y="839"/>
                  </a:cubicBezTo>
                  <a:cubicBezTo>
                    <a:pt x="472" y="828"/>
                    <a:pt x="519" y="823"/>
                    <a:pt x="555" y="823"/>
                  </a:cubicBezTo>
                  <a:cubicBezTo>
                    <a:pt x="592" y="823"/>
                    <a:pt x="618" y="828"/>
                    <a:pt x="670" y="839"/>
                  </a:cubicBezTo>
                  <a:cubicBezTo>
                    <a:pt x="765" y="855"/>
                    <a:pt x="800" y="930"/>
                    <a:pt x="857" y="930"/>
                  </a:cubicBezTo>
                  <a:cubicBezTo>
                    <a:pt x="875" y="930"/>
                    <a:pt x="896" y="922"/>
                    <a:pt x="921" y="901"/>
                  </a:cubicBezTo>
                  <a:cubicBezTo>
                    <a:pt x="1026" y="818"/>
                    <a:pt x="1026" y="692"/>
                    <a:pt x="1110" y="629"/>
                  </a:cubicBezTo>
                  <a:cubicBezTo>
                    <a:pt x="1132" y="613"/>
                    <a:pt x="1165" y="610"/>
                    <a:pt x="1201" y="610"/>
                  </a:cubicBezTo>
                  <a:cubicBezTo>
                    <a:pt x="1228" y="610"/>
                    <a:pt x="1257" y="611"/>
                    <a:pt x="1284" y="611"/>
                  </a:cubicBezTo>
                  <a:cubicBezTo>
                    <a:pt x="1358" y="611"/>
                    <a:pt x="1416" y="596"/>
                    <a:pt x="1382" y="483"/>
                  </a:cubicBezTo>
                  <a:cubicBezTo>
                    <a:pt x="1340" y="274"/>
                    <a:pt x="1444" y="232"/>
                    <a:pt x="1214" y="148"/>
                  </a:cubicBezTo>
                  <a:cubicBezTo>
                    <a:pt x="1066" y="74"/>
                    <a:pt x="929" y="0"/>
                    <a:pt x="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499;p126">
              <a:extLst>
                <a:ext uri="{FF2B5EF4-FFF2-40B4-BE49-F238E27FC236}">
                  <a16:creationId xmlns:a16="http://schemas.microsoft.com/office/drawing/2014/main" id="{BF6D2932-6A15-7E91-42C7-B836AECE5237}"/>
                </a:ext>
              </a:extLst>
            </p:cNvPr>
            <p:cNvSpPr/>
            <p:nvPr/>
          </p:nvSpPr>
          <p:spPr>
            <a:xfrm>
              <a:off x="2801096" y="2645501"/>
              <a:ext cx="71770" cy="38263"/>
            </a:xfrm>
            <a:custGeom>
              <a:avLst/>
              <a:gdLst/>
              <a:ahLst/>
              <a:cxnLst/>
              <a:rect l="l" t="t" r="r" b="b"/>
              <a:pathLst>
                <a:path w="1675" h="893" extrusionOk="0">
                  <a:moveTo>
                    <a:pt x="979" y="0"/>
                  </a:moveTo>
                  <a:cubicBezTo>
                    <a:pt x="888" y="0"/>
                    <a:pt x="794" y="18"/>
                    <a:pt x="691" y="66"/>
                  </a:cubicBezTo>
                  <a:cubicBezTo>
                    <a:pt x="440" y="170"/>
                    <a:pt x="1" y="463"/>
                    <a:pt x="210" y="672"/>
                  </a:cubicBezTo>
                  <a:cubicBezTo>
                    <a:pt x="283" y="746"/>
                    <a:pt x="212" y="868"/>
                    <a:pt x="349" y="868"/>
                  </a:cubicBezTo>
                  <a:cubicBezTo>
                    <a:pt x="368" y="868"/>
                    <a:pt x="391" y="866"/>
                    <a:pt x="419" y="861"/>
                  </a:cubicBezTo>
                  <a:cubicBezTo>
                    <a:pt x="628" y="819"/>
                    <a:pt x="628" y="819"/>
                    <a:pt x="754" y="819"/>
                  </a:cubicBezTo>
                  <a:cubicBezTo>
                    <a:pt x="845" y="834"/>
                    <a:pt x="881" y="893"/>
                    <a:pt x="941" y="893"/>
                  </a:cubicBezTo>
                  <a:cubicBezTo>
                    <a:pt x="964" y="893"/>
                    <a:pt x="991" y="884"/>
                    <a:pt x="1026" y="861"/>
                  </a:cubicBezTo>
                  <a:cubicBezTo>
                    <a:pt x="1151" y="777"/>
                    <a:pt x="1151" y="651"/>
                    <a:pt x="1256" y="568"/>
                  </a:cubicBezTo>
                  <a:cubicBezTo>
                    <a:pt x="1361" y="505"/>
                    <a:pt x="1654" y="589"/>
                    <a:pt x="1591" y="400"/>
                  </a:cubicBezTo>
                  <a:cubicBezTo>
                    <a:pt x="1528" y="191"/>
                    <a:pt x="1675" y="149"/>
                    <a:pt x="1423" y="86"/>
                  </a:cubicBezTo>
                  <a:cubicBezTo>
                    <a:pt x="1268" y="47"/>
                    <a:pt x="1128"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00;p126">
              <a:extLst>
                <a:ext uri="{FF2B5EF4-FFF2-40B4-BE49-F238E27FC236}">
                  <a16:creationId xmlns:a16="http://schemas.microsoft.com/office/drawing/2014/main" id="{E8B30C50-1226-4587-43D2-84BD0CB11847}"/>
                </a:ext>
              </a:extLst>
            </p:cNvPr>
            <p:cNvSpPr/>
            <p:nvPr/>
          </p:nvSpPr>
          <p:spPr>
            <a:xfrm>
              <a:off x="2899736" y="2632689"/>
              <a:ext cx="48461" cy="25794"/>
            </a:xfrm>
            <a:custGeom>
              <a:avLst/>
              <a:gdLst/>
              <a:ahLst/>
              <a:cxnLst/>
              <a:rect l="l" t="t" r="r" b="b"/>
              <a:pathLst>
                <a:path w="1131" h="602" extrusionOk="0">
                  <a:moveTo>
                    <a:pt x="908" y="0"/>
                  </a:moveTo>
                  <a:cubicBezTo>
                    <a:pt x="895" y="0"/>
                    <a:pt x="879" y="3"/>
                    <a:pt x="858" y="9"/>
                  </a:cubicBezTo>
                  <a:cubicBezTo>
                    <a:pt x="760" y="33"/>
                    <a:pt x="719" y="43"/>
                    <a:pt x="686" y="43"/>
                  </a:cubicBezTo>
                  <a:cubicBezTo>
                    <a:pt x="662" y="43"/>
                    <a:pt x="642" y="38"/>
                    <a:pt x="607" y="30"/>
                  </a:cubicBezTo>
                  <a:cubicBezTo>
                    <a:pt x="551" y="30"/>
                    <a:pt x="523" y="2"/>
                    <a:pt x="486" y="2"/>
                  </a:cubicBezTo>
                  <a:cubicBezTo>
                    <a:pt x="468" y="2"/>
                    <a:pt x="447" y="9"/>
                    <a:pt x="419" y="30"/>
                  </a:cubicBezTo>
                  <a:cubicBezTo>
                    <a:pt x="335" y="72"/>
                    <a:pt x="356" y="155"/>
                    <a:pt x="272" y="218"/>
                  </a:cubicBezTo>
                  <a:cubicBezTo>
                    <a:pt x="210" y="281"/>
                    <a:pt x="21" y="218"/>
                    <a:pt x="63" y="344"/>
                  </a:cubicBezTo>
                  <a:cubicBezTo>
                    <a:pt x="105" y="490"/>
                    <a:pt x="0" y="511"/>
                    <a:pt x="168" y="553"/>
                  </a:cubicBezTo>
                  <a:cubicBezTo>
                    <a:pt x="276" y="577"/>
                    <a:pt x="364" y="601"/>
                    <a:pt x="455" y="601"/>
                  </a:cubicBezTo>
                  <a:cubicBezTo>
                    <a:pt x="522" y="601"/>
                    <a:pt x="590" y="588"/>
                    <a:pt x="670" y="553"/>
                  </a:cubicBezTo>
                  <a:cubicBezTo>
                    <a:pt x="858" y="490"/>
                    <a:pt x="1130" y="281"/>
                    <a:pt x="1005" y="134"/>
                  </a:cubicBezTo>
                  <a:cubicBezTo>
                    <a:pt x="951" y="98"/>
                    <a:pt x="990"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01;p126">
              <a:extLst>
                <a:ext uri="{FF2B5EF4-FFF2-40B4-BE49-F238E27FC236}">
                  <a16:creationId xmlns:a16="http://schemas.microsoft.com/office/drawing/2014/main" id="{FA86B192-D9BE-EBF1-0C9D-14B9DC2A827B}"/>
                </a:ext>
              </a:extLst>
            </p:cNvPr>
            <p:cNvSpPr/>
            <p:nvPr/>
          </p:nvSpPr>
          <p:spPr>
            <a:xfrm>
              <a:off x="3336373" y="2704634"/>
              <a:ext cx="48418" cy="26137"/>
            </a:xfrm>
            <a:custGeom>
              <a:avLst/>
              <a:gdLst/>
              <a:ahLst/>
              <a:cxnLst/>
              <a:rect l="l" t="t" r="r" b="b"/>
              <a:pathLst>
                <a:path w="1130" h="610" extrusionOk="0">
                  <a:moveTo>
                    <a:pt x="892" y="1"/>
                  </a:moveTo>
                  <a:cubicBezTo>
                    <a:pt x="882" y="1"/>
                    <a:pt x="871" y="2"/>
                    <a:pt x="858" y="4"/>
                  </a:cubicBezTo>
                  <a:cubicBezTo>
                    <a:pt x="691" y="46"/>
                    <a:pt x="691" y="46"/>
                    <a:pt x="607" y="46"/>
                  </a:cubicBezTo>
                  <a:cubicBezTo>
                    <a:pt x="546" y="46"/>
                    <a:pt x="518" y="1"/>
                    <a:pt x="476" y="1"/>
                  </a:cubicBezTo>
                  <a:cubicBezTo>
                    <a:pt x="460" y="1"/>
                    <a:pt x="441" y="8"/>
                    <a:pt x="419" y="25"/>
                  </a:cubicBezTo>
                  <a:cubicBezTo>
                    <a:pt x="335" y="87"/>
                    <a:pt x="356" y="171"/>
                    <a:pt x="272" y="234"/>
                  </a:cubicBezTo>
                  <a:cubicBezTo>
                    <a:pt x="209" y="276"/>
                    <a:pt x="21" y="213"/>
                    <a:pt x="63" y="359"/>
                  </a:cubicBezTo>
                  <a:cubicBezTo>
                    <a:pt x="84" y="485"/>
                    <a:pt x="0" y="527"/>
                    <a:pt x="167" y="548"/>
                  </a:cubicBezTo>
                  <a:cubicBezTo>
                    <a:pt x="288" y="575"/>
                    <a:pt x="383" y="610"/>
                    <a:pt x="485" y="610"/>
                  </a:cubicBezTo>
                  <a:cubicBezTo>
                    <a:pt x="542" y="610"/>
                    <a:pt x="602" y="599"/>
                    <a:pt x="670" y="569"/>
                  </a:cubicBezTo>
                  <a:cubicBezTo>
                    <a:pt x="858" y="485"/>
                    <a:pt x="1130" y="276"/>
                    <a:pt x="983" y="150"/>
                  </a:cubicBezTo>
                  <a:cubicBezTo>
                    <a:pt x="945" y="93"/>
                    <a:pt x="994" y="1"/>
                    <a:pt x="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02;p126">
              <a:extLst>
                <a:ext uri="{FF2B5EF4-FFF2-40B4-BE49-F238E27FC236}">
                  <a16:creationId xmlns:a16="http://schemas.microsoft.com/office/drawing/2014/main" id="{061F0E2A-580B-C3F5-C208-2602E6AF0363}"/>
                </a:ext>
              </a:extLst>
            </p:cNvPr>
            <p:cNvSpPr/>
            <p:nvPr/>
          </p:nvSpPr>
          <p:spPr>
            <a:xfrm>
              <a:off x="2966067" y="2721431"/>
              <a:ext cx="48461" cy="26008"/>
            </a:xfrm>
            <a:custGeom>
              <a:avLst/>
              <a:gdLst/>
              <a:ahLst/>
              <a:cxnLst/>
              <a:rect l="l" t="t" r="r" b="b"/>
              <a:pathLst>
                <a:path w="1131" h="607" extrusionOk="0">
                  <a:moveTo>
                    <a:pt x="909" y="1"/>
                  </a:moveTo>
                  <a:cubicBezTo>
                    <a:pt x="895" y="1"/>
                    <a:pt x="879" y="3"/>
                    <a:pt x="858" y="9"/>
                  </a:cubicBezTo>
                  <a:cubicBezTo>
                    <a:pt x="773" y="34"/>
                    <a:pt x="737" y="44"/>
                    <a:pt x="706" y="44"/>
                  </a:cubicBezTo>
                  <a:cubicBezTo>
                    <a:pt x="683" y="44"/>
                    <a:pt x="663" y="39"/>
                    <a:pt x="628" y="30"/>
                  </a:cubicBezTo>
                  <a:cubicBezTo>
                    <a:pt x="573" y="30"/>
                    <a:pt x="545" y="2"/>
                    <a:pt x="507" y="2"/>
                  </a:cubicBezTo>
                  <a:cubicBezTo>
                    <a:pt x="489" y="2"/>
                    <a:pt x="468" y="9"/>
                    <a:pt x="440" y="30"/>
                  </a:cubicBezTo>
                  <a:cubicBezTo>
                    <a:pt x="356" y="93"/>
                    <a:pt x="356" y="156"/>
                    <a:pt x="294" y="219"/>
                  </a:cubicBezTo>
                  <a:cubicBezTo>
                    <a:pt x="210" y="281"/>
                    <a:pt x="22" y="219"/>
                    <a:pt x="63" y="344"/>
                  </a:cubicBezTo>
                  <a:cubicBezTo>
                    <a:pt x="105" y="491"/>
                    <a:pt x="1" y="511"/>
                    <a:pt x="189" y="553"/>
                  </a:cubicBezTo>
                  <a:cubicBezTo>
                    <a:pt x="295" y="580"/>
                    <a:pt x="392" y="606"/>
                    <a:pt x="492" y="606"/>
                  </a:cubicBezTo>
                  <a:cubicBezTo>
                    <a:pt x="550" y="606"/>
                    <a:pt x="609" y="597"/>
                    <a:pt x="670" y="574"/>
                  </a:cubicBezTo>
                  <a:cubicBezTo>
                    <a:pt x="858" y="491"/>
                    <a:pt x="1130" y="281"/>
                    <a:pt x="1005" y="135"/>
                  </a:cubicBezTo>
                  <a:cubicBezTo>
                    <a:pt x="951" y="99"/>
                    <a:pt x="990"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03;p126">
              <a:extLst>
                <a:ext uri="{FF2B5EF4-FFF2-40B4-BE49-F238E27FC236}">
                  <a16:creationId xmlns:a16="http://schemas.microsoft.com/office/drawing/2014/main" id="{84CC22FC-806E-0C00-EC37-E4F0F6C7648A}"/>
                </a:ext>
              </a:extLst>
            </p:cNvPr>
            <p:cNvSpPr/>
            <p:nvPr/>
          </p:nvSpPr>
          <p:spPr>
            <a:xfrm>
              <a:off x="3373096" y="2651371"/>
              <a:ext cx="52960" cy="27551"/>
            </a:xfrm>
            <a:custGeom>
              <a:avLst/>
              <a:gdLst/>
              <a:ahLst/>
              <a:cxnLst/>
              <a:rect l="l" t="t" r="r" b="b"/>
              <a:pathLst>
                <a:path w="1236" h="643" extrusionOk="0">
                  <a:moveTo>
                    <a:pt x="658" y="1"/>
                  </a:moveTo>
                  <a:cubicBezTo>
                    <a:pt x="644" y="1"/>
                    <a:pt x="628" y="4"/>
                    <a:pt x="608" y="12"/>
                  </a:cubicBezTo>
                  <a:cubicBezTo>
                    <a:pt x="503" y="54"/>
                    <a:pt x="482" y="138"/>
                    <a:pt x="398" y="159"/>
                  </a:cubicBezTo>
                  <a:cubicBezTo>
                    <a:pt x="385" y="165"/>
                    <a:pt x="370" y="168"/>
                    <a:pt x="352" y="168"/>
                  </a:cubicBezTo>
                  <a:cubicBezTo>
                    <a:pt x="303" y="168"/>
                    <a:pt x="243" y="148"/>
                    <a:pt x="197" y="148"/>
                  </a:cubicBezTo>
                  <a:cubicBezTo>
                    <a:pt x="156" y="148"/>
                    <a:pt x="126" y="164"/>
                    <a:pt x="126" y="221"/>
                  </a:cubicBezTo>
                  <a:cubicBezTo>
                    <a:pt x="106" y="368"/>
                    <a:pt x="1" y="368"/>
                    <a:pt x="168" y="473"/>
                  </a:cubicBezTo>
                  <a:cubicBezTo>
                    <a:pt x="321" y="549"/>
                    <a:pt x="439" y="643"/>
                    <a:pt x="617" y="643"/>
                  </a:cubicBezTo>
                  <a:cubicBezTo>
                    <a:pt x="634" y="643"/>
                    <a:pt x="652" y="642"/>
                    <a:pt x="670" y="640"/>
                  </a:cubicBezTo>
                  <a:cubicBezTo>
                    <a:pt x="880" y="619"/>
                    <a:pt x="1235" y="493"/>
                    <a:pt x="1131" y="305"/>
                  </a:cubicBezTo>
                  <a:cubicBezTo>
                    <a:pt x="1089" y="242"/>
                    <a:pt x="1194" y="138"/>
                    <a:pt x="1026" y="138"/>
                  </a:cubicBezTo>
                  <a:cubicBezTo>
                    <a:pt x="859" y="117"/>
                    <a:pt x="859" y="117"/>
                    <a:pt x="796" y="96"/>
                  </a:cubicBezTo>
                  <a:cubicBezTo>
                    <a:pt x="728" y="62"/>
                    <a:pt x="715"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04;p126">
              <a:extLst>
                <a:ext uri="{FF2B5EF4-FFF2-40B4-BE49-F238E27FC236}">
                  <a16:creationId xmlns:a16="http://schemas.microsoft.com/office/drawing/2014/main" id="{20D71D30-5639-CAB1-A196-F801C0DF7BB3}"/>
                </a:ext>
              </a:extLst>
            </p:cNvPr>
            <p:cNvSpPr/>
            <p:nvPr/>
          </p:nvSpPr>
          <p:spPr>
            <a:xfrm>
              <a:off x="3038697" y="2687537"/>
              <a:ext cx="37706" cy="22666"/>
            </a:xfrm>
            <a:custGeom>
              <a:avLst/>
              <a:gdLst/>
              <a:ahLst/>
              <a:cxnLst/>
              <a:rect l="l" t="t" r="r" b="b"/>
              <a:pathLst>
                <a:path w="880" h="529" extrusionOk="0">
                  <a:moveTo>
                    <a:pt x="508" y="0"/>
                  </a:moveTo>
                  <a:cubicBezTo>
                    <a:pt x="471" y="0"/>
                    <a:pt x="427" y="8"/>
                    <a:pt x="377" y="26"/>
                  </a:cubicBezTo>
                  <a:cubicBezTo>
                    <a:pt x="147" y="89"/>
                    <a:pt x="0" y="89"/>
                    <a:pt x="42" y="256"/>
                  </a:cubicBezTo>
                  <a:cubicBezTo>
                    <a:pt x="105" y="424"/>
                    <a:pt x="189" y="528"/>
                    <a:pt x="398" y="528"/>
                  </a:cubicBezTo>
                  <a:cubicBezTo>
                    <a:pt x="607" y="528"/>
                    <a:pt x="816" y="507"/>
                    <a:pt x="858" y="403"/>
                  </a:cubicBezTo>
                  <a:cubicBezTo>
                    <a:pt x="879" y="298"/>
                    <a:pt x="754" y="110"/>
                    <a:pt x="754" y="110"/>
                  </a:cubicBezTo>
                  <a:cubicBezTo>
                    <a:pt x="705" y="93"/>
                    <a:pt x="64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05;p126">
              <a:extLst>
                <a:ext uri="{FF2B5EF4-FFF2-40B4-BE49-F238E27FC236}">
                  <a16:creationId xmlns:a16="http://schemas.microsoft.com/office/drawing/2014/main" id="{A309C03C-98AF-C70A-F08B-095F8E3F094E}"/>
                </a:ext>
              </a:extLst>
            </p:cNvPr>
            <p:cNvSpPr/>
            <p:nvPr/>
          </p:nvSpPr>
          <p:spPr>
            <a:xfrm>
              <a:off x="2893437" y="2702320"/>
              <a:ext cx="37706" cy="22238"/>
            </a:xfrm>
            <a:custGeom>
              <a:avLst/>
              <a:gdLst/>
              <a:ahLst/>
              <a:cxnLst/>
              <a:rect l="l" t="t" r="r" b="b"/>
              <a:pathLst>
                <a:path w="880" h="519" extrusionOk="0">
                  <a:moveTo>
                    <a:pt x="486" y="0"/>
                  </a:moveTo>
                  <a:cubicBezTo>
                    <a:pt x="454" y="0"/>
                    <a:pt x="418" y="5"/>
                    <a:pt x="377" y="16"/>
                  </a:cubicBezTo>
                  <a:cubicBezTo>
                    <a:pt x="147" y="100"/>
                    <a:pt x="1" y="100"/>
                    <a:pt x="43" y="267"/>
                  </a:cubicBezTo>
                  <a:cubicBezTo>
                    <a:pt x="105" y="434"/>
                    <a:pt x="189" y="518"/>
                    <a:pt x="398" y="518"/>
                  </a:cubicBezTo>
                  <a:cubicBezTo>
                    <a:pt x="608" y="518"/>
                    <a:pt x="817" y="518"/>
                    <a:pt x="859" y="413"/>
                  </a:cubicBezTo>
                  <a:cubicBezTo>
                    <a:pt x="880" y="309"/>
                    <a:pt x="754" y="100"/>
                    <a:pt x="754" y="100"/>
                  </a:cubicBezTo>
                  <a:cubicBezTo>
                    <a:pt x="702" y="100"/>
                    <a:pt x="636"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06;p126">
              <a:extLst>
                <a:ext uri="{FF2B5EF4-FFF2-40B4-BE49-F238E27FC236}">
                  <a16:creationId xmlns:a16="http://schemas.microsoft.com/office/drawing/2014/main" id="{6EA79AAD-BA3A-7586-F439-9BD497F66B47}"/>
                </a:ext>
              </a:extLst>
            </p:cNvPr>
            <p:cNvSpPr/>
            <p:nvPr/>
          </p:nvSpPr>
          <p:spPr>
            <a:xfrm>
              <a:off x="3157048" y="2720231"/>
              <a:ext cx="38606" cy="22238"/>
            </a:xfrm>
            <a:custGeom>
              <a:avLst/>
              <a:gdLst/>
              <a:ahLst/>
              <a:cxnLst/>
              <a:rect l="l" t="t" r="r" b="b"/>
              <a:pathLst>
                <a:path w="901" h="519" extrusionOk="0">
                  <a:moveTo>
                    <a:pt x="505" y="1"/>
                  </a:moveTo>
                  <a:cubicBezTo>
                    <a:pt x="474" y="1"/>
                    <a:pt x="439" y="5"/>
                    <a:pt x="398" y="16"/>
                  </a:cubicBezTo>
                  <a:cubicBezTo>
                    <a:pt x="147" y="100"/>
                    <a:pt x="0" y="100"/>
                    <a:pt x="63" y="267"/>
                  </a:cubicBezTo>
                  <a:cubicBezTo>
                    <a:pt x="105" y="435"/>
                    <a:pt x="189" y="519"/>
                    <a:pt x="398" y="519"/>
                  </a:cubicBezTo>
                  <a:cubicBezTo>
                    <a:pt x="628" y="519"/>
                    <a:pt x="816" y="519"/>
                    <a:pt x="858" y="414"/>
                  </a:cubicBezTo>
                  <a:cubicBezTo>
                    <a:pt x="900" y="309"/>
                    <a:pt x="754" y="100"/>
                    <a:pt x="754" y="100"/>
                  </a:cubicBezTo>
                  <a:cubicBezTo>
                    <a:pt x="702" y="100"/>
                    <a:pt x="650" y="1"/>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07;p126">
              <a:extLst>
                <a:ext uri="{FF2B5EF4-FFF2-40B4-BE49-F238E27FC236}">
                  <a16:creationId xmlns:a16="http://schemas.microsoft.com/office/drawing/2014/main" id="{825F5F72-1593-BB29-6DB8-A7DC3CF79F45}"/>
                </a:ext>
              </a:extLst>
            </p:cNvPr>
            <p:cNvSpPr/>
            <p:nvPr/>
          </p:nvSpPr>
          <p:spPr>
            <a:xfrm>
              <a:off x="3321119" y="2645758"/>
              <a:ext cx="37706" cy="22281"/>
            </a:xfrm>
            <a:custGeom>
              <a:avLst/>
              <a:gdLst/>
              <a:ahLst/>
              <a:cxnLst/>
              <a:rect l="l" t="t" r="r" b="b"/>
              <a:pathLst>
                <a:path w="880" h="520" extrusionOk="0">
                  <a:moveTo>
                    <a:pt x="495" y="0"/>
                  </a:moveTo>
                  <a:cubicBezTo>
                    <a:pt x="461" y="0"/>
                    <a:pt x="422" y="5"/>
                    <a:pt x="377" y="18"/>
                  </a:cubicBezTo>
                  <a:cubicBezTo>
                    <a:pt x="147" y="80"/>
                    <a:pt x="0" y="80"/>
                    <a:pt x="42" y="248"/>
                  </a:cubicBezTo>
                  <a:cubicBezTo>
                    <a:pt x="84" y="415"/>
                    <a:pt x="168" y="520"/>
                    <a:pt x="398" y="520"/>
                  </a:cubicBezTo>
                  <a:cubicBezTo>
                    <a:pt x="607" y="520"/>
                    <a:pt x="816" y="499"/>
                    <a:pt x="837" y="394"/>
                  </a:cubicBezTo>
                  <a:cubicBezTo>
                    <a:pt x="879" y="311"/>
                    <a:pt x="733" y="101"/>
                    <a:pt x="733" y="101"/>
                  </a:cubicBezTo>
                  <a:cubicBezTo>
                    <a:pt x="682" y="85"/>
                    <a:pt x="632" y="0"/>
                    <a:pt x="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08;p126">
              <a:extLst>
                <a:ext uri="{FF2B5EF4-FFF2-40B4-BE49-F238E27FC236}">
                  <a16:creationId xmlns:a16="http://schemas.microsoft.com/office/drawing/2014/main" id="{2EEAF9B9-D538-7128-6C26-6B6A5548E2B1}"/>
                </a:ext>
              </a:extLst>
            </p:cNvPr>
            <p:cNvSpPr/>
            <p:nvPr/>
          </p:nvSpPr>
          <p:spPr>
            <a:xfrm>
              <a:off x="3278098" y="2662770"/>
              <a:ext cx="37663" cy="22324"/>
            </a:xfrm>
            <a:custGeom>
              <a:avLst/>
              <a:gdLst/>
              <a:ahLst/>
              <a:cxnLst/>
              <a:rect l="l" t="t" r="r" b="b"/>
              <a:pathLst>
                <a:path w="879" h="521" extrusionOk="0">
                  <a:moveTo>
                    <a:pt x="504" y="1"/>
                  </a:moveTo>
                  <a:cubicBezTo>
                    <a:pt x="468" y="1"/>
                    <a:pt x="426" y="6"/>
                    <a:pt x="377" y="18"/>
                  </a:cubicBezTo>
                  <a:cubicBezTo>
                    <a:pt x="146" y="81"/>
                    <a:pt x="0" y="81"/>
                    <a:pt x="42" y="248"/>
                  </a:cubicBezTo>
                  <a:cubicBezTo>
                    <a:pt x="105" y="416"/>
                    <a:pt x="188" y="520"/>
                    <a:pt x="398" y="520"/>
                  </a:cubicBezTo>
                  <a:cubicBezTo>
                    <a:pt x="628" y="520"/>
                    <a:pt x="816" y="499"/>
                    <a:pt x="858" y="416"/>
                  </a:cubicBezTo>
                  <a:cubicBezTo>
                    <a:pt x="879" y="311"/>
                    <a:pt x="753" y="102"/>
                    <a:pt x="753" y="102"/>
                  </a:cubicBezTo>
                  <a:cubicBezTo>
                    <a:pt x="703" y="85"/>
                    <a:pt x="652" y="1"/>
                    <a:pt x="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09;p126">
              <a:extLst>
                <a:ext uri="{FF2B5EF4-FFF2-40B4-BE49-F238E27FC236}">
                  <a16:creationId xmlns:a16="http://schemas.microsoft.com/office/drawing/2014/main" id="{E73F8931-E236-7792-91A1-C0A72B6A1A71}"/>
                </a:ext>
              </a:extLst>
            </p:cNvPr>
            <p:cNvSpPr/>
            <p:nvPr/>
          </p:nvSpPr>
          <p:spPr>
            <a:xfrm>
              <a:off x="3111327" y="2594638"/>
              <a:ext cx="37706" cy="22324"/>
            </a:xfrm>
            <a:custGeom>
              <a:avLst/>
              <a:gdLst/>
              <a:ahLst/>
              <a:cxnLst/>
              <a:rect l="l" t="t" r="r" b="b"/>
              <a:pathLst>
                <a:path w="880" h="521" extrusionOk="0">
                  <a:moveTo>
                    <a:pt x="497" y="1"/>
                  </a:moveTo>
                  <a:cubicBezTo>
                    <a:pt x="462" y="1"/>
                    <a:pt x="422" y="6"/>
                    <a:pt x="377" y="18"/>
                  </a:cubicBezTo>
                  <a:cubicBezTo>
                    <a:pt x="147" y="81"/>
                    <a:pt x="0" y="81"/>
                    <a:pt x="42" y="248"/>
                  </a:cubicBezTo>
                  <a:cubicBezTo>
                    <a:pt x="105" y="416"/>
                    <a:pt x="189" y="520"/>
                    <a:pt x="398" y="520"/>
                  </a:cubicBezTo>
                  <a:cubicBezTo>
                    <a:pt x="607" y="520"/>
                    <a:pt x="816" y="499"/>
                    <a:pt x="858" y="395"/>
                  </a:cubicBezTo>
                  <a:cubicBezTo>
                    <a:pt x="879" y="311"/>
                    <a:pt x="753" y="102"/>
                    <a:pt x="753" y="102"/>
                  </a:cubicBezTo>
                  <a:cubicBezTo>
                    <a:pt x="703" y="85"/>
                    <a:pt x="639" y="1"/>
                    <a:pt x="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10;p126">
              <a:extLst>
                <a:ext uri="{FF2B5EF4-FFF2-40B4-BE49-F238E27FC236}">
                  <a16:creationId xmlns:a16="http://schemas.microsoft.com/office/drawing/2014/main" id="{6E79DD4C-E5F6-8B02-5E5F-8F2E2AA886A1}"/>
                </a:ext>
              </a:extLst>
            </p:cNvPr>
            <p:cNvSpPr/>
            <p:nvPr/>
          </p:nvSpPr>
          <p:spPr>
            <a:xfrm>
              <a:off x="2766131" y="2688779"/>
              <a:ext cx="38606" cy="22324"/>
            </a:xfrm>
            <a:custGeom>
              <a:avLst/>
              <a:gdLst/>
              <a:ahLst/>
              <a:cxnLst/>
              <a:rect l="l" t="t" r="r" b="b"/>
              <a:pathLst>
                <a:path w="901" h="521" extrusionOk="0">
                  <a:moveTo>
                    <a:pt x="516" y="1"/>
                  </a:moveTo>
                  <a:cubicBezTo>
                    <a:pt x="482" y="1"/>
                    <a:pt x="443" y="6"/>
                    <a:pt x="398" y="18"/>
                  </a:cubicBezTo>
                  <a:cubicBezTo>
                    <a:pt x="168" y="81"/>
                    <a:pt x="1" y="81"/>
                    <a:pt x="63" y="248"/>
                  </a:cubicBezTo>
                  <a:cubicBezTo>
                    <a:pt x="105" y="416"/>
                    <a:pt x="189" y="520"/>
                    <a:pt x="419" y="520"/>
                  </a:cubicBezTo>
                  <a:cubicBezTo>
                    <a:pt x="628" y="520"/>
                    <a:pt x="838" y="499"/>
                    <a:pt x="859" y="395"/>
                  </a:cubicBezTo>
                  <a:cubicBezTo>
                    <a:pt x="900" y="290"/>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11;p126">
              <a:extLst>
                <a:ext uri="{FF2B5EF4-FFF2-40B4-BE49-F238E27FC236}">
                  <a16:creationId xmlns:a16="http://schemas.microsoft.com/office/drawing/2014/main" id="{32BC0A1E-BD76-9D5A-8D81-5F14DA44E495}"/>
                </a:ext>
              </a:extLst>
            </p:cNvPr>
            <p:cNvSpPr/>
            <p:nvPr/>
          </p:nvSpPr>
          <p:spPr>
            <a:xfrm>
              <a:off x="3435870" y="2697735"/>
              <a:ext cx="38606" cy="22324"/>
            </a:xfrm>
            <a:custGeom>
              <a:avLst/>
              <a:gdLst/>
              <a:ahLst/>
              <a:cxnLst/>
              <a:rect l="l" t="t" r="r" b="b"/>
              <a:pathLst>
                <a:path w="901" h="521" extrusionOk="0">
                  <a:moveTo>
                    <a:pt x="516" y="1"/>
                  </a:moveTo>
                  <a:cubicBezTo>
                    <a:pt x="482" y="1"/>
                    <a:pt x="443" y="6"/>
                    <a:pt x="398" y="18"/>
                  </a:cubicBezTo>
                  <a:cubicBezTo>
                    <a:pt x="147" y="81"/>
                    <a:pt x="1" y="81"/>
                    <a:pt x="63" y="248"/>
                  </a:cubicBezTo>
                  <a:cubicBezTo>
                    <a:pt x="105" y="416"/>
                    <a:pt x="189" y="520"/>
                    <a:pt x="398" y="520"/>
                  </a:cubicBezTo>
                  <a:cubicBezTo>
                    <a:pt x="628" y="520"/>
                    <a:pt x="817" y="499"/>
                    <a:pt x="858" y="416"/>
                  </a:cubicBezTo>
                  <a:cubicBezTo>
                    <a:pt x="900" y="311"/>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12;p126">
              <a:extLst>
                <a:ext uri="{FF2B5EF4-FFF2-40B4-BE49-F238E27FC236}">
                  <a16:creationId xmlns:a16="http://schemas.microsoft.com/office/drawing/2014/main" id="{6691129F-CC33-1DBE-27EA-02C9D57CDCD4}"/>
                </a:ext>
              </a:extLst>
            </p:cNvPr>
            <p:cNvSpPr/>
            <p:nvPr/>
          </p:nvSpPr>
          <p:spPr>
            <a:xfrm>
              <a:off x="3228778" y="2693064"/>
              <a:ext cx="24252" cy="15125"/>
            </a:xfrm>
            <a:custGeom>
              <a:avLst/>
              <a:gdLst/>
              <a:ahLst/>
              <a:cxnLst/>
              <a:rect l="l" t="t" r="r" b="b"/>
              <a:pathLst>
                <a:path w="566" h="353" extrusionOk="0">
                  <a:moveTo>
                    <a:pt x="354" y="0"/>
                  </a:moveTo>
                  <a:cubicBezTo>
                    <a:pt x="321" y="0"/>
                    <a:pt x="281" y="10"/>
                    <a:pt x="230" y="44"/>
                  </a:cubicBezTo>
                  <a:cubicBezTo>
                    <a:pt x="84" y="127"/>
                    <a:pt x="0" y="148"/>
                    <a:pt x="42" y="253"/>
                  </a:cubicBezTo>
                  <a:cubicBezTo>
                    <a:pt x="88" y="314"/>
                    <a:pt x="134" y="353"/>
                    <a:pt x="205" y="353"/>
                  </a:cubicBezTo>
                  <a:cubicBezTo>
                    <a:pt x="230" y="353"/>
                    <a:pt x="260" y="348"/>
                    <a:pt x="293" y="336"/>
                  </a:cubicBezTo>
                  <a:cubicBezTo>
                    <a:pt x="419" y="295"/>
                    <a:pt x="544" y="253"/>
                    <a:pt x="544" y="190"/>
                  </a:cubicBezTo>
                  <a:cubicBezTo>
                    <a:pt x="565" y="127"/>
                    <a:pt x="461" y="23"/>
                    <a:pt x="461" y="23"/>
                  </a:cubicBezTo>
                  <a:cubicBezTo>
                    <a:pt x="435"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13;p126">
              <a:extLst>
                <a:ext uri="{FF2B5EF4-FFF2-40B4-BE49-F238E27FC236}">
                  <a16:creationId xmlns:a16="http://schemas.microsoft.com/office/drawing/2014/main" id="{501C9E33-1167-1FB5-F157-2C1D572FC15D}"/>
                </a:ext>
              </a:extLst>
            </p:cNvPr>
            <p:cNvSpPr/>
            <p:nvPr/>
          </p:nvSpPr>
          <p:spPr>
            <a:xfrm>
              <a:off x="2850416" y="2661655"/>
              <a:ext cx="23352" cy="15168"/>
            </a:xfrm>
            <a:custGeom>
              <a:avLst/>
              <a:gdLst/>
              <a:ahLst/>
              <a:cxnLst/>
              <a:rect l="l" t="t" r="r" b="b"/>
              <a:pathLst>
                <a:path w="545" h="354" extrusionOk="0">
                  <a:moveTo>
                    <a:pt x="342" y="1"/>
                  </a:moveTo>
                  <a:cubicBezTo>
                    <a:pt x="310" y="1"/>
                    <a:pt x="268" y="11"/>
                    <a:pt x="210" y="44"/>
                  </a:cubicBezTo>
                  <a:cubicBezTo>
                    <a:pt x="84" y="128"/>
                    <a:pt x="0" y="149"/>
                    <a:pt x="42" y="253"/>
                  </a:cubicBezTo>
                  <a:cubicBezTo>
                    <a:pt x="88" y="315"/>
                    <a:pt x="123" y="354"/>
                    <a:pt x="196" y="354"/>
                  </a:cubicBezTo>
                  <a:cubicBezTo>
                    <a:pt x="222" y="354"/>
                    <a:pt x="254" y="348"/>
                    <a:pt x="293" y="337"/>
                  </a:cubicBezTo>
                  <a:cubicBezTo>
                    <a:pt x="419" y="295"/>
                    <a:pt x="544" y="253"/>
                    <a:pt x="544" y="191"/>
                  </a:cubicBezTo>
                  <a:cubicBezTo>
                    <a:pt x="544" y="128"/>
                    <a:pt x="440" y="23"/>
                    <a:pt x="440" y="23"/>
                  </a:cubicBezTo>
                  <a:cubicBezTo>
                    <a:pt x="415" y="23"/>
                    <a:pt x="390"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14;p126">
              <a:extLst>
                <a:ext uri="{FF2B5EF4-FFF2-40B4-BE49-F238E27FC236}">
                  <a16:creationId xmlns:a16="http://schemas.microsoft.com/office/drawing/2014/main" id="{3B8E41BD-AE46-E638-A361-95158D7ECC7E}"/>
                </a:ext>
              </a:extLst>
            </p:cNvPr>
            <p:cNvSpPr/>
            <p:nvPr/>
          </p:nvSpPr>
          <p:spPr>
            <a:xfrm>
              <a:off x="2923946" y="2672925"/>
              <a:ext cx="24252" cy="15554"/>
            </a:xfrm>
            <a:custGeom>
              <a:avLst/>
              <a:gdLst/>
              <a:ahLst/>
              <a:cxnLst/>
              <a:rect l="l" t="t" r="r" b="b"/>
              <a:pathLst>
                <a:path w="566" h="363" extrusionOk="0">
                  <a:moveTo>
                    <a:pt x="350" y="1"/>
                  </a:moveTo>
                  <a:cubicBezTo>
                    <a:pt x="318" y="1"/>
                    <a:pt x="279" y="13"/>
                    <a:pt x="230" y="53"/>
                  </a:cubicBezTo>
                  <a:cubicBezTo>
                    <a:pt x="105" y="137"/>
                    <a:pt x="0" y="158"/>
                    <a:pt x="63" y="242"/>
                  </a:cubicBezTo>
                  <a:cubicBezTo>
                    <a:pt x="94" y="319"/>
                    <a:pt x="137" y="362"/>
                    <a:pt x="208" y="362"/>
                  </a:cubicBezTo>
                  <a:cubicBezTo>
                    <a:pt x="232" y="362"/>
                    <a:pt x="261" y="357"/>
                    <a:pt x="293" y="346"/>
                  </a:cubicBezTo>
                  <a:cubicBezTo>
                    <a:pt x="419" y="304"/>
                    <a:pt x="544" y="262"/>
                    <a:pt x="565" y="179"/>
                  </a:cubicBezTo>
                  <a:cubicBezTo>
                    <a:pt x="565" y="116"/>
                    <a:pt x="461" y="32"/>
                    <a:pt x="461" y="32"/>
                  </a:cubicBezTo>
                  <a:cubicBezTo>
                    <a:pt x="435" y="32"/>
                    <a:pt x="401" y="1"/>
                    <a:pt x="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15;p126">
              <a:extLst>
                <a:ext uri="{FF2B5EF4-FFF2-40B4-BE49-F238E27FC236}">
                  <a16:creationId xmlns:a16="http://schemas.microsoft.com/office/drawing/2014/main" id="{E6FF6BC4-4804-0511-124C-A676F4A9575C}"/>
                </a:ext>
              </a:extLst>
            </p:cNvPr>
            <p:cNvSpPr/>
            <p:nvPr/>
          </p:nvSpPr>
          <p:spPr>
            <a:xfrm>
              <a:off x="3080818" y="2647301"/>
              <a:ext cx="24252" cy="15168"/>
            </a:xfrm>
            <a:custGeom>
              <a:avLst/>
              <a:gdLst/>
              <a:ahLst/>
              <a:cxnLst/>
              <a:rect l="l" t="t" r="r" b="b"/>
              <a:pathLst>
                <a:path w="566" h="354" extrusionOk="0">
                  <a:moveTo>
                    <a:pt x="354" y="1"/>
                  </a:moveTo>
                  <a:cubicBezTo>
                    <a:pt x="321" y="1"/>
                    <a:pt x="281" y="11"/>
                    <a:pt x="231" y="44"/>
                  </a:cubicBezTo>
                  <a:cubicBezTo>
                    <a:pt x="105" y="128"/>
                    <a:pt x="1" y="149"/>
                    <a:pt x="64" y="233"/>
                  </a:cubicBezTo>
                  <a:cubicBezTo>
                    <a:pt x="95" y="310"/>
                    <a:pt x="137" y="353"/>
                    <a:pt x="208" y="353"/>
                  </a:cubicBezTo>
                  <a:cubicBezTo>
                    <a:pt x="233" y="353"/>
                    <a:pt x="261" y="348"/>
                    <a:pt x="294" y="337"/>
                  </a:cubicBezTo>
                  <a:cubicBezTo>
                    <a:pt x="440" y="296"/>
                    <a:pt x="545" y="254"/>
                    <a:pt x="566" y="191"/>
                  </a:cubicBezTo>
                  <a:cubicBezTo>
                    <a:pt x="566" y="107"/>
                    <a:pt x="461" y="24"/>
                    <a:pt x="461" y="24"/>
                  </a:cubicBezTo>
                  <a:cubicBezTo>
                    <a:pt x="436" y="24"/>
                    <a:pt x="403"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16;p126">
              <a:extLst>
                <a:ext uri="{FF2B5EF4-FFF2-40B4-BE49-F238E27FC236}">
                  <a16:creationId xmlns:a16="http://schemas.microsoft.com/office/drawing/2014/main" id="{0F771D4D-6560-F9CB-BCA4-7D0A379C03E1}"/>
                </a:ext>
              </a:extLst>
            </p:cNvPr>
            <p:cNvSpPr/>
            <p:nvPr/>
          </p:nvSpPr>
          <p:spPr>
            <a:xfrm>
              <a:off x="3060208" y="2585469"/>
              <a:ext cx="24252" cy="15125"/>
            </a:xfrm>
            <a:custGeom>
              <a:avLst/>
              <a:gdLst/>
              <a:ahLst/>
              <a:cxnLst/>
              <a:rect l="l" t="t" r="r" b="b"/>
              <a:pathLst>
                <a:path w="566" h="353" extrusionOk="0">
                  <a:moveTo>
                    <a:pt x="354" y="0"/>
                  </a:moveTo>
                  <a:cubicBezTo>
                    <a:pt x="321" y="0"/>
                    <a:pt x="281" y="10"/>
                    <a:pt x="231" y="44"/>
                  </a:cubicBezTo>
                  <a:cubicBezTo>
                    <a:pt x="105" y="127"/>
                    <a:pt x="1" y="148"/>
                    <a:pt x="63" y="232"/>
                  </a:cubicBezTo>
                  <a:cubicBezTo>
                    <a:pt x="94" y="310"/>
                    <a:pt x="137" y="353"/>
                    <a:pt x="208" y="353"/>
                  </a:cubicBezTo>
                  <a:cubicBezTo>
                    <a:pt x="233" y="353"/>
                    <a:pt x="261" y="347"/>
                    <a:pt x="294" y="337"/>
                  </a:cubicBezTo>
                  <a:cubicBezTo>
                    <a:pt x="440" y="295"/>
                    <a:pt x="545" y="253"/>
                    <a:pt x="566" y="190"/>
                  </a:cubicBezTo>
                  <a:cubicBezTo>
                    <a:pt x="566" y="106"/>
                    <a:pt x="461" y="23"/>
                    <a:pt x="461" y="23"/>
                  </a:cubicBezTo>
                  <a:cubicBezTo>
                    <a:pt x="436"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517;p126">
              <a:extLst>
                <a:ext uri="{FF2B5EF4-FFF2-40B4-BE49-F238E27FC236}">
                  <a16:creationId xmlns:a16="http://schemas.microsoft.com/office/drawing/2014/main" id="{0D646292-48D2-F29A-8F8F-D0FAB3788967}"/>
                </a:ext>
              </a:extLst>
            </p:cNvPr>
            <p:cNvSpPr/>
            <p:nvPr/>
          </p:nvSpPr>
          <p:spPr>
            <a:xfrm>
              <a:off x="2940957" y="2564001"/>
              <a:ext cx="117445" cy="72712"/>
            </a:xfrm>
            <a:custGeom>
              <a:avLst/>
              <a:gdLst/>
              <a:ahLst/>
              <a:cxnLst/>
              <a:rect l="l" t="t" r="r" b="b"/>
              <a:pathLst>
                <a:path w="2741" h="1697" extrusionOk="0">
                  <a:moveTo>
                    <a:pt x="2575" y="1"/>
                  </a:moveTo>
                  <a:cubicBezTo>
                    <a:pt x="2548" y="1"/>
                    <a:pt x="2514" y="7"/>
                    <a:pt x="2470" y="22"/>
                  </a:cubicBezTo>
                  <a:cubicBezTo>
                    <a:pt x="2177" y="126"/>
                    <a:pt x="2114" y="43"/>
                    <a:pt x="2114" y="294"/>
                  </a:cubicBezTo>
                  <a:cubicBezTo>
                    <a:pt x="2093" y="545"/>
                    <a:pt x="2093" y="545"/>
                    <a:pt x="1947" y="649"/>
                  </a:cubicBezTo>
                  <a:cubicBezTo>
                    <a:pt x="1779" y="754"/>
                    <a:pt x="1758" y="838"/>
                    <a:pt x="1612" y="859"/>
                  </a:cubicBezTo>
                  <a:cubicBezTo>
                    <a:pt x="1530" y="886"/>
                    <a:pt x="1422" y="949"/>
                    <a:pt x="1327" y="949"/>
                  </a:cubicBezTo>
                  <a:cubicBezTo>
                    <a:pt x="1277" y="949"/>
                    <a:pt x="1230" y="931"/>
                    <a:pt x="1193" y="880"/>
                  </a:cubicBezTo>
                  <a:cubicBezTo>
                    <a:pt x="1068" y="733"/>
                    <a:pt x="1110" y="628"/>
                    <a:pt x="963" y="607"/>
                  </a:cubicBezTo>
                  <a:cubicBezTo>
                    <a:pt x="817" y="587"/>
                    <a:pt x="859" y="587"/>
                    <a:pt x="628" y="587"/>
                  </a:cubicBezTo>
                  <a:cubicBezTo>
                    <a:pt x="613" y="588"/>
                    <a:pt x="598" y="589"/>
                    <a:pt x="584" y="589"/>
                  </a:cubicBezTo>
                  <a:cubicBezTo>
                    <a:pt x="466" y="589"/>
                    <a:pt x="423" y="542"/>
                    <a:pt x="407" y="542"/>
                  </a:cubicBezTo>
                  <a:cubicBezTo>
                    <a:pt x="398" y="542"/>
                    <a:pt x="398" y="557"/>
                    <a:pt x="398" y="607"/>
                  </a:cubicBezTo>
                  <a:cubicBezTo>
                    <a:pt x="398" y="754"/>
                    <a:pt x="294" y="880"/>
                    <a:pt x="524" y="963"/>
                  </a:cubicBezTo>
                  <a:cubicBezTo>
                    <a:pt x="733" y="1047"/>
                    <a:pt x="900" y="1110"/>
                    <a:pt x="733" y="1193"/>
                  </a:cubicBezTo>
                  <a:cubicBezTo>
                    <a:pt x="683" y="1218"/>
                    <a:pt x="621" y="1225"/>
                    <a:pt x="557" y="1225"/>
                  </a:cubicBezTo>
                  <a:cubicBezTo>
                    <a:pt x="489" y="1225"/>
                    <a:pt x="419" y="1217"/>
                    <a:pt x="362" y="1217"/>
                  </a:cubicBezTo>
                  <a:cubicBezTo>
                    <a:pt x="291" y="1217"/>
                    <a:pt x="239" y="1228"/>
                    <a:pt x="231" y="1277"/>
                  </a:cubicBezTo>
                  <a:cubicBezTo>
                    <a:pt x="210" y="1403"/>
                    <a:pt x="1" y="1403"/>
                    <a:pt x="273" y="1465"/>
                  </a:cubicBezTo>
                  <a:cubicBezTo>
                    <a:pt x="320" y="1477"/>
                    <a:pt x="367" y="1482"/>
                    <a:pt x="415" y="1482"/>
                  </a:cubicBezTo>
                  <a:cubicBezTo>
                    <a:pt x="563" y="1482"/>
                    <a:pt x="711" y="1439"/>
                    <a:pt x="839" y="1439"/>
                  </a:cubicBezTo>
                  <a:cubicBezTo>
                    <a:pt x="891" y="1439"/>
                    <a:pt x="940" y="1446"/>
                    <a:pt x="984" y="1465"/>
                  </a:cubicBezTo>
                  <a:cubicBezTo>
                    <a:pt x="1298" y="1612"/>
                    <a:pt x="1444" y="1654"/>
                    <a:pt x="1528" y="1654"/>
                  </a:cubicBezTo>
                  <a:cubicBezTo>
                    <a:pt x="1585" y="1639"/>
                    <a:pt x="1633" y="1606"/>
                    <a:pt x="1717" y="1606"/>
                  </a:cubicBezTo>
                  <a:cubicBezTo>
                    <a:pt x="1756" y="1606"/>
                    <a:pt x="1803" y="1613"/>
                    <a:pt x="1863" y="1633"/>
                  </a:cubicBezTo>
                  <a:cubicBezTo>
                    <a:pt x="1957" y="1668"/>
                    <a:pt x="2011" y="1696"/>
                    <a:pt x="2063" y="1696"/>
                  </a:cubicBezTo>
                  <a:cubicBezTo>
                    <a:pt x="2103" y="1696"/>
                    <a:pt x="2142" y="1679"/>
                    <a:pt x="2198" y="1633"/>
                  </a:cubicBezTo>
                  <a:cubicBezTo>
                    <a:pt x="2344" y="1507"/>
                    <a:pt x="2407" y="1507"/>
                    <a:pt x="2449" y="1361"/>
                  </a:cubicBezTo>
                  <a:cubicBezTo>
                    <a:pt x="2512" y="1214"/>
                    <a:pt x="2491" y="1152"/>
                    <a:pt x="2470" y="1005"/>
                  </a:cubicBezTo>
                  <a:cubicBezTo>
                    <a:pt x="2449" y="838"/>
                    <a:pt x="2470" y="754"/>
                    <a:pt x="2533" y="670"/>
                  </a:cubicBezTo>
                  <a:cubicBezTo>
                    <a:pt x="2616" y="607"/>
                    <a:pt x="2658" y="419"/>
                    <a:pt x="2637" y="335"/>
                  </a:cubicBezTo>
                  <a:cubicBezTo>
                    <a:pt x="2619" y="245"/>
                    <a:pt x="2741" y="1"/>
                    <a:pt x="2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518;p126">
              <a:extLst>
                <a:ext uri="{FF2B5EF4-FFF2-40B4-BE49-F238E27FC236}">
                  <a16:creationId xmlns:a16="http://schemas.microsoft.com/office/drawing/2014/main" id="{6F84FBB6-8506-E588-0F52-8554EE5995A6}"/>
                </a:ext>
              </a:extLst>
            </p:cNvPr>
            <p:cNvSpPr/>
            <p:nvPr/>
          </p:nvSpPr>
          <p:spPr>
            <a:xfrm>
              <a:off x="3141279" y="2584183"/>
              <a:ext cx="126057" cy="60629"/>
            </a:xfrm>
            <a:custGeom>
              <a:avLst/>
              <a:gdLst/>
              <a:ahLst/>
              <a:cxnLst/>
              <a:rect l="l" t="t" r="r" b="b"/>
              <a:pathLst>
                <a:path w="2942" h="1415" extrusionOk="0">
                  <a:moveTo>
                    <a:pt x="1190" y="0"/>
                  </a:moveTo>
                  <a:cubicBezTo>
                    <a:pt x="1090" y="0"/>
                    <a:pt x="1017" y="32"/>
                    <a:pt x="996" y="157"/>
                  </a:cubicBezTo>
                  <a:cubicBezTo>
                    <a:pt x="954" y="409"/>
                    <a:pt x="996" y="429"/>
                    <a:pt x="996" y="576"/>
                  </a:cubicBezTo>
                  <a:cubicBezTo>
                    <a:pt x="1017" y="743"/>
                    <a:pt x="1143" y="701"/>
                    <a:pt x="975" y="827"/>
                  </a:cubicBezTo>
                  <a:cubicBezTo>
                    <a:pt x="808" y="953"/>
                    <a:pt x="850" y="869"/>
                    <a:pt x="661" y="973"/>
                  </a:cubicBezTo>
                  <a:cubicBezTo>
                    <a:pt x="473" y="1078"/>
                    <a:pt x="285" y="994"/>
                    <a:pt x="180" y="1099"/>
                  </a:cubicBezTo>
                  <a:cubicBezTo>
                    <a:pt x="100" y="1199"/>
                    <a:pt x="1" y="1414"/>
                    <a:pt x="414" y="1414"/>
                  </a:cubicBezTo>
                  <a:cubicBezTo>
                    <a:pt x="433" y="1414"/>
                    <a:pt x="452" y="1414"/>
                    <a:pt x="473" y="1413"/>
                  </a:cubicBezTo>
                  <a:cubicBezTo>
                    <a:pt x="703" y="1413"/>
                    <a:pt x="619" y="1413"/>
                    <a:pt x="891" y="1329"/>
                  </a:cubicBezTo>
                  <a:cubicBezTo>
                    <a:pt x="1104" y="1264"/>
                    <a:pt x="1163" y="1211"/>
                    <a:pt x="1229" y="1211"/>
                  </a:cubicBezTo>
                  <a:cubicBezTo>
                    <a:pt x="1247" y="1211"/>
                    <a:pt x="1266" y="1215"/>
                    <a:pt x="1289" y="1225"/>
                  </a:cubicBezTo>
                  <a:cubicBezTo>
                    <a:pt x="1415" y="1266"/>
                    <a:pt x="1310" y="1266"/>
                    <a:pt x="1477" y="1287"/>
                  </a:cubicBezTo>
                  <a:cubicBezTo>
                    <a:pt x="1523" y="1300"/>
                    <a:pt x="1558" y="1305"/>
                    <a:pt x="1590" y="1305"/>
                  </a:cubicBezTo>
                  <a:cubicBezTo>
                    <a:pt x="1660" y="1305"/>
                    <a:pt x="1711" y="1281"/>
                    <a:pt x="1812" y="1266"/>
                  </a:cubicBezTo>
                  <a:cubicBezTo>
                    <a:pt x="1914" y="1254"/>
                    <a:pt x="1961" y="1233"/>
                    <a:pt x="2025" y="1233"/>
                  </a:cubicBezTo>
                  <a:cubicBezTo>
                    <a:pt x="2067" y="1233"/>
                    <a:pt x="2115" y="1242"/>
                    <a:pt x="2189" y="1266"/>
                  </a:cubicBezTo>
                  <a:cubicBezTo>
                    <a:pt x="2377" y="1308"/>
                    <a:pt x="2419" y="1350"/>
                    <a:pt x="2523" y="1350"/>
                  </a:cubicBezTo>
                  <a:cubicBezTo>
                    <a:pt x="2649" y="1350"/>
                    <a:pt x="2942" y="1141"/>
                    <a:pt x="2670" y="1120"/>
                  </a:cubicBezTo>
                  <a:cubicBezTo>
                    <a:pt x="2419" y="1099"/>
                    <a:pt x="2419" y="1099"/>
                    <a:pt x="2189" y="1078"/>
                  </a:cubicBezTo>
                  <a:cubicBezTo>
                    <a:pt x="1959" y="1036"/>
                    <a:pt x="2042" y="994"/>
                    <a:pt x="1854" y="994"/>
                  </a:cubicBezTo>
                  <a:lnTo>
                    <a:pt x="1456" y="994"/>
                  </a:lnTo>
                  <a:cubicBezTo>
                    <a:pt x="1435" y="994"/>
                    <a:pt x="1411" y="996"/>
                    <a:pt x="1386" y="996"/>
                  </a:cubicBezTo>
                  <a:cubicBezTo>
                    <a:pt x="1314" y="996"/>
                    <a:pt x="1247" y="984"/>
                    <a:pt x="1310" y="890"/>
                  </a:cubicBezTo>
                  <a:cubicBezTo>
                    <a:pt x="1415" y="743"/>
                    <a:pt x="1435" y="827"/>
                    <a:pt x="1561" y="701"/>
                  </a:cubicBezTo>
                  <a:cubicBezTo>
                    <a:pt x="1666" y="555"/>
                    <a:pt x="1749" y="660"/>
                    <a:pt x="1707" y="492"/>
                  </a:cubicBezTo>
                  <a:cubicBezTo>
                    <a:pt x="1687" y="325"/>
                    <a:pt x="1687" y="325"/>
                    <a:pt x="1707" y="262"/>
                  </a:cubicBezTo>
                  <a:cubicBezTo>
                    <a:pt x="1707" y="199"/>
                    <a:pt x="1791" y="53"/>
                    <a:pt x="1540" y="32"/>
                  </a:cubicBezTo>
                  <a:cubicBezTo>
                    <a:pt x="1415" y="32"/>
                    <a:pt x="1289"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2" name="Google Shape;21472;p64"/>
          <p:cNvSpPr txBox="1">
            <a:spLocks noGrp="1"/>
          </p:cNvSpPr>
          <p:nvPr>
            <p:ph type="title"/>
          </p:nvPr>
        </p:nvSpPr>
        <p:spPr>
          <a:xfrm>
            <a:off x="74645" y="139958"/>
            <a:ext cx="8817429" cy="4935895"/>
          </a:xfrm>
          <a:prstGeom prst="rect">
            <a:avLst/>
          </a:prstGeom>
        </p:spPr>
        <p:txBody>
          <a:bodyPr spcFirstLastPara="1" wrap="square" lIns="91425" tIns="91425" rIns="91425" bIns="91425" anchor="ctr" anchorCtr="0">
            <a:noAutofit/>
          </a:bodyPr>
          <a:lstStyle/>
          <a:p>
            <a:pPr algn="l">
              <a:lnSpc>
                <a:spcPct val="150000"/>
              </a:lnSpc>
            </a:pP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Balance</a:t>
            </a:r>
            <a:r>
              <a:rPr lang="en-US" sz="1500" dirty="0">
                <a:solidFill>
                  <a:schemeClr val="accent1">
                    <a:lumMod val="50000"/>
                  </a:schemeClr>
                </a:solidFill>
                <a:highlight>
                  <a:srgbClr val="FFFF00"/>
                </a:highlight>
                <a:latin typeface="Segoe Print" panose="02000600000000000000" pitchFamily="2" charset="0"/>
                <a:cs typeface="Aharoni" panose="02010803020104030203" pitchFamily="2" charset="-79"/>
              </a:rPr>
              <a:t>:</a:t>
            </a:r>
            <a:r>
              <a:rPr lang="en-US" sz="1500" dirty="0">
                <a:solidFill>
                  <a:schemeClr val="accent1">
                    <a:lumMod val="50000"/>
                  </a:schemeClr>
                </a:solidFill>
                <a:latin typeface="Segoe Print" panose="02000600000000000000" pitchFamily="2" charset="0"/>
                <a:cs typeface="Aharoni" panose="02010803020104030203" pitchFamily="2" charset="-79"/>
              </a:rPr>
              <a:t> Balance refers to how well the different flavor components of the coffee work together.</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o	A well-balanced coffee is in that no single attribute overpowers the others. One may stand out slightly, but you are still able to single out the distinct aroma, taste and acidity. And this is where slowing down with every sip becomes all the more important.</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Uniformity</a:t>
            </a:r>
            <a:r>
              <a:rPr lang="en-US" sz="1500" dirty="0">
                <a:solidFill>
                  <a:schemeClr val="accent1">
                    <a:lumMod val="50000"/>
                  </a:schemeClr>
                </a:solidFill>
                <a:highlight>
                  <a:srgbClr val="FFFF00"/>
                </a:highlight>
                <a:latin typeface="Segoe Print" panose="02000600000000000000" pitchFamily="2" charset="0"/>
                <a:cs typeface="Aharoni" panose="02010803020104030203" pitchFamily="2" charset="-79"/>
              </a:rPr>
              <a:t>:</a:t>
            </a:r>
            <a:r>
              <a:rPr lang="en-US" sz="1500" dirty="0">
                <a:solidFill>
                  <a:schemeClr val="accent1">
                    <a:lumMod val="50000"/>
                  </a:schemeClr>
                </a:solidFill>
                <a:latin typeface="Segoe Print" panose="02000600000000000000" pitchFamily="2" charset="0"/>
                <a:cs typeface="Aharoni" panose="02010803020104030203" pitchFamily="2" charset="-79"/>
              </a:rPr>
              <a:t> Uniformity refers to the consistency of the coffee from cup to cup.</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o	The Uniformity attribute is defined as “uniformity between cups in the same coffee sample,” or in other words, the uniformity of the coffee beans in the batch.</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Clean Cup: </a:t>
            </a:r>
            <a:r>
              <a:rPr lang="en-US" sz="1500" dirty="0">
                <a:solidFill>
                  <a:schemeClr val="accent1">
                    <a:lumMod val="50000"/>
                  </a:schemeClr>
                </a:solidFill>
                <a:latin typeface="Segoe Print" panose="02000600000000000000" pitchFamily="2" charset="0"/>
                <a:cs typeface="Aharoni" panose="02010803020104030203" pitchFamily="2" charset="-79"/>
              </a:rPr>
              <a:t>A clean cup refers to a coffee that is free of any off-flavors or defects, such as sourness, mustiness, or staleness.</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o	A coffee has a “clean cup” if no unusual or “non-coffee like” tastes or aromas (which could be a result of defects) interfere with a coffee’s taste or aftertaste.</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Sweetness: </a:t>
            </a:r>
            <a:r>
              <a:rPr lang="en-US" sz="1500" dirty="0">
                <a:solidFill>
                  <a:schemeClr val="accent1">
                    <a:lumMod val="50000"/>
                  </a:schemeClr>
                </a:solidFill>
                <a:latin typeface="Segoe Print" panose="02000600000000000000" pitchFamily="2" charset="0"/>
                <a:cs typeface="Aharoni" panose="02010803020104030203" pitchFamily="2" charset="-79"/>
              </a:rPr>
              <a:t>It can be described as caramel-like, fruity, or floral, and is a desirable quality in coffee.</a:t>
            </a:r>
          </a:p>
        </p:txBody>
      </p:sp>
    </p:spTree>
    <p:extLst>
      <p:ext uri="{BB962C8B-B14F-4D97-AF65-F5344CB8AC3E}">
        <p14:creationId xmlns:p14="http://schemas.microsoft.com/office/powerpoint/2010/main" val="114640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grpSp>
        <p:nvGrpSpPr>
          <p:cNvPr id="2" name="Google Shape;26486;p126">
            <a:extLst>
              <a:ext uri="{FF2B5EF4-FFF2-40B4-BE49-F238E27FC236}">
                <a16:creationId xmlns:a16="http://schemas.microsoft.com/office/drawing/2014/main" id="{31E85153-B840-751E-4316-3CD9DDDF295D}"/>
              </a:ext>
            </a:extLst>
          </p:cNvPr>
          <p:cNvGrpSpPr/>
          <p:nvPr/>
        </p:nvGrpSpPr>
        <p:grpSpPr>
          <a:xfrm>
            <a:off x="2527198" y="1874117"/>
            <a:ext cx="1309583" cy="962879"/>
            <a:chOff x="2333992" y="2561987"/>
            <a:chExt cx="1723161" cy="1181032"/>
          </a:xfrm>
        </p:grpSpPr>
        <p:sp>
          <p:nvSpPr>
            <p:cNvPr id="3" name="Google Shape;26487;p126">
              <a:extLst>
                <a:ext uri="{FF2B5EF4-FFF2-40B4-BE49-F238E27FC236}">
                  <a16:creationId xmlns:a16="http://schemas.microsoft.com/office/drawing/2014/main" id="{A5E8852F-F058-5E73-8B20-F1F0308E543E}"/>
                </a:ext>
              </a:extLst>
            </p:cNvPr>
            <p:cNvSpPr/>
            <p:nvPr/>
          </p:nvSpPr>
          <p:spPr>
            <a:xfrm>
              <a:off x="2333992" y="3058915"/>
              <a:ext cx="1647872" cy="684103"/>
            </a:xfrm>
            <a:custGeom>
              <a:avLst/>
              <a:gdLst/>
              <a:ahLst/>
              <a:cxnLst/>
              <a:rect l="l" t="t" r="r" b="b"/>
              <a:pathLst>
                <a:path w="38459" h="15966" extrusionOk="0">
                  <a:moveTo>
                    <a:pt x="19229" y="1"/>
                  </a:moveTo>
                  <a:cubicBezTo>
                    <a:pt x="8621" y="1"/>
                    <a:pt x="0" y="3578"/>
                    <a:pt x="0" y="7972"/>
                  </a:cubicBezTo>
                  <a:cubicBezTo>
                    <a:pt x="0" y="12387"/>
                    <a:pt x="8621" y="15965"/>
                    <a:pt x="19229" y="15965"/>
                  </a:cubicBezTo>
                  <a:cubicBezTo>
                    <a:pt x="29858" y="15965"/>
                    <a:pt x="38458" y="12387"/>
                    <a:pt x="38458" y="7972"/>
                  </a:cubicBezTo>
                  <a:cubicBezTo>
                    <a:pt x="38458" y="3578"/>
                    <a:pt x="29858" y="1"/>
                    <a:pt x="19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488;p126">
              <a:extLst>
                <a:ext uri="{FF2B5EF4-FFF2-40B4-BE49-F238E27FC236}">
                  <a16:creationId xmlns:a16="http://schemas.microsoft.com/office/drawing/2014/main" id="{131AA7CF-3C96-050F-A749-97ECC0D02B20}"/>
                </a:ext>
              </a:extLst>
            </p:cNvPr>
            <p:cNvSpPr/>
            <p:nvPr/>
          </p:nvSpPr>
          <p:spPr>
            <a:xfrm>
              <a:off x="2506119" y="3079526"/>
              <a:ext cx="1438091" cy="492232"/>
            </a:xfrm>
            <a:custGeom>
              <a:avLst/>
              <a:gdLst/>
              <a:ahLst/>
              <a:cxnLst/>
              <a:rect l="l" t="t" r="r" b="b"/>
              <a:pathLst>
                <a:path w="33563" h="11488" extrusionOk="0">
                  <a:moveTo>
                    <a:pt x="15840" y="1"/>
                  </a:moveTo>
                  <a:cubicBezTo>
                    <a:pt x="8893" y="1"/>
                    <a:pt x="2909" y="1654"/>
                    <a:pt x="1" y="4081"/>
                  </a:cubicBezTo>
                  <a:cubicBezTo>
                    <a:pt x="3181" y="2135"/>
                    <a:pt x="8559" y="859"/>
                    <a:pt x="14626" y="859"/>
                  </a:cubicBezTo>
                  <a:cubicBezTo>
                    <a:pt x="24419" y="859"/>
                    <a:pt x="32349" y="4144"/>
                    <a:pt x="32349" y="8203"/>
                  </a:cubicBezTo>
                  <a:cubicBezTo>
                    <a:pt x="32349" y="9395"/>
                    <a:pt x="31679" y="10504"/>
                    <a:pt x="30487" y="11488"/>
                  </a:cubicBezTo>
                  <a:cubicBezTo>
                    <a:pt x="32411" y="10316"/>
                    <a:pt x="33562" y="8893"/>
                    <a:pt x="33562" y="7366"/>
                  </a:cubicBezTo>
                  <a:cubicBezTo>
                    <a:pt x="33562" y="3307"/>
                    <a:pt x="25611" y="1"/>
                    <a:pt x="15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489;p126">
              <a:extLst>
                <a:ext uri="{FF2B5EF4-FFF2-40B4-BE49-F238E27FC236}">
                  <a16:creationId xmlns:a16="http://schemas.microsoft.com/office/drawing/2014/main" id="{42CC8F40-5876-99E9-5FD8-20726534026E}"/>
                </a:ext>
              </a:extLst>
            </p:cNvPr>
            <p:cNvSpPr/>
            <p:nvPr/>
          </p:nvSpPr>
          <p:spPr>
            <a:xfrm>
              <a:off x="2462198" y="2705876"/>
              <a:ext cx="1594955" cy="877345"/>
            </a:xfrm>
            <a:custGeom>
              <a:avLst/>
              <a:gdLst/>
              <a:ahLst/>
              <a:cxnLst/>
              <a:rect l="l" t="t" r="r" b="b"/>
              <a:pathLst>
                <a:path w="37224" h="20476" extrusionOk="0">
                  <a:moveTo>
                    <a:pt x="32567" y="8680"/>
                  </a:moveTo>
                  <a:cubicBezTo>
                    <a:pt x="34008" y="8680"/>
                    <a:pt x="34296" y="10626"/>
                    <a:pt x="33478" y="11880"/>
                  </a:cubicBezTo>
                  <a:cubicBezTo>
                    <a:pt x="32813" y="12919"/>
                    <a:pt x="31744" y="13669"/>
                    <a:pt x="29763" y="13669"/>
                  </a:cubicBezTo>
                  <a:cubicBezTo>
                    <a:pt x="29191" y="13669"/>
                    <a:pt x="28544" y="13606"/>
                    <a:pt x="27808" y="13470"/>
                  </a:cubicBezTo>
                  <a:cubicBezTo>
                    <a:pt x="27808" y="13470"/>
                    <a:pt x="28875" y="11127"/>
                    <a:pt x="28729" y="9056"/>
                  </a:cubicBezTo>
                  <a:lnTo>
                    <a:pt x="28729" y="9056"/>
                  </a:lnTo>
                  <a:cubicBezTo>
                    <a:pt x="28729" y="9056"/>
                    <a:pt x="28842" y="9059"/>
                    <a:pt x="29037" y="9059"/>
                  </a:cubicBezTo>
                  <a:cubicBezTo>
                    <a:pt x="29622" y="9059"/>
                    <a:pt x="30936" y="9024"/>
                    <a:pt x="32097" y="8742"/>
                  </a:cubicBezTo>
                  <a:cubicBezTo>
                    <a:pt x="32266" y="8700"/>
                    <a:pt x="32422" y="8680"/>
                    <a:pt x="32567" y="8680"/>
                  </a:cubicBezTo>
                  <a:close/>
                  <a:moveTo>
                    <a:pt x="13963" y="1"/>
                  </a:moveTo>
                  <a:cubicBezTo>
                    <a:pt x="8217" y="1"/>
                    <a:pt x="2783" y="1131"/>
                    <a:pt x="1863" y="4348"/>
                  </a:cubicBezTo>
                  <a:cubicBezTo>
                    <a:pt x="1863" y="4348"/>
                    <a:pt x="1" y="16714"/>
                    <a:pt x="11027" y="19727"/>
                  </a:cubicBezTo>
                  <a:cubicBezTo>
                    <a:pt x="12961" y="20256"/>
                    <a:pt x="14702" y="20476"/>
                    <a:pt x="16260" y="20476"/>
                  </a:cubicBezTo>
                  <a:cubicBezTo>
                    <a:pt x="23572" y="20476"/>
                    <a:pt x="26862" y="15631"/>
                    <a:pt x="27138" y="15165"/>
                  </a:cubicBezTo>
                  <a:cubicBezTo>
                    <a:pt x="27138" y="15165"/>
                    <a:pt x="28144" y="15533"/>
                    <a:pt x="29498" y="15533"/>
                  </a:cubicBezTo>
                  <a:cubicBezTo>
                    <a:pt x="31015" y="15533"/>
                    <a:pt x="32970" y="15072"/>
                    <a:pt x="34441" y="13115"/>
                  </a:cubicBezTo>
                  <a:cubicBezTo>
                    <a:pt x="37224" y="9390"/>
                    <a:pt x="35152" y="7486"/>
                    <a:pt x="34169" y="7068"/>
                  </a:cubicBezTo>
                  <a:cubicBezTo>
                    <a:pt x="33713" y="6887"/>
                    <a:pt x="33096" y="6815"/>
                    <a:pt x="32452" y="6815"/>
                  </a:cubicBezTo>
                  <a:cubicBezTo>
                    <a:pt x="31678" y="6815"/>
                    <a:pt x="30863" y="6919"/>
                    <a:pt x="30235" y="7068"/>
                  </a:cubicBezTo>
                  <a:cubicBezTo>
                    <a:pt x="29969" y="7131"/>
                    <a:pt x="29752" y="7157"/>
                    <a:pt x="29574" y="7157"/>
                  </a:cubicBezTo>
                  <a:cubicBezTo>
                    <a:pt x="28981" y="7157"/>
                    <a:pt x="28828" y="6868"/>
                    <a:pt x="28812" y="6691"/>
                  </a:cubicBezTo>
                  <a:cubicBezTo>
                    <a:pt x="28812" y="6691"/>
                    <a:pt x="29231" y="4013"/>
                    <a:pt x="28666" y="3071"/>
                  </a:cubicBezTo>
                  <a:cubicBezTo>
                    <a:pt x="27711" y="1521"/>
                    <a:pt x="20627"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490;p126">
              <a:extLst>
                <a:ext uri="{FF2B5EF4-FFF2-40B4-BE49-F238E27FC236}">
                  <a16:creationId xmlns:a16="http://schemas.microsoft.com/office/drawing/2014/main" id="{E11CCB91-C3F2-85AB-0A09-BD488AAC269F}"/>
                </a:ext>
              </a:extLst>
            </p:cNvPr>
            <p:cNvSpPr/>
            <p:nvPr/>
          </p:nvSpPr>
          <p:spPr>
            <a:xfrm>
              <a:off x="2551840" y="2963875"/>
              <a:ext cx="314758" cy="550505"/>
            </a:xfrm>
            <a:custGeom>
              <a:avLst/>
              <a:gdLst/>
              <a:ahLst/>
              <a:cxnLst/>
              <a:rect l="l" t="t" r="r" b="b"/>
              <a:pathLst>
                <a:path w="7346" h="12848" extrusionOk="0">
                  <a:moveTo>
                    <a:pt x="1" y="1"/>
                  </a:moveTo>
                  <a:cubicBezTo>
                    <a:pt x="315" y="9960"/>
                    <a:pt x="7345" y="12848"/>
                    <a:pt x="7345" y="12848"/>
                  </a:cubicBezTo>
                  <a:lnTo>
                    <a:pt x="7345" y="12848"/>
                  </a:lnTo>
                  <a:cubicBezTo>
                    <a:pt x="2637" y="9458"/>
                    <a:pt x="3663" y="2637"/>
                    <a:pt x="3663" y="2637"/>
                  </a:cubicBezTo>
                  <a:cubicBezTo>
                    <a:pt x="817" y="1758"/>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491;p126">
              <a:extLst>
                <a:ext uri="{FF2B5EF4-FFF2-40B4-BE49-F238E27FC236}">
                  <a16:creationId xmlns:a16="http://schemas.microsoft.com/office/drawing/2014/main" id="{99DD3B4E-4DE4-616B-41DA-87FCA9263201}"/>
                </a:ext>
              </a:extLst>
            </p:cNvPr>
            <p:cNvSpPr/>
            <p:nvPr/>
          </p:nvSpPr>
          <p:spPr>
            <a:xfrm>
              <a:off x="2540185" y="2642887"/>
              <a:ext cx="1162838" cy="484177"/>
            </a:xfrm>
            <a:custGeom>
              <a:avLst/>
              <a:gdLst/>
              <a:ahLst/>
              <a:cxnLst/>
              <a:rect l="l" t="t" r="r" b="b"/>
              <a:pathLst>
                <a:path w="27139" h="11300" extrusionOk="0">
                  <a:moveTo>
                    <a:pt x="13580" y="1"/>
                  </a:moveTo>
                  <a:cubicBezTo>
                    <a:pt x="6090" y="1"/>
                    <a:pt x="1" y="2533"/>
                    <a:pt x="1" y="5650"/>
                  </a:cubicBezTo>
                  <a:cubicBezTo>
                    <a:pt x="1" y="8768"/>
                    <a:pt x="6090" y="11300"/>
                    <a:pt x="13580" y="11300"/>
                  </a:cubicBezTo>
                  <a:cubicBezTo>
                    <a:pt x="21071" y="11300"/>
                    <a:pt x="27139" y="8768"/>
                    <a:pt x="27139" y="5650"/>
                  </a:cubicBezTo>
                  <a:cubicBezTo>
                    <a:pt x="27139" y="2533"/>
                    <a:pt x="21071" y="1"/>
                    <a:pt x="1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92;p126">
              <a:extLst>
                <a:ext uri="{FF2B5EF4-FFF2-40B4-BE49-F238E27FC236}">
                  <a16:creationId xmlns:a16="http://schemas.microsoft.com/office/drawing/2014/main" id="{A9414254-B666-D917-CD2E-F5BE0D5BD69F}"/>
                </a:ext>
              </a:extLst>
            </p:cNvPr>
            <p:cNvSpPr/>
            <p:nvPr/>
          </p:nvSpPr>
          <p:spPr>
            <a:xfrm>
              <a:off x="2580549" y="2735271"/>
              <a:ext cx="1084856" cy="365789"/>
            </a:xfrm>
            <a:custGeom>
              <a:avLst/>
              <a:gdLst/>
              <a:ahLst/>
              <a:cxnLst/>
              <a:rect l="l" t="t" r="r" b="b"/>
              <a:pathLst>
                <a:path w="25319" h="8537" extrusionOk="0">
                  <a:moveTo>
                    <a:pt x="12638" y="0"/>
                  </a:moveTo>
                  <a:cubicBezTo>
                    <a:pt x="6319" y="0"/>
                    <a:pt x="1151" y="1988"/>
                    <a:pt x="0" y="4582"/>
                  </a:cubicBezTo>
                  <a:cubicBezTo>
                    <a:pt x="2009" y="6905"/>
                    <a:pt x="6884" y="8537"/>
                    <a:pt x="12680" y="8537"/>
                  </a:cubicBezTo>
                  <a:cubicBezTo>
                    <a:pt x="18413" y="8537"/>
                    <a:pt x="23268" y="6863"/>
                    <a:pt x="25318" y="4561"/>
                  </a:cubicBezTo>
                  <a:cubicBezTo>
                    <a:pt x="24209" y="1946"/>
                    <a:pt x="18978" y="0"/>
                    <a:pt x="12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93;p126">
              <a:extLst>
                <a:ext uri="{FF2B5EF4-FFF2-40B4-BE49-F238E27FC236}">
                  <a16:creationId xmlns:a16="http://schemas.microsoft.com/office/drawing/2014/main" id="{FD88CEE5-062B-8B64-E4C6-015624747D26}"/>
                </a:ext>
              </a:extLst>
            </p:cNvPr>
            <p:cNvSpPr/>
            <p:nvPr/>
          </p:nvSpPr>
          <p:spPr>
            <a:xfrm>
              <a:off x="2557239" y="2605265"/>
              <a:ext cx="1175393" cy="495788"/>
            </a:xfrm>
            <a:custGeom>
              <a:avLst/>
              <a:gdLst/>
              <a:ahLst/>
              <a:cxnLst/>
              <a:rect l="l" t="t" r="r" b="b"/>
              <a:pathLst>
                <a:path w="27432" h="11571" extrusionOk="0">
                  <a:moveTo>
                    <a:pt x="13203" y="0"/>
                  </a:moveTo>
                  <a:cubicBezTo>
                    <a:pt x="13203" y="0"/>
                    <a:pt x="712" y="1590"/>
                    <a:pt x="0" y="6277"/>
                  </a:cubicBezTo>
                  <a:cubicBezTo>
                    <a:pt x="0" y="6277"/>
                    <a:pt x="168" y="11257"/>
                    <a:pt x="13203" y="11571"/>
                  </a:cubicBezTo>
                  <a:cubicBezTo>
                    <a:pt x="27431" y="11132"/>
                    <a:pt x="26239" y="5922"/>
                    <a:pt x="26239" y="5922"/>
                  </a:cubicBezTo>
                  <a:cubicBezTo>
                    <a:pt x="25276" y="1904"/>
                    <a:pt x="13203" y="0"/>
                    <a:pt x="13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494;p126">
              <a:extLst>
                <a:ext uri="{FF2B5EF4-FFF2-40B4-BE49-F238E27FC236}">
                  <a16:creationId xmlns:a16="http://schemas.microsoft.com/office/drawing/2014/main" id="{2A19548D-B977-5C3E-343E-DF54BBD78A6E}"/>
                </a:ext>
              </a:extLst>
            </p:cNvPr>
            <p:cNvSpPr/>
            <p:nvPr/>
          </p:nvSpPr>
          <p:spPr>
            <a:xfrm>
              <a:off x="2559038" y="2581055"/>
              <a:ext cx="1126975" cy="466009"/>
            </a:xfrm>
            <a:custGeom>
              <a:avLst/>
              <a:gdLst/>
              <a:ahLst/>
              <a:cxnLst/>
              <a:rect l="l" t="t" r="r" b="b"/>
              <a:pathLst>
                <a:path w="26302" h="10876" extrusionOk="0">
                  <a:moveTo>
                    <a:pt x="13161" y="0"/>
                  </a:moveTo>
                  <a:cubicBezTo>
                    <a:pt x="13161" y="0"/>
                    <a:pt x="5106" y="126"/>
                    <a:pt x="754" y="6026"/>
                  </a:cubicBezTo>
                  <a:cubicBezTo>
                    <a:pt x="754" y="6026"/>
                    <a:pt x="0" y="6968"/>
                    <a:pt x="1528" y="7784"/>
                  </a:cubicBezTo>
                  <a:cubicBezTo>
                    <a:pt x="2628" y="8364"/>
                    <a:pt x="7573" y="10876"/>
                    <a:pt x="12686" y="10876"/>
                  </a:cubicBezTo>
                  <a:cubicBezTo>
                    <a:pt x="12921" y="10876"/>
                    <a:pt x="13156" y="10871"/>
                    <a:pt x="13391" y="10860"/>
                  </a:cubicBezTo>
                  <a:cubicBezTo>
                    <a:pt x="13626" y="10871"/>
                    <a:pt x="13859" y="10876"/>
                    <a:pt x="14091" y="10876"/>
                  </a:cubicBezTo>
                  <a:cubicBezTo>
                    <a:pt x="19150" y="10876"/>
                    <a:pt x="23674" y="8364"/>
                    <a:pt x="24774" y="7784"/>
                  </a:cubicBezTo>
                  <a:cubicBezTo>
                    <a:pt x="26301" y="6968"/>
                    <a:pt x="25569" y="6026"/>
                    <a:pt x="25569" y="6026"/>
                  </a:cubicBezTo>
                  <a:cubicBezTo>
                    <a:pt x="21196" y="126"/>
                    <a:pt x="13161" y="0"/>
                    <a:pt x="13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495;p126">
              <a:extLst>
                <a:ext uri="{FF2B5EF4-FFF2-40B4-BE49-F238E27FC236}">
                  <a16:creationId xmlns:a16="http://schemas.microsoft.com/office/drawing/2014/main" id="{52A72DA4-88AE-CFB6-7EF0-E4369271EC12}"/>
                </a:ext>
              </a:extLst>
            </p:cNvPr>
            <p:cNvSpPr/>
            <p:nvPr/>
          </p:nvSpPr>
          <p:spPr>
            <a:xfrm>
              <a:off x="2928402" y="2561987"/>
              <a:ext cx="382885" cy="121301"/>
            </a:xfrm>
            <a:custGeom>
              <a:avLst/>
              <a:gdLst/>
              <a:ahLst/>
              <a:cxnLst/>
              <a:rect l="l" t="t" r="r" b="b"/>
              <a:pathLst>
                <a:path w="8936" h="2831" extrusionOk="0">
                  <a:moveTo>
                    <a:pt x="3038" y="0"/>
                  </a:moveTo>
                  <a:cubicBezTo>
                    <a:pt x="3027" y="0"/>
                    <a:pt x="3000" y="8"/>
                    <a:pt x="2930" y="27"/>
                  </a:cubicBezTo>
                  <a:cubicBezTo>
                    <a:pt x="2700" y="110"/>
                    <a:pt x="2512" y="90"/>
                    <a:pt x="2428" y="215"/>
                  </a:cubicBezTo>
                  <a:cubicBezTo>
                    <a:pt x="2365" y="341"/>
                    <a:pt x="2240" y="403"/>
                    <a:pt x="2093" y="445"/>
                  </a:cubicBezTo>
                  <a:cubicBezTo>
                    <a:pt x="1947" y="508"/>
                    <a:pt x="1842" y="654"/>
                    <a:pt x="1842" y="654"/>
                  </a:cubicBezTo>
                  <a:cubicBezTo>
                    <a:pt x="1842" y="654"/>
                    <a:pt x="1673" y="747"/>
                    <a:pt x="1546" y="747"/>
                  </a:cubicBezTo>
                  <a:cubicBezTo>
                    <a:pt x="1524" y="747"/>
                    <a:pt x="1504" y="744"/>
                    <a:pt x="1486" y="738"/>
                  </a:cubicBezTo>
                  <a:cubicBezTo>
                    <a:pt x="1372" y="681"/>
                    <a:pt x="1258" y="589"/>
                    <a:pt x="1191" y="589"/>
                  </a:cubicBezTo>
                  <a:cubicBezTo>
                    <a:pt x="1184" y="589"/>
                    <a:pt x="1178" y="590"/>
                    <a:pt x="1173" y="592"/>
                  </a:cubicBezTo>
                  <a:cubicBezTo>
                    <a:pt x="1089" y="634"/>
                    <a:pt x="1026" y="675"/>
                    <a:pt x="1005" y="780"/>
                  </a:cubicBezTo>
                  <a:cubicBezTo>
                    <a:pt x="982" y="838"/>
                    <a:pt x="946" y="851"/>
                    <a:pt x="882" y="851"/>
                  </a:cubicBezTo>
                  <a:cubicBezTo>
                    <a:pt x="832" y="851"/>
                    <a:pt x="763" y="843"/>
                    <a:pt x="670" y="843"/>
                  </a:cubicBezTo>
                  <a:cubicBezTo>
                    <a:pt x="482" y="843"/>
                    <a:pt x="419" y="885"/>
                    <a:pt x="357" y="947"/>
                  </a:cubicBezTo>
                  <a:cubicBezTo>
                    <a:pt x="273" y="989"/>
                    <a:pt x="1" y="1031"/>
                    <a:pt x="273" y="1219"/>
                  </a:cubicBezTo>
                  <a:cubicBezTo>
                    <a:pt x="495" y="1374"/>
                    <a:pt x="592" y="1388"/>
                    <a:pt x="757" y="1388"/>
                  </a:cubicBezTo>
                  <a:cubicBezTo>
                    <a:pt x="794" y="1388"/>
                    <a:pt x="834" y="1387"/>
                    <a:pt x="880" y="1387"/>
                  </a:cubicBezTo>
                  <a:cubicBezTo>
                    <a:pt x="963" y="1387"/>
                    <a:pt x="1041" y="1381"/>
                    <a:pt x="1115" y="1381"/>
                  </a:cubicBezTo>
                  <a:cubicBezTo>
                    <a:pt x="1244" y="1381"/>
                    <a:pt x="1359" y="1398"/>
                    <a:pt x="1465" y="1491"/>
                  </a:cubicBezTo>
                  <a:cubicBezTo>
                    <a:pt x="1591" y="1586"/>
                    <a:pt x="1646" y="1668"/>
                    <a:pt x="1763" y="1668"/>
                  </a:cubicBezTo>
                  <a:cubicBezTo>
                    <a:pt x="1802" y="1668"/>
                    <a:pt x="1847" y="1659"/>
                    <a:pt x="1905" y="1638"/>
                  </a:cubicBezTo>
                  <a:cubicBezTo>
                    <a:pt x="2086" y="1578"/>
                    <a:pt x="2147" y="1484"/>
                    <a:pt x="2230" y="1484"/>
                  </a:cubicBezTo>
                  <a:cubicBezTo>
                    <a:pt x="2262" y="1484"/>
                    <a:pt x="2298" y="1498"/>
                    <a:pt x="2344" y="1533"/>
                  </a:cubicBezTo>
                  <a:cubicBezTo>
                    <a:pt x="2491" y="1659"/>
                    <a:pt x="2449" y="1763"/>
                    <a:pt x="2763" y="1784"/>
                  </a:cubicBezTo>
                  <a:cubicBezTo>
                    <a:pt x="2898" y="1804"/>
                    <a:pt x="2935" y="1819"/>
                    <a:pt x="2965" y="1819"/>
                  </a:cubicBezTo>
                  <a:cubicBezTo>
                    <a:pt x="2999" y="1819"/>
                    <a:pt x="3024" y="1799"/>
                    <a:pt x="3181" y="1743"/>
                  </a:cubicBezTo>
                  <a:cubicBezTo>
                    <a:pt x="3423" y="1656"/>
                    <a:pt x="3480" y="1512"/>
                    <a:pt x="3681" y="1512"/>
                  </a:cubicBezTo>
                  <a:cubicBezTo>
                    <a:pt x="3723" y="1512"/>
                    <a:pt x="3772" y="1519"/>
                    <a:pt x="3830" y="1533"/>
                  </a:cubicBezTo>
                  <a:cubicBezTo>
                    <a:pt x="4144" y="1617"/>
                    <a:pt x="4290" y="1638"/>
                    <a:pt x="4374" y="1722"/>
                  </a:cubicBezTo>
                  <a:cubicBezTo>
                    <a:pt x="4437" y="1784"/>
                    <a:pt x="4416" y="1784"/>
                    <a:pt x="4541" y="1910"/>
                  </a:cubicBezTo>
                  <a:cubicBezTo>
                    <a:pt x="4667" y="2056"/>
                    <a:pt x="4792" y="2161"/>
                    <a:pt x="4960" y="2161"/>
                  </a:cubicBezTo>
                  <a:cubicBezTo>
                    <a:pt x="5127" y="2161"/>
                    <a:pt x="5399" y="2182"/>
                    <a:pt x="5567" y="2182"/>
                  </a:cubicBezTo>
                  <a:cubicBezTo>
                    <a:pt x="5713" y="2182"/>
                    <a:pt x="6152" y="2412"/>
                    <a:pt x="6152" y="2412"/>
                  </a:cubicBezTo>
                  <a:cubicBezTo>
                    <a:pt x="6152" y="2412"/>
                    <a:pt x="6152" y="2538"/>
                    <a:pt x="6299" y="2642"/>
                  </a:cubicBezTo>
                  <a:cubicBezTo>
                    <a:pt x="6412" y="2723"/>
                    <a:pt x="6375" y="2816"/>
                    <a:pt x="6526" y="2816"/>
                  </a:cubicBezTo>
                  <a:cubicBezTo>
                    <a:pt x="6570" y="2816"/>
                    <a:pt x="6631" y="2808"/>
                    <a:pt x="6717" y="2789"/>
                  </a:cubicBezTo>
                  <a:cubicBezTo>
                    <a:pt x="7094" y="2726"/>
                    <a:pt x="7136" y="2831"/>
                    <a:pt x="7178" y="2600"/>
                  </a:cubicBezTo>
                  <a:cubicBezTo>
                    <a:pt x="7199" y="2349"/>
                    <a:pt x="7073" y="2224"/>
                    <a:pt x="7199" y="2077"/>
                  </a:cubicBezTo>
                  <a:cubicBezTo>
                    <a:pt x="7324" y="1910"/>
                    <a:pt x="7491" y="1868"/>
                    <a:pt x="7617" y="1868"/>
                  </a:cubicBezTo>
                  <a:cubicBezTo>
                    <a:pt x="7743" y="1868"/>
                    <a:pt x="7784" y="1680"/>
                    <a:pt x="7931" y="1617"/>
                  </a:cubicBezTo>
                  <a:cubicBezTo>
                    <a:pt x="8043" y="1553"/>
                    <a:pt x="8069" y="1526"/>
                    <a:pt x="8169" y="1526"/>
                  </a:cubicBezTo>
                  <a:cubicBezTo>
                    <a:pt x="8199" y="1526"/>
                    <a:pt x="8237" y="1528"/>
                    <a:pt x="8287" y="1533"/>
                  </a:cubicBezTo>
                  <a:lnTo>
                    <a:pt x="8475" y="1554"/>
                  </a:lnTo>
                  <a:cubicBezTo>
                    <a:pt x="8475" y="1554"/>
                    <a:pt x="8705" y="1533"/>
                    <a:pt x="8747" y="1429"/>
                  </a:cubicBezTo>
                  <a:cubicBezTo>
                    <a:pt x="8810" y="1324"/>
                    <a:pt x="8935" y="1429"/>
                    <a:pt x="8935" y="1282"/>
                  </a:cubicBezTo>
                  <a:cubicBezTo>
                    <a:pt x="8935" y="1115"/>
                    <a:pt x="8747" y="1073"/>
                    <a:pt x="8433" y="1073"/>
                  </a:cubicBezTo>
                  <a:cubicBezTo>
                    <a:pt x="8198" y="1073"/>
                    <a:pt x="8440" y="797"/>
                    <a:pt x="8127" y="797"/>
                  </a:cubicBezTo>
                  <a:cubicBezTo>
                    <a:pt x="8106" y="797"/>
                    <a:pt x="8083" y="798"/>
                    <a:pt x="8056" y="801"/>
                  </a:cubicBezTo>
                  <a:cubicBezTo>
                    <a:pt x="7768" y="844"/>
                    <a:pt x="7698" y="917"/>
                    <a:pt x="7545" y="917"/>
                  </a:cubicBezTo>
                  <a:cubicBezTo>
                    <a:pt x="7477" y="917"/>
                    <a:pt x="7391" y="903"/>
                    <a:pt x="7261" y="864"/>
                  </a:cubicBezTo>
                  <a:cubicBezTo>
                    <a:pt x="7101" y="816"/>
                    <a:pt x="7014" y="807"/>
                    <a:pt x="6964" y="807"/>
                  </a:cubicBezTo>
                  <a:cubicBezTo>
                    <a:pt x="6938" y="807"/>
                    <a:pt x="6921" y="810"/>
                    <a:pt x="6909" y="810"/>
                  </a:cubicBezTo>
                  <a:cubicBezTo>
                    <a:pt x="6884" y="810"/>
                    <a:pt x="6878" y="800"/>
                    <a:pt x="6843" y="738"/>
                  </a:cubicBezTo>
                  <a:cubicBezTo>
                    <a:pt x="6792" y="602"/>
                    <a:pt x="6962" y="438"/>
                    <a:pt x="6735" y="438"/>
                  </a:cubicBezTo>
                  <a:cubicBezTo>
                    <a:pt x="6682" y="438"/>
                    <a:pt x="6609" y="447"/>
                    <a:pt x="6508" y="466"/>
                  </a:cubicBezTo>
                  <a:cubicBezTo>
                    <a:pt x="6070" y="547"/>
                    <a:pt x="5871" y="578"/>
                    <a:pt x="5745" y="578"/>
                  </a:cubicBezTo>
                  <a:cubicBezTo>
                    <a:pt x="5709" y="578"/>
                    <a:pt x="5678" y="576"/>
                    <a:pt x="5650" y="571"/>
                  </a:cubicBezTo>
                  <a:cubicBezTo>
                    <a:pt x="5525" y="550"/>
                    <a:pt x="5399" y="508"/>
                    <a:pt x="5336" y="424"/>
                  </a:cubicBezTo>
                  <a:cubicBezTo>
                    <a:pt x="5253" y="341"/>
                    <a:pt x="5441" y="257"/>
                    <a:pt x="5169" y="194"/>
                  </a:cubicBezTo>
                  <a:cubicBezTo>
                    <a:pt x="4947" y="126"/>
                    <a:pt x="4767" y="58"/>
                    <a:pt x="4674" y="58"/>
                  </a:cubicBezTo>
                  <a:cubicBezTo>
                    <a:pt x="4653" y="58"/>
                    <a:pt x="4636" y="61"/>
                    <a:pt x="4625" y="69"/>
                  </a:cubicBezTo>
                  <a:cubicBezTo>
                    <a:pt x="4618" y="70"/>
                    <a:pt x="4610" y="71"/>
                    <a:pt x="4601" y="71"/>
                  </a:cubicBezTo>
                  <a:cubicBezTo>
                    <a:pt x="4553" y="71"/>
                    <a:pt x="4476" y="50"/>
                    <a:pt x="4400" y="50"/>
                  </a:cubicBezTo>
                  <a:cubicBezTo>
                    <a:pt x="4318" y="50"/>
                    <a:pt x="4235" y="74"/>
                    <a:pt x="4186" y="173"/>
                  </a:cubicBezTo>
                  <a:cubicBezTo>
                    <a:pt x="4102" y="362"/>
                    <a:pt x="4165" y="403"/>
                    <a:pt x="3893" y="403"/>
                  </a:cubicBezTo>
                  <a:cubicBezTo>
                    <a:pt x="3621" y="403"/>
                    <a:pt x="3579" y="403"/>
                    <a:pt x="3474" y="341"/>
                  </a:cubicBezTo>
                  <a:cubicBezTo>
                    <a:pt x="3370" y="299"/>
                    <a:pt x="3370" y="90"/>
                    <a:pt x="3160" y="69"/>
                  </a:cubicBezTo>
                  <a:cubicBezTo>
                    <a:pt x="3000" y="40"/>
                    <a:pt x="3063" y="0"/>
                    <a:pt x="3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96;p126">
              <a:extLst>
                <a:ext uri="{FF2B5EF4-FFF2-40B4-BE49-F238E27FC236}">
                  <a16:creationId xmlns:a16="http://schemas.microsoft.com/office/drawing/2014/main" id="{B67368BF-8298-6A80-12EF-8B04E38F1D3C}"/>
                </a:ext>
              </a:extLst>
            </p:cNvPr>
            <p:cNvSpPr/>
            <p:nvPr/>
          </p:nvSpPr>
          <p:spPr>
            <a:xfrm>
              <a:off x="2959811" y="2653300"/>
              <a:ext cx="61872" cy="40148"/>
            </a:xfrm>
            <a:custGeom>
              <a:avLst/>
              <a:gdLst/>
              <a:ahLst/>
              <a:cxnLst/>
              <a:rect l="l" t="t" r="r" b="b"/>
              <a:pathLst>
                <a:path w="1444" h="937" extrusionOk="0">
                  <a:moveTo>
                    <a:pt x="736" y="1"/>
                  </a:moveTo>
                  <a:cubicBezTo>
                    <a:pt x="723" y="1"/>
                    <a:pt x="708" y="3"/>
                    <a:pt x="691" y="9"/>
                  </a:cubicBezTo>
                  <a:cubicBezTo>
                    <a:pt x="565" y="51"/>
                    <a:pt x="544" y="176"/>
                    <a:pt x="440" y="239"/>
                  </a:cubicBezTo>
                  <a:cubicBezTo>
                    <a:pt x="431" y="244"/>
                    <a:pt x="420" y="246"/>
                    <a:pt x="408" y="246"/>
                  </a:cubicBezTo>
                  <a:cubicBezTo>
                    <a:pt x="351" y="246"/>
                    <a:pt x="264" y="201"/>
                    <a:pt x="202" y="201"/>
                  </a:cubicBezTo>
                  <a:cubicBezTo>
                    <a:pt x="158" y="201"/>
                    <a:pt x="126" y="224"/>
                    <a:pt x="126" y="302"/>
                  </a:cubicBezTo>
                  <a:cubicBezTo>
                    <a:pt x="126" y="532"/>
                    <a:pt x="0" y="532"/>
                    <a:pt x="209" y="679"/>
                  </a:cubicBezTo>
                  <a:cubicBezTo>
                    <a:pt x="375" y="808"/>
                    <a:pt x="509" y="937"/>
                    <a:pt x="710" y="937"/>
                  </a:cubicBezTo>
                  <a:cubicBezTo>
                    <a:pt x="737" y="937"/>
                    <a:pt x="766" y="935"/>
                    <a:pt x="795" y="930"/>
                  </a:cubicBezTo>
                  <a:cubicBezTo>
                    <a:pt x="1025" y="909"/>
                    <a:pt x="1444" y="741"/>
                    <a:pt x="1318" y="469"/>
                  </a:cubicBezTo>
                  <a:cubicBezTo>
                    <a:pt x="1276" y="365"/>
                    <a:pt x="1402" y="239"/>
                    <a:pt x="1193" y="197"/>
                  </a:cubicBezTo>
                  <a:cubicBezTo>
                    <a:pt x="1004" y="176"/>
                    <a:pt x="1004" y="176"/>
                    <a:pt x="900" y="135"/>
                  </a:cubicBezTo>
                  <a:cubicBezTo>
                    <a:pt x="828" y="99"/>
                    <a:pt x="818"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497;p126">
              <a:extLst>
                <a:ext uri="{FF2B5EF4-FFF2-40B4-BE49-F238E27FC236}">
                  <a16:creationId xmlns:a16="http://schemas.microsoft.com/office/drawing/2014/main" id="{99F3EEB6-3121-FA1A-3827-B39A0AE8F135}"/>
                </a:ext>
              </a:extLst>
            </p:cNvPr>
            <p:cNvSpPr/>
            <p:nvPr/>
          </p:nvSpPr>
          <p:spPr>
            <a:xfrm>
              <a:off x="3259244" y="2658656"/>
              <a:ext cx="61915" cy="39977"/>
            </a:xfrm>
            <a:custGeom>
              <a:avLst/>
              <a:gdLst/>
              <a:ahLst/>
              <a:cxnLst/>
              <a:rect l="l" t="t" r="r" b="b"/>
              <a:pathLst>
                <a:path w="1445" h="933" extrusionOk="0">
                  <a:moveTo>
                    <a:pt x="722" y="0"/>
                  </a:moveTo>
                  <a:cubicBezTo>
                    <a:pt x="707" y="0"/>
                    <a:pt x="690" y="3"/>
                    <a:pt x="670" y="10"/>
                  </a:cubicBezTo>
                  <a:cubicBezTo>
                    <a:pt x="566" y="51"/>
                    <a:pt x="545" y="177"/>
                    <a:pt x="440" y="219"/>
                  </a:cubicBezTo>
                  <a:cubicBezTo>
                    <a:pt x="425" y="228"/>
                    <a:pt x="408" y="231"/>
                    <a:pt x="390" y="231"/>
                  </a:cubicBezTo>
                  <a:cubicBezTo>
                    <a:pt x="329" y="231"/>
                    <a:pt x="253" y="191"/>
                    <a:pt x="199" y="191"/>
                  </a:cubicBezTo>
                  <a:cubicBezTo>
                    <a:pt x="156" y="191"/>
                    <a:pt x="126" y="216"/>
                    <a:pt x="126" y="303"/>
                  </a:cubicBezTo>
                  <a:cubicBezTo>
                    <a:pt x="126" y="512"/>
                    <a:pt x="1" y="512"/>
                    <a:pt x="189" y="658"/>
                  </a:cubicBezTo>
                  <a:cubicBezTo>
                    <a:pt x="365" y="795"/>
                    <a:pt x="505" y="932"/>
                    <a:pt x="727" y="932"/>
                  </a:cubicBezTo>
                  <a:cubicBezTo>
                    <a:pt x="743" y="932"/>
                    <a:pt x="759" y="932"/>
                    <a:pt x="775" y="930"/>
                  </a:cubicBezTo>
                  <a:cubicBezTo>
                    <a:pt x="1026" y="909"/>
                    <a:pt x="1444" y="742"/>
                    <a:pt x="1319" y="470"/>
                  </a:cubicBezTo>
                  <a:cubicBezTo>
                    <a:pt x="1256" y="365"/>
                    <a:pt x="1382" y="219"/>
                    <a:pt x="1193" y="198"/>
                  </a:cubicBezTo>
                  <a:cubicBezTo>
                    <a:pt x="1005" y="177"/>
                    <a:pt x="1005" y="177"/>
                    <a:pt x="900" y="135"/>
                  </a:cubicBezTo>
                  <a:cubicBezTo>
                    <a:pt x="812" y="82"/>
                    <a:pt x="798" y="0"/>
                    <a:pt x="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498;p126">
              <a:extLst>
                <a:ext uri="{FF2B5EF4-FFF2-40B4-BE49-F238E27FC236}">
                  <a16:creationId xmlns:a16="http://schemas.microsoft.com/office/drawing/2014/main" id="{E00686FE-386F-83E7-A8C8-15546EB27958}"/>
                </a:ext>
              </a:extLst>
            </p:cNvPr>
            <p:cNvSpPr/>
            <p:nvPr/>
          </p:nvSpPr>
          <p:spPr>
            <a:xfrm>
              <a:off x="3081718" y="2680509"/>
              <a:ext cx="61915" cy="39848"/>
            </a:xfrm>
            <a:custGeom>
              <a:avLst/>
              <a:gdLst/>
              <a:ahLst/>
              <a:cxnLst/>
              <a:rect l="l" t="t" r="r" b="b"/>
              <a:pathLst>
                <a:path w="1445" h="930" extrusionOk="0">
                  <a:moveTo>
                    <a:pt x="780" y="0"/>
                  </a:moveTo>
                  <a:cubicBezTo>
                    <a:pt x="718" y="0"/>
                    <a:pt x="654" y="13"/>
                    <a:pt x="587" y="44"/>
                  </a:cubicBezTo>
                  <a:cubicBezTo>
                    <a:pt x="356" y="127"/>
                    <a:pt x="1" y="399"/>
                    <a:pt x="189" y="629"/>
                  </a:cubicBezTo>
                  <a:cubicBezTo>
                    <a:pt x="264" y="704"/>
                    <a:pt x="205" y="845"/>
                    <a:pt x="325" y="845"/>
                  </a:cubicBezTo>
                  <a:cubicBezTo>
                    <a:pt x="340" y="845"/>
                    <a:pt x="357" y="843"/>
                    <a:pt x="377" y="839"/>
                  </a:cubicBezTo>
                  <a:cubicBezTo>
                    <a:pt x="472" y="828"/>
                    <a:pt x="519" y="823"/>
                    <a:pt x="555" y="823"/>
                  </a:cubicBezTo>
                  <a:cubicBezTo>
                    <a:pt x="592" y="823"/>
                    <a:pt x="618" y="828"/>
                    <a:pt x="670" y="839"/>
                  </a:cubicBezTo>
                  <a:cubicBezTo>
                    <a:pt x="765" y="855"/>
                    <a:pt x="800" y="930"/>
                    <a:pt x="857" y="930"/>
                  </a:cubicBezTo>
                  <a:cubicBezTo>
                    <a:pt x="875" y="930"/>
                    <a:pt x="896" y="922"/>
                    <a:pt x="921" y="901"/>
                  </a:cubicBezTo>
                  <a:cubicBezTo>
                    <a:pt x="1026" y="818"/>
                    <a:pt x="1026" y="692"/>
                    <a:pt x="1110" y="629"/>
                  </a:cubicBezTo>
                  <a:cubicBezTo>
                    <a:pt x="1132" y="613"/>
                    <a:pt x="1165" y="610"/>
                    <a:pt x="1201" y="610"/>
                  </a:cubicBezTo>
                  <a:cubicBezTo>
                    <a:pt x="1228" y="610"/>
                    <a:pt x="1257" y="611"/>
                    <a:pt x="1284" y="611"/>
                  </a:cubicBezTo>
                  <a:cubicBezTo>
                    <a:pt x="1358" y="611"/>
                    <a:pt x="1416" y="596"/>
                    <a:pt x="1382" y="483"/>
                  </a:cubicBezTo>
                  <a:cubicBezTo>
                    <a:pt x="1340" y="274"/>
                    <a:pt x="1444" y="232"/>
                    <a:pt x="1214" y="148"/>
                  </a:cubicBezTo>
                  <a:cubicBezTo>
                    <a:pt x="1066" y="74"/>
                    <a:pt x="929" y="0"/>
                    <a:pt x="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499;p126">
              <a:extLst>
                <a:ext uri="{FF2B5EF4-FFF2-40B4-BE49-F238E27FC236}">
                  <a16:creationId xmlns:a16="http://schemas.microsoft.com/office/drawing/2014/main" id="{A98D63C6-EDD0-5FB0-28DF-39AD0A5EAFB8}"/>
                </a:ext>
              </a:extLst>
            </p:cNvPr>
            <p:cNvSpPr/>
            <p:nvPr/>
          </p:nvSpPr>
          <p:spPr>
            <a:xfrm>
              <a:off x="2801096" y="2645501"/>
              <a:ext cx="71770" cy="38263"/>
            </a:xfrm>
            <a:custGeom>
              <a:avLst/>
              <a:gdLst/>
              <a:ahLst/>
              <a:cxnLst/>
              <a:rect l="l" t="t" r="r" b="b"/>
              <a:pathLst>
                <a:path w="1675" h="893" extrusionOk="0">
                  <a:moveTo>
                    <a:pt x="979" y="0"/>
                  </a:moveTo>
                  <a:cubicBezTo>
                    <a:pt x="888" y="0"/>
                    <a:pt x="794" y="18"/>
                    <a:pt x="691" y="66"/>
                  </a:cubicBezTo>
                  <a:cubicBezTo>
                    <a:pt x="440" y="170"/>
                    <a:pt x="1" y="463"/>
                    <a:pt x="210" y="672"/>
                  </a:cubicBezTo>
                  <a:cubicBezTo>
                    <a:pt x="283" y="746"/>
                    <a:pt x="212" y="868"/>
                    <a:pt x="349" y="868"/>
                  </a:cubicBezTo>
                  <a:cubicBezTo>
                    <a:pt x="368" y="868"/>
                    <a:pt x="391" y="866"/>
                    <a:pt x="419" y="861"/>
                  </a:cubicBezTo>
                  <a:cubicBezTo>
                    <a:pt x="628" y="819"/>
                    <a:pt x="628" y="819"/>
                    <a:pt x="754" y="819"/>
                  </a:cubicBezTo>
                  <a:cubicBezTo>
                    <a:pt x="845" y="834"/>
                    <a:pt x="881" y="893"/>
                    <a:pt x="941" y="893"/>
                  </a:cubicBezTo>
                  <a:cubicBezTo>
                    <a:pt x="964" y="893"/>
                    <a:pt x="991" y="884"/>
                    <a:pt x="1026" y="861"/>
                  </a:cubicBezTo>
                  <a:cubicBezTo>
                    <a:pt x="1151" y="777"/>
                    <a:pt x="1151" y="651"/>
                    <a:pt x="1256" y="568"/>
                  </a:cubicBezTo>
                  <a:cubicBezTo>
                    <a:pt x="1361" y="505"/>
                    <a:pt x="1654" y="589"/>
                    <a:pt x="1591" y="400"/>
                  </a:cubicBezTo>
                  <a:cubicBezTo>
                    <a:pt x="1528" y="191"/>
                    <a:pt x="1675" y="149"/>
                    <a:pt x="1423" y="86"/>
                  </a:cubicBezTo>
                  <a:cubicBezTo>
                    <a:pt x="1268" y="47"/>
                    <a:pt x="1128"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00;p126">
              <a:extLst>
                <a:ext uri="{FF2B5EF4-FFF2-40B4-BE49-F238E27FC236}">
                  <a16:creationId xmlns:a16="http://schemas.microsoft.com/office/drawing/2014/main" id="{9DF2C9C3-12A1-3D35-17CE-ACC3274CF9B8}"/>
                </a:ext>
              </a:extLst>
            </p:cNvPr>
            <p:cNvSpPr/>
            <p:nvPr/>
          </p:nvSpPr>
          <p:spPr>
            <a:xfrm>
              <a:off x="2899736" y="2632689"/>
              <a:ext cx="48461" cy="25794"/>
            </a:xfrm>
            <a:custGeom>
              <a:avLst/>
              <a:gdLst/>
              <a:ahLst/>
              <a:cxnLst/>
              <a:rect l="l" t="t" r="r" b="b"/>
              <a:pathLst>
                <a:path w="1131" h="602" extrusionOk="0">
                  <a:moveTo>
                    <a:pt x="908" y="0"/>
                  </a:moveTo>
                  <a:cubicBezTo>
                    <a:pt x="895" y="0"/>
                    <a:pt x="879" y="3"/>
                    <a:pt x="858" y="9"/>
                  </a:cubicBezTo>
                  <a:cubicBezTo>
                    <a:pt x="760" y="33"/>
                    <a:pt x="719" y="43"/>
                    <a:pt x="686" y="43"/>
                  </a:cubicBezTo>
                  <a:cubicBezTo>
                    <a:pt x="662" y="43"/>
                    <a:pt x="642" y="38"/>
                    <a:pt x="607" y="30"/>
                  </a:cubicBezTo>
                  <a:cubicBezTo>
                    <a:pt x="551" y="30"/>
                    <a:pt x="523" y="2"/>
                    <a:pt x="486" y="2"/>
                  </a:cubicBezTo>
                  <a:cubicBezTo>
                    <a:pt x="468" y="2"/>
                    <a:pt x="447" y="9"/>
                    <a:pt x="419" y="30"/>
                  </a:cubicBezTo>
                  <a:cubicBezTo>
                    <a:pt x="335" y="72"/>
                    <a:pt x="356" y="155"/>
                    <a:pt x="272" y="218"/>
                  </a:cubicBezTo>
                  <a:cubicBezTo>
                    <a:pt x="210" y="281"/>
                    <a:pt x="21" y="218"/>
                    <a:pt x="63" y="344"/>
                  </a:cubicBezTo>
                  <a:cubicBezTo>
                    <a:pt x="105" y="490"/>
                    <a:pt x="0" y="511"/>
                    <a:pt x="168" y="553"/>
                  </a:cubicBezTo>
                  <a:cubicBezTo>
                    <a:pt x="276" y="577"/>
                    <a:pt x="364" y="601"/>
                    <a:pt x="455" y="601"/>
                  </a:cubicBezTo>
                  <a:cubicBezTo>
                    <a:pt x="522" y="601"/>
                    <a:pt x="590" y="588"/>
                    <a:pt x="670" y="553"/>
                  </a:cubicBezTo>
                  <a:cubicBezTo>
                    <a:pt x="858" y="490"/>
                    <a:pt x="1130" y="281"/>
                    <a:pt x="1005" y="134"/>
                  </a:cubicBezTo>
                  <a:cubicBezTo>
                    <a:pt x="951" y="98"/>
                    <a:pt x="990"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01;p126">
              <a:extLst>
                <a:ext uri="{FF2B5EF4-FFF2-40B4-BE49-F238E27FC236}">
                  <a16:creationId xmlns:a16="http://schemas.microsoft.com/office/drawing/2014/main" id="{54094507-1DB5-EA68-20F7-0AEAB373E769}"/>
                </a:ext>
              </a:extLst>
            </p:cNvPr>
            <p:cNvSpPr/>
            <p:nvPr/>
          </p:nvSpPr>
          <p:spPr>
            <a:xfrm>
              <a:off x="3336373" y="2704634"/>
              <a:ext cx="48418" cy="26137"/>
            </a:xfrm>
            <a:custGeom>
              <a:avLst/>
              <a:gdLst/>
              <a:ahLst/>
              <a:cxnLst/>
              <a:rect l="l" t="t" r="r" b="b"/>
              <a:pathLst>
                <a:path w="1130" h="610" extrusionOk="0">
                  <a:moveTo>
                    <a:pt x="892" y="1"/>
                  </a:moveTo>
                  <a:cubicBezTo>
                    <a:pt x="882" y="1"/>
                    <a:pt x="871" y="2"/>
                    <a:pt x="858" y="4"/>
                  </a:cubicBezTo>
                  <a:cubicBezTo>
                    <a:pt x="691" y="46"/>
                    <a:pt x="691" y="46"/>
                    <a:pt x="607" y="46"/>
                  </a:cubicBezTo>
                  <a:cubicBezTo>
                    <a:pt x="546" y="46"/>
                    <a:pt x="518" y="1"/>
                    <a:pt x="476" y="1"/>
                  </a:cubicBezTo>
                  <a:cubicBezTo>
                    <a:pt x="460" y="1"/>
                    <a:pt x="441" y="8"/>
                    <a:pt x="419" y="25"/>
                  </a:cubicBezTo>
                  <a:cubicBezTo>
                    <a:pt x="335" y="87"/>
                    <a:pt x="356" y="171"/>
                    <a:pt x="272" y="234"/>
                  </a:cubicBezTo>
                  <a:cubicBezTo>
                    <a:pt x="209" y="276"/>
                    <a:pt x="21" y="213"/>
                    <a:pt x="63" y="359"/>
                  </a:cubicBezTo>
                  <a:cubicBezTo>
                    <a:pt x="84" y="485"/>
                    <a:pt x="0" y="527"/>
                    <a:pt x="167" y="548"/>
                  </a:cubicBezTo>
                  <a:cubicBezTo>
                    <a:pt x="288" y="575"/>
                    <a:pt x="383" y="610"/>
                    <a:pt x="485" y="610"/>
                  </a:cubicBezTo>
                  <a:cubicBezTo>
                    <a:pt x="542" y="610"/>
                    <a:pt x="602" y="599"/>
                    <a:pt x="670" y="569"/>
                  </a:cubicBezTo>
                  <a:cubicBezTo>
                    <a:pt x="858" y="485"/>
                    <a:pt x="1130" y="276"/>
                    <a:pt x="983" y="150"/>
                  </a:cubicBezTo>
                  <a:cubicBezTo>
                    <a:pt x="945" y="93"/>
                    <a:pt x="994" y="1"/>
                    <a:pt x="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02;p126">
              <a:extLst>
                <a:ext uri="{FF2B5EF4-FFF2-40B4-BE49-F238E27FC236}">
                  <a16:creationId xmlns:a16="http://schemas.microsoft.com/office/drawing/2014/main" id="{8B50575A-4A52-CBE2-76B7-A0AFC912EE3F}"/>
                </a:ext>
              </a:extLst>
            </p:cNvPr>
            <p:cNvSpPr/>
            <p:nvPr/>
          </p:nvSpPr>
          <p:spPr>
            <a:xfrm>
              <a:off x="2966067" y="2721431"/>
              <a:ext cx="48461" cy="26008"/>
            </a:xfrm>
            <a:custGeom>
              <a:avLst/>
              <a:gdLst/>
              <a:ahLst/>
              <a:cxnLst/>
              <a:rect l="l" t="t" r="r" b="b"/>
              <a:pathLst>
                <a:path w="1131" h="607" extrusionOk="0">
                  <a:moveTo>
                    <a:pt x="909" y="1"/>
                  </a:moveTo>
                  <a:cubicBezTo>
                    <a:pt x="895" y="1"/>
                    <a:pt x="879" y="3"/>
                    <a:pt x="858" y="9"/>
                  </a:cubicBezTo>
                  <a:cubicBezTo>
                    <a:pt x="773" y="34"/>
                    <a:pt x="737" y="44"/>
                    <a:pt x="706" y="44"/>
                  </a:cubicBezTo>
                  <a:cubicBezTo>
                    <a:pt x="683" y="44"/>
                    <a:pt x="663" y="39"/>
                    <a:pt x="628" y="30"/>
                  </a:cubicBezTo>
                  <a:cubicBezTo>
                    <a:pt x="573" y="30"/>
                    <a:pt x="545" y="2"/>
                    <a:pt x="507" y="2"/>
                  </a:cubicBezTo>
                  <a:cubicBezTo>
                    <a:pt x="489" y="2"/>
                    <a:pt x="468" y="9"/>
                    <a:pt x="440" y="30"/>
                  </a:cubicBezTo>
                  <a:cubicBezTo>
                    <a:pt x="356" y="93"/>
                    <a:pt x="356" y="156"/>
                    <a:pt x="294" y="219"/>
                  </a:cubicBezTo>
                  <a:cubicBezTo>
                    <a:pt x="210" y="281"/>
                    <a:pt x="22" y="219"/>
                    <a:pt x="63" y="344"/>
                  </a:cubicBezTo>
                  <a:cubicBezTo>
                    <a:pt x="105" y="491"/>
                    <a:pt x="1" y="511"/>
                    <a:pt x="189" y="553"/>
                  </a:cubicBezTo>
                  <a:cubicBezTo>
                    <a:pt x="295" y="580"/>
                    <a:pt x="392" y="606"/>
                    <a:pt x="492" y="606"/>
                  </a:cubicBezTo>
                  <a:cubicBezTo>
                    <a:pt x="550" y="606"/>
                    <a:pt x="609" y="597"/>
                    <a:pt x="670" y="574"/>
                  </a:cubicBezTo>
                  <a:cubicBezTo>
                    <a:pt x="858" y="491"/>
                    <a:pt x="1130" y="281"/>
                    <a:pt x="1005" y="135"/>
                  </a:cubicBezTo>
                  <a:cubicBezTo>
                    <a:pt x="951" y="99"/>
                    <a:pt x="990"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03;p126">
              <a:extLst>
                <a:ext uri="{FF2B5EF4-FFF2-40B4-BE49-F238E27FC236}">
                  <a16:creationId xmlns:a16="http://schemas.microsoft.com/office/drawing/2014/main" id="{B1B3486E-AD1F-500A-76CC-13FE385C5EC4}"/>
                </a:ext>
              </a:extLst>
            </p:cNvPr>
            <p:cNvSpPr/>
            <p:nvPr/>
          </p:nvSpPr>
          <p:spPr>
            <a:xfrm>
              <a:off x="3373096" y="2651371"/>
              <a:ext cx="52960" cy="27551"/>
            </a:xfrm>
            <a:custGeom>
              <a:avLst/>
              <a:gdLst/>
              <a:ahLst/>
              <a:cxnLst/>
              <a:rect l="l" t="t" r="r" b="b"/>
              <a:pathLst>
                <a:path w="1236" h="643" extrusionOk="0">
                  <a:moveTo>
                    <a:pt x="658" y="1"/>
                  </a:moveTo>
                  <a:cubicBezTo>
                    <a:pt x="644" y="1"/>
                    <a:pt x="628" y="4"/>
                    <a:pt x="608" y="12"/>
                  </a:cubicBezTo>
                  <a:cubicBezTo>
                    <a:pt x="503" y="54"/>
                    <a:pt x="482" y="138"/>
                    <a:pt x="398" y="159"/>
                  </a:cubicBezTo>
                  <a:cubicBezTo>
                    <a:pt x="385" y="165"/>
                    <a:pt x="370" y="168"/>
                    <a:pt x="352" y="168"/>
                  </a:cubicBezTo>
                  <a:cubicBezTo>
                    <a:pt x="303" y="168"/>
                    <a:pt x="243" y="148"/>
                    <a:pt x="197" y="148"/>
                  </a:cubicBezTo>
                  <a:cubicBezTo>
                    <a:pt x="156" y="148"/>
                    <a:pt x="126" y="164"/>
                    <a:pt x="126" y="221"/>
                  </a:cubicBezTo>
                  <a:cubicBezTo>
                    <a:pt x="106" y="368"/>
                    <a:pt x="1" y="368"/>
                    <a:pt x="168" y="473"/>
                  </a:cubicBezTo>
                  <a:cubicBezTo>
                    <a:pt x="321" y="549"/>
                    <a:pt x="439" y="643"/>
                    <a:pt x="617" y="643"/>
                  </a:cubicBezTo>
                  <a:cubicBezTo>
                    <a:pt x="634" y="643"/>
                    <a:pt x="652" y="642"/>
                    <a:pt x="670" y="640"/>
                  </a:cubicBezTo>
                  <a:cubicBezTo>
                    <a:pt x="880" y="619"/>
                    <a:pt x="1235" y="493"/>
                    <a:pt x="1131" y="305"/>
                  </a:cubicBezTo>
                  <a:cubicBezTo>
                    <a:pt x="1089" y="242"/>
                    <a:pt x="1194" y="138"/>
                    <a:pt x="1026" y="138"/>
                  </a:cubicBezTo>
                  <a:cubicBezTo>
                    <a:pt x="859" y="117"/>
                    <a:pt x="859" y="117"/>
                    <a:pt x="796" y="96"/>
                  </a:cubicBezTo>
                  <a:cubicBezTo>
                    <a:pt x="728" y="62"/>
                    <a:pt x="715"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04;p126">
              <a:extLst>
                <a:ext uri="{FF2B5EF4-FFF2-40B4-BE49-F238E27FC236}">
                  <a16:creationId xmlns:a16="http://schemas.microsoft.com/office/drawing/2014/main" id="{E542D9E7-FF9A-96D4-8B09-0E27776671DB}"/>
                </a:ext>
              </a:extLst>
            </p:cNvPr>
            <p:cNvSpPr/>
            <p:nvPr/>
          </p:nvSpPr>
          <p:spPr>
            <a:xfrm>
              <a:off x="3038697" y="2687537"/>
              <a:ext cx="37706" cy="22666"/>
            </a:xfrm>
            <a:custGeom>
              <a:avLst/>
              <a:gdLst/>
              <a:ahLst/>
              <a:cxnLst/>
              <a:rect l="l" t="t" r="r" b="b"/>
              <a:pathLst>
                <a:path w="880" h="529" extrusionOk="0">
                  <a:moveTo>
                    <a:pt x="508" y="0"/>
                  </a:moveTo>
                  <a:cubicBezTo>
                    <a:pt x="471" y="0"/>
                    <a:pt x="427" y="8"/>
                    <a:pt x="377" y="26"/>
                  </a:cubicBezTo>
                  <a:cubicBezTo>
                    <a:pt x="147" y="89"/>
                    <a:pt x="0" y="89"/>
                    <a:pt x="42" y="256"/>
                  </a:cubicBezTo>
                  <a:cubicBezTo>
                    <a:pt x="105" y="424"/>
                    <a:pt x="189" y="528"/>
                    <a:pt x="398" y="528"/>
                  </a:cubicBezTo>
                  <a:cubicBezTo>
                    <a:pt x="607" y="528"/>
                    <a:pt x="816" y="507"/>
                    <a:pt x="858" y="403"/>
                  </a:cubicBezTo>
                  <a:cubicBezTo>
                    <a:pt x="879" y="298"/>
                    <a:pt x="754" y="110"/>
                    <a:pt x="754" y="110"/>
                  </a:cubicBezTo>
                  <a:cubicBezTo>
                    <a:pt x="705" y="93"/>
                    <a:pt x="64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05;p126">
              <a:extLst>
                <a:ext uri="{FF2B5EF4-FFF2-40B4-BE49-F238E27FC236}">
                  <a16:creationId xmlns:a16="http://schemas.microsoft.com/office/drawing/2014/main" id="{50DB9E98-5F2F-F7DC-433B-3A4E23669344}"/>
                </a:ext>
              </a:extLst>
            </p:cNvPr>
            <p:cNvSpPr/>
            <p:nvPr/>
          </p:nvSpPr>
          <p:spPr>
            <a:xfrm>
              <a:off x="2893437" y="2702320"/>
              <a:ext cx="37706" cy="22238"/>
            </a:xfrm>
            <a:custGeom>
              <a:avLst/>
              <a:gdLst/>
              <a:ahLst/>
              <a:cxnLst/>
              <a:rect l="l" t="t" r="r" b="b"/>
              <a:pathLst>
                <a:path w="880" h="519" extrusionOk="0">
                  <a:moveTo>
                    <a:pt x="486" y="0"/>
                  </a:moveTo>
                  <a:cubicBezTo>
                    <a:pt x="454" y="0"/>
                    <a:pt x="418" y="5"/>
                    <a:pt x="377" y="16"/>
                  </a:cubicBezTo>
                  <a:cubicBezTo>
                    <a:pt x="147" y="100"/>
                    <a:pt x="1" y="100"/>
                    <a:pt x="43" y="267"/>
                  </a:cubicBezTo>
                  <a:cubicBezTo>
                    <a:pt x="105" y="434"/>
                    <a:pt x="189" y="518"/>
                    <a:pt x="398" y="518"/>
                  </a:cubicBezTo>
                  <a:cubicBezTo>
                    <a:pt x="608" y="518"/>
                    <a:pt x="817" y="518"/>
                    <a:pt x="859" y="413"/>
                  </a:cubicBezTo>
                  <a:cubicBezTo>
                    <a:pt x="880" y="309"/>
                    <a:pt x="754" y="100"/>
                    <a:pt x="754" y="100"/>
                  </a:cubicBezTo>
                  <a:cubicBezTo>
                    <a:pt x="702" y="100"/>
                    <a:pt x="636"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06;p126">
              <a:extLst>
                <a:ext uri="{FF2B5EF4-FFF2-40B4-BE49-F238E27FC236}">
                  <a16:creationId xmlns:a16="http://schemas.microsoft.com/office/drawing/2014/main" id="{B45F5F78-6533-57D6-59A7-78D8E19FE294}"/>
                </a:ext>
              </a:extLst>
            </p:cNvPr>
            <p:cNvSpPr/>
            <p:nvPr/>
          </p:nvSpPr>
          <p:spPr>
            <a:xfrm>
              <a:off x="3157048" y="2720231"/>
              <a:ext cx="38606" cy="22238"/>
            </a:xfrm>
            <a:custGeom>
              <a:avLst/>
              <a:gdLst/>
              <a:ahLst/>
              <a:cxnLst/>
              <a:rect l="l" t="t" r="r" b="b"/>
              <a:pathLst>
                <a:path w="901" h="519" extrusionOk="0">
                  <a:moveTo>
                    <a:pt x="505" y="1"/>
                  </a:moveTo>
                  <a:cubicBezTo>
                    <a:pt x="474" y="1"/>
                    <a:pt x="439" y="5"/>
                    <a:pt x="398" y="16"/>
                  </a:cubicBezTo>
                  <a:cubicBezTo>
                    <a:pt x="147" y="100"/>
                    <a:pt x="0" y="100"/>
                    <a:pt x="63" y="267"/>
                  </a:cubicBezTo>
                  <a:cubicBezTo>
                    <a:pt x="105" y="435"/>
                    <a:pt x="189" y="519"/>
                    <a:pt x="398" y="519"/>
                  </a:cubicBezTo>
                  <a:cubicBezTo>
                    <a:pt x="628" y="519"/>
                    <a:pt x="816" y="519"/>
                    <a:pt x="858" y="414"/>
                  </a:cubicBezTo>
                  <a:cubicBezTo>
                    <a:pt x="900" y="309"/>
                    <a:pt x="754" y="100"/>
                    <a:pt x="754" y="100"/>
                  </a:cubicBezTo>
                  <a:cubicBezTo>
                    <a:pt x="702" y="100"/>
                    <a:pt x="650" y="1"/>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07;p126">
              <a:extLst>
                <a:ext uri="{FF2B5EF4-FFF2-40B4-BE49-F238E27FC236}">
                  <a16:creationId xmlns:a16="http://schemas.microsoft.com/office/drawing/2014/main" id="{E0A2DBA1-E237-4389-0851-4403FBCA8260}"/>
                </a:ext>
              </a:extLst>
            </p:cNvPr>
            <p:cNvSpPr/>
            <p:nvPr/>
          </p:nvSpPr>
          <p:spPr>
            <a:xfrm>
              <a:off x="3321119" y="2645758"/>
              <a:ext cx="37706" cy="22281"/>
            </a:xfrm>
            <a:custGeom>
              <a:avLst/>
              <a:gdLst/>
              <a:ahLst/>
              <a:cxnLst/>
              <a:rect l="l" t="t" r="r" b="b"/>
              <a:pathLst>
                <a:path w="880" h="520" extrusionOk="0">
                  <a:moveTo>
                    <a:pt x="495" y="0"/>
                  </a:moveTo>
                  <a:cubicBezTo>
                    <a:pt x="461" y="0"/>
                    <a:pt x="422" y="5"/>
                    <a:pt x="377" y="18"/>
                  </a:cubicBezTo>
                  <a:cubicBezTo>
                    <a:pt x="147" y="80"/>
                    <a:pt x="0" y="80"/>
                    <a:pt x="42" y="248"/>
                  </a:cubicBezTo>
                  <a:cubicBezTo>
                    <a:pt x="84" y="415"/>
                    <a:pt x="168" y="520"/>
                    <a:pt x="398" y="520"/>
                  </a:cubicBezTo>
                  <a:cubicBezTo>
                    <a:pt x="607" y="520"/>
                    <a:pt x="816" y="499"/>
                    <a:pt x="837" y="394"/>
                  </a:cubicBezTo>
                  <a:cubicBezTo>
                    <a:pt x="879" y="311"/>
                    <a:pt x="733" y="101"/>
                    <a:pt x="733" y="101"/>
                  </a:cubicBezTo>
                  <a:cubicBezTo>
                    <a:pt x="682" y="85"/>
                    <a:pt x="632" y="0"/>
                    <a:pt x="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08;p126">
              <a:extLst>
                <a:ext uri="{FF2B5EF4-FFF2-40B4-BE49-F238E27FC236}">
                  <a16:creationId xmlns:a16="http://schemas.microsoft.com/office/drawing/2014/main" id="{7C77E6C7-050D-3467-4F3F-8D47D10CCE1A}"/>
                </a:ext>
              </a:extLst>
            </p:cNvPr>
            <p:cNvSpPr/>
            <p:nvPr/>
          </p:nvSpPr>
          <p:spPr>
            <a:xfrm>
              <a:off x="3278098" y="2662770"/>
              <a:ext cx="37663" cy="22324"/>
            </a:xfrm>
            <a:custGeom>
              <a:avLst/>
              <a:gdLst/>
              <a:ahLst/>
              <a:cxnLst/>
              <a:rect l="l" t="t" r="r" b="b"/>
              <a:pathLst>
                <a:path w="879" h="521" extrusionOk="0">
                  <a:moveTo>
                    <a:pt x="504" y="1"/>
                  </a:moveTo>
                  <a:cubicBezTo>
                    <a:pt x="468" y="1"/>
                    <a:pt x="426" y="6"/>
                    <a:pt x="377" y="18"/>
                  </a:cubicBezTo>
                  <a:cubicBezTo>
                    <a:pt x="146" y="81"/>
                    <a:pt x="0" y="81"/>
                    <a:pt x="42" y="248"/>
                  </a:cubicBezTo>
                  <a:cubicBezTo>
                    <a:pt x="105" y="416"/>
                    <a:pt x="188" y="520"/>
                    <a:pt x="398" y="520"/>
                  </a:cubicBezTo>
                  <a:cubicBezTo>
                    <a:pt x="628" y="520"/>
                    <a:pt x="816" y="499"/>
                    <a:pt x="858" y="416"/>
                  </a:cubicBezTo>
                  <a:cubicBezTo>
                    <a:pt x="879" y="311"/>
                    <a:pt x="753" y="102"/>
                    <a:pt x="753" y="102"/>
                  </a:cubicBezTo>
                  <a:cubicBezTo>
                    <a:pt x="703" y="85"/>
                    <a:pt x="652" y="1"/>
                    <a:pt x="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09;p126">
              <a:extLst>
                <a:ext uri="{FF2B5EF4-FFF2-40B4-BE49-F238E27FC236}">
                  <a16:creationId xmlns:a16="http://schemas.microsoft.com/office/drawing/2014/main" id="{BCF4B354-D2D0-F287-A9F5-063648A927F6}"/>
                </a:ext>
              </a:extLst>
            </p:cNvPr>
            <p:cNvSpPr/>
            <p:nvPr/>
          </p:nvSpPr>
          <p:spPr>
            <a:xfrm>
              <a:off x="3111327" y="2594638"/>
              <a:ext cx="37706" cy="22324"/>
            </a:xfrm>
            <a:custGeom>
              <a:avLst/>
              <a:gdLst/>
              <a:ahLst/>
              <a:cxnLst/>
              <a:rect l="l" t="t" r="r" b="b"/>
              <a:pathLst>
                <a:path w="880" h="521" extrusionOk="0">
                  <a:moveTo>
                    <a:pt x="497" y="1"/>
                  </a:moveTo>
                  <a:cubicBezTo>
                    <a:pt x="462" y="1"/>
                    <a:pt x="422" y="6"/>
                    <a:pt x="377" y="18"/>
                  </a:cubicBezTo>
                  <a:cubicBezTo>
                    <a:pt x="147" y="81"/>
                    <a:pt x="0" y="81"/>
                    <a:pt x="42" y="248"/>
                  </a:cubicBezTo>
                  <a:cubicBezTo>
                    <a:pt x="105" y="416"/>
                    <a:pt x="189" y="520"/>
                    <a:pt x="398" y="520"/>
                  </a:cubicBezTo>
                  <a:cubicBezTo>
                    <a:pt x="607" y="520"/>
                    <a:pt x="816" y="499"/>
                    <a:pt x="858" y="395"/>
                  </a:cubicBezTo>
                  <a:cubicBezTo>
                    <a:pt x="879" y="311"/>
                    <a:pt x="753" y="102"/>
                    <a:pt x="753" y="102"/>
                  </a:cubicBezTo>
                  <a:cubicBezTo>
                    <a:pt x="703" y="85"/>
                    <a:pt x="639" y="1"/>
                    <a:pt x="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10;p126">
              <a:extLst>
                <a:ext uri="{FF2B5EF4-FFF2-40B4-BE49-F238E27FC236}">
                  <a16:creationId xmlns:a16="http://schemas.microsoft.com/office/drawing/2014/main" id="{4B0BEFD0-B8CB-5036-92E6-3D3DD3E575A4}"/>
                </a:ext>
              </a:extLst>
            </p:cNvPr>
            <p:cNvSpPr/>
            <p:nvPr/>
          </p:nvSpPr>
          <p:spPr>
            <a:xfrm>
              <a:off x="2766131" y="2688779"/>
              <a:ext cx="38606" cy="22324"/>
            </a:xfrm>
            <a:custGeom>
              <a:avLst/>
              <a:gdLst/>
              <a:ahLst/>
              <a:cxnLst/>
              <a:rect l="l" t="t" r="r" b="b"/>
              <a:pathLst>
                <a:path w="901" h="521" extrusionOk="0">
                  <a:moveTo>
                    <a:pt x="516" y="1"/>
                  </a:moveTo>
                  <a:cubicBezTo>
                    <a:pt x="482" y="1"/>
                    <a:pt x="443" y="6"/>
                    <a:pt x="398" y="18"/>
                  </a:cubicBezTo>
                  <a:cubicBezTo>
                    <a:pt x="168" y="81"/>
                    <a:pt x="1" y="81"/>
                    <a:pt x="63" y="248"/>
                  </a:cubicBezTo>
                  <a:cubicBezTo>
                    <a:pt x="105" y="416"/>
                    <a:pt x="189" y="520"/>
                    <a:pt x="419" y="520"/>
                  </a:cubicBezTo>
                  <a:cubicBezTo>
                    <a:pt x="628" y="520"/>
                    <a:pt x="838" y="499"/>
                    <a:pt x="859" y="395"/>
                  </a:cubicBezTo>
                  <a:cubicBezTo>
                    <a:pt x="900" y="290"/>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11;p126">
              <a:extLst>
                <a:ext uri="{FF2B5EF4-FFF2-40B4-BE49-F238E27FC236}">
                  <a16:creationId xmlns:a16="http://schemas.microsoft.com/office/drawing/2014/main" id="{8BE10657-2DA3-E4AD-237B-6050E6DF6B4F}"/>
                </a:ext>
              </a:extLst>
            </p:cNvPr>
            <p:cNvSpPr/>
            <p:nvPr/>
          </p:nvSpPr>
          <p:spPr>
            <a:xfrm>
              <a:off x="3435870" y="2697735"/>
              <a:ext cx="38606" cy="22324"/>
            </a:xfrm>
            <a:custGeom>
              <a:avLst/>
              <a:gdLst/>
              <a:ahLst/>
              <a:cxnLst/>
              <a:rect l="l" t="t" r="r" b="b"/>
              <a:pathLst>
                <a:path w="901" h="521" extrusionOk="0">
                  <a:moveTo>
                    <a:pt x="516" y="1"/>
                  </a:moveTo>
                  <a:cubicBezTo>
                    <a:pt x="482" y="1"/>
                    <a:pt x="443" y="6"/>
                    <a:pt x="398" y="18"/>
                  </a:cubicBezTo>
                  <a:cubicBezTo>
                    <a:pt x="147" y="81"/>
                    <a:pt x="1" y="81"/>
                    <a:pt x="63" y="248"/>
                  </a:cubicBezTo>
                  <a:cubicBezTo>
                    <a:pt x="105" y="416"/>
                    <a:pt x="189" y="520"/>
                    <a:pt x="398" y="520"/>
                  </a:cubicBezTo>
                  <a:cubicBezTo>
                    <a:pt x="628" y="520"/>
                    <a:pt x="817" y="499"/>
                    <a:pt x="858" y="416"/>
                  </a:cubicBezTo>
                  <a:cubicBezTo>
                    <a:pt x="900" y="311"/>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12;p126">
              <a:extLst>
                <a:ext uri="{FF2B5EF4-FFF2-40B4-BE49-F238E27FC236}">
                  <a16:creationId xmlns:a16="http://schemas.microsoft.com/office/drawing/2014/main" id="{72A1ED46-3FF7-347D-970D-6CC6795B94A0}"/>
                </a:ext>
              </a:extLst>
            </p:cNvPr>
            <p:cNvSpPr/>
            <p:nvPr/>
          </p:nvSpPr>
          <p:spPr>
            <a:xfrm>
              <a:off x="3228778" y="2693064"/>
              <a:ext cx="24252" cy="15125"/>
            </a:xfrm>
            <a:custGeom>
              <a:avLst/>
              <a:gdLst/>
              <a:ahLst/>
              <a:cxnLst/>
              <a:rect l="l" t="t" r="r" b="b"/>
              <a:pathLst>
                <a:path w="566" h="353" extrusionOk="0">
                  <a:moveTo>
                    <a:pt x="354" y="0"/>
                  </a:moveTo>
                  <a:cubicBezTo>
                    <a:pt x="321" y="0"/>
                    <a:pt x="281" y="10"/>
                    <a:pt x="230" y="44"/>
                  </a:cubicBezTo>
                  <a:cubicBezTo>
                    <a:pt x="84" y="127"/>
                    <a:pt x="0" y="148"/>
                    <a:pt x="42" y="253"/>
                  </a:cubicBezTo>
                  <a:cubicBezTo>
                    <a:pt x="88" y="314"/>
                    <a:pt x="134" y="353"/>
                    <a:pt x="205" y="353"/>
                  </a:cubicBezTo>
                  <a:cubicBezTo>
                    <a:pt x="230" y="353"/>
                    <a:pt x="260" y="348"/>
                    <a:pt x="293" y="336"/>
                  </a:cubicBezTo>
                  <a:cubicBezTo>
                    <a:pt x="419" y="295"/>
                    <a:pt x="544" y="253"/>
                    <a:pt x="544" y="190"/>
                  </a:cubicBezTo>
                  <a:cubicBezTo>
                    <a:pt x="565" y="127"/>
                    <a:pt x="461" y="23"/>
                    <a:pt x="461" y="23"/>
                  </a:cubicBezTo>
                  <a:cubicBezTo>
                    <a:pt x="435"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13;p126">
              <a:extLst>
                <a:ext uri="{FF2B5EF4-FFF2-40B4-BE49-F238E27FC236}">
                  <a16:creationId xmlns:a16="http://schemas.microsoft.com/office/drawing/2014/main" id="{35C49630-8C24-8391-AD3F-D4D721FBD0B0}"/>
                </a:ext>
              </a:extLst>
            </p:cNvPr>
            <p:cNvSpPr/>
            <p:nvPr/>
          </p:nvSpPr>
          <p:spPr>
            <a:xfrm>
              <a:off x="2850416" y="2661655"/>
              <a:ext cx="23352" cy="15168"/>
            </a:xfrm>
            <a:custGeom>
              <a:avLst/>
              <a:gdLst/>
              <a:ahLst/>
              <a:cxnLst/>
              <a:rect l="l" t="t" r="r" b="b"/>
              <a:pathLst>
                <a:path w="545" h="354" extrusionOk="0">
                  <a:moveTo>
                    <a:pt x="342" y="1"/>
                  </a:moveTo>
                  <a:cubicBezTo>
                    <a:pt x="310" y="1"/>
                    <a:pt x="268" y="11"/>
                    <a:pt x="210" y="44"/>
                  </a:cubicBezTo>
                  <a:cubicBezTo>
                    <a:pt x="84" y="128"/>
                    <a:pt x="0" y="149"/>
                    <a:pt x="42" y="253"/>
                  </a:cubicBezTo>
                  <a:cubicBezTo>
                    <a:pt x="88" y="315"/>
                    <a:pt x="123" y="354"/>
                    <a:pt x="196" y="354"/>
                  </a:cubicBezTo>
                  <a:cubicBezTo>
                    <a:pt x="222" y="354"/>
                    <a:pt x="254" y="348"/>
                    <a:pt x="293" y="337"/>
                  </a:cubicBezTo>
                  <a:cubicBezTo>
                    <a:pt x="419" y="295"/>
                    <a:pt x="544" y="253"/>
                    <a:pt x="544" y="191"/>
                  </a:cubicBezTo>
                  <a:cubicBezTo>
                    <a:pt x="544" y="128"/>
                    <a:pt x="440" y="23"/>
                    <a:pt x="440" y="23"/>
                  </a:cubicBezTo>
                  <a:cubicBezTo>
                    <a:pt x="415" y="23"/>
                    <a:pt x="390"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14;p126">
              <a:extLst>
                <a:ext uri="{FF2B5EF4-FFF2-40B4-BE49-F238E27FC236}">
                  <a16:creationId xmlns:a16="http://schemas.microsoft.com/office/drawing/2014/main" id="{384BFE63-3E4B-ADC3-A133-21EFFD077378}"/>
                </a:ext>
              </a:extLst>
            </p:cNvPr>
            <p:cNvSpPr/>
            <p:nvPr/>
          </p:nvSpPr>
          <p:spPr>
            <a:xfrm>
              <a:off x="2923946" y="2672925"/>
              <a:ext cx="24252" cy="15554"/>
            </a:xfrm>
            <a:custGeom>
              <a:avLst/>
              <a:gdLst/>
              <a:ahLst/>
              <a:cxnLst/>
              <a:rect l="l" t="t" r="r" b="b"/>
              <a:pathLst>
                <a:path w="566" h="363" extrusionOk="0">
                  <a:moveTo>
                    <a:pt x="350" y="1"/>
                  </a:moveTo>
                  <a:cubicBezTo>
                    <a:pt x="318" y="1"/>
                    <a:pt x="279" y="13"/>
                    <a:pt x="230" y="53"/>
                  </a:cubicBezTo>
                  <a:cubicBezTo>
                    <a:pt x="105" y="137"/>
                    <a:pt x="0" y="158"/>
                    <a:pt x="63" y="242"/>
                  </a:cubicBezTo>
                  <a:cubicBezTo>
                    <a:pt x="94" y="319"/>
                    <a:pt x="137" y="362"/>
                    <a:pt x="208" y="362"/>
                  </a:cubicBezTo>
                  <a:cubicBezTo>
                    <a:pt x="232" y="362"/>
                    <a:pt x="261" y="357"/>
                    <a:pt x="293" y="346"/>
                  </a:cubicBezTo>
                  <a:cubicBezTo>
                    <a:pt x="419" y="304"/>
                    <a:pt x="544" y="262"/>
                    <a:pt x="565" y="179"/>
                  </a:cubicBezTo>
                  <a:cubicBezTo>
                    <a:pt x="565" y="116"/>
                    <a:pt x="461" y="32"/>
                    <a:pt x="461" y="32"/>
                  </a:cubicBezTo>
                  <a:cubicBezTo>
                    <a:pt x="435" y="32"/>
                    <a:pt x="401" y="1"/>
                    <a:pt x="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15;p126">
              <a:extLst>
                <a:ext uri="{FF2B5EF4-FFF2-40B4-BE49-F238E27FC236}">
                  <a16:creationId xmlns:a16="http://schemas.microsoft.com/office/drawing/2014/main" id="{2037CB21-1D49-857A-13B7-435A58374D83}"/>
                </a:ext>
              </a:extLst>
            </p:cNvPr>
            <p:cNvSpPr/>
            <p:nvPr/>
          </p:nvSpPr>
          <p:spPr>
            <a:xfrm>
              <a:off x="3080818" y="2647301"/>
              <a:ext cx="24252" cy="15168"/>
            </a:xfrm>
            <a:custGeom>
              <a:avLst/>
              <a:gdLst/>
              <a:ahLst/>
              <a:cxnLst/>
              <a:rect l="l" t="t" r="r" b="b"/>
              <a:pathLst>
                <a:path w="566" h="354" extrusionOk="0">
                  <a:moveTo>
                    <a:pt x="354" y="1"/>
                  </a:moveTo>
                  <a:cubicBezTo>
                    <a:pt x="321" y="1"/>
                    <a:pt x="281" y="11"/>
                    <a:pt x="231" y="44"/>
                  </a:cubicBezTo>
                  <a:cubicBezTo>
                    <a:pt x="105" y="128"/>
                    <a:pt x="1" y="149"/>
                    <a:pt x="64" y="233"/>
                  </a:cubicBezTo>
                  <a:cubicBezTo>
                    <a:pt x="95" y="310"/>
                    <a:pt x="137" y="353"/>
                    <a:pt x="208" y="353"/>
                  </a:cubicBezTo>
                  <a:cubicBezTo>
                    <a:pt x="233" y="353"/>
                    <a:pt x="261" y="348"/>
                    <a:pt x="294" y="337"/>
                  </a:cubicBezTo>
                  <a:cubicBezTo>
                    <a:pt x="440" y="296"/>
                    <a:pt x="545" y="254"/>
                    <a:pt x="566" y="191"/>
                  </a:cubicBezTo>
                  <a:cubicBezTo>
                    <a:pt x="566" y="107"/>
                    <a:pt x="461" y="24"/>
                    <a:pt x="461" y="24"/>
                  </a:cubicBezTo>
                  <a:cubicBezTo>
                    <a:pt x="436" y="24"/>
                    <a:pt x="403"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16;p126">
              <a:extLst>
                <a:ext uri="{FF2B5EF4-FFF2-40B4-BE49-F238E27FC236}">
                  <a16:creationId xmlns:a16="http://schemas.microsoft.com/office/drawing/2014/main" id="{FE926FA1-D935-A7CE-E0C5-2823BA4B7B50}"/>
                </a:ext>
              </a:extLst>
            </p:cNvPr>
            <p:cNvSpPr/>
            <p:nvPr/>
          </p:nvSpPr>
          <p:spPr>
            <a:xfrm>
              <a:off x="3060208" y="2585469"/>
              <a:ext cx="24252" cy="15125"/>
            </a:xfrm>
            <a:custGeom>
              <a:avLst/>
              <a:gdLst/>
              <a:ahLst/>
              <a:cxnLst/>
              <a:rect l="l" t="t" r="r" b="b"/>
              <a:pathLst>
                <a:path w="566" h="353" extrusionOk="0">
                  <a:moveTo>
                    <a:pt x="354" y="0"/>
                  </a:moveTo>
                  <a:cubicBezTo>
                    <a:pt x="321" y="0"/>
                    <a:pt x="281" y="10"/>
                    <a:pt x="231" y="44"/>
                  </a:cubicBezTo>
                  <a:cubicBezTo>
                    <a:pt x="105" y="127"/>
                    <a:pt x="1" y="148"/>
                    <a:pt x="63" y="232"/>
                  </a:cubicBezTo>
                  <a:cubicBezTo>
                    <a:pt x="94" y="310"/>
                    <a:pt x="137" y="353"/>
                    <a:pt x="208" y="353"/>
                  </a:cubicBezTo>
                  <a:cubicBezTo>
                    <a:pt x="233" y="353"/>
                    <a:pt x="261" y="347"/>
                    <a:pt x="294" y="337"/>
                  </a:cubicBezTo>
                  <a:cubicBezTo>
                    <a:pt x="440" y="295"/>
                    <a:pt x="545" y="253"/>
                    <a:pt x="566" y="190"/>
                  </a:cubicBezTo>
                  <a:cubicBezTo>
                    <a:pt x="566" y="106"/>
                    <a:pt x="461" y="23"/>
                    <a:pt x="461" y="23"/>
                  </a:cubicBezTo>
                  <a:cubicBezTo>
                    <a:pt x="436"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517;p126">
              <a:extLst>
                <a:ext uri="{FF2B5EF4-FFF2-40B4-BE49-F238E27FC236}">
                  <a16:creationId xmlns:a16="http://schemas.microsoft.com/office/drawing/2014/main" id="{0DE617C1-FE10-AA26-EA27-133437AFCBF3}"/>
                </a:ext>
              </a:extLst>
            </p:cNvPr>
            <p:cNvSpPr/>
            <p:nvPr/>
          </p:nvSpPr>
          <p:spPr>
            <a:xfrm>
              <a:off x="2940957" y="2564001"/>
              <a:ext cx="117445" cy="72712"/>
            </a:xfrm>
            <a:custGeom>
              <a:avLst/>
              <a:gdLst/>
              <a:ahLst/>
              <a:cxnLst/>
              <a:rect l="l" t="t" r="r" b="b"/>
              <a:pathLst>
                <a:path w="2741" h="1697" extrusionOk="0">
                  <a:moveTo>
                    <a:pt x="2575" y="1"/>
                  </a:moveTo>
                  <a:cubicBezTo>
                    <a:pt x="2548" y="1"/>
                    <a:pt x="2514" y="7"/>
                    <a:pt x="2470" y="22"/>
                  </a:cubicBezTo>
                  <a:cubicBezTo>
                    <a:pt x="2177" y="126"/>
                    <a:pt x="2114" y="43"/>
                    <a:pt x="2114" y="294"/>
                  </a:cubicBezTo>
                  <a:cubicBezTo>
                    <a:pt x="2093" y="545"/>
                    <a:pt x="2093" y="545"/>
                    <a:pt x="1947" y="649"/>
                  </a:cubicBezTo>
                  <a:cubicBezTo>
                    <a:pt x="1779" y="754"/>
                    <a:pt x="1758" y="838"/>
                    <a:pt x="1612" y="859"/>
                  </a:cubicBezTo>
                  <a:cubicBezTo>
                    <a:pt x="1530" y="886"/>
                    <a:pt x="1422" y="949"/>
                    <a:pt x="1327" y="949"/>
                  </a:cubicBezTo>
                  <a:cubicBezTo>
                    <a:pt x="1277" y="949"/>
                    <a:pt x="1230" y="931"/>
                    <a:pt x="1193" y="880"/>
                  </a:cubicBezTo>
                  <a:cubicBezTo>
                    <a:pt x="1068" y="733"/>
                    <a:pt x="1110" y="628"/>
                    <a:pt x="963" y="607"/>
                  </a:cubicBezTo>
                  <a:cubicBezTo>
                    <a:pt x="817" y="587"/>
                    <a:pt x="859" y="587"/>
                    <a:pt x="628" y="587"/>
                  </a:cubicBezTo>
                  <a:cubicBezTo>
                    <a:pt x="613" y="588"/>
                    <a:pt x="598" y="589"/>
                    <a:pt x="584" y="589"/>
                  </a:cubicBezTo>
                  <a:cubicBezTo>
                    <a:pt x="466" y="589"/>
                    <a:pt x="423" y="542"/>
                    <a:pt x="407" y="542"/>
                  </a:cubicBezTo>
                  <a:cubicBezTo>
                    <a:pt x="398" y="542"/>
                    <a:pt x="398" y="557"/>
                    <a:pt x="398" y="607"/>
                  </a:cubicBezTo>
                  <a:cubicBezTo>
                    <a:pt x="398" y="754"/>
                    <a:pt x="294" y="880"/>
                    <a:pt x="524" y="963"/>
                  </a:cubicBezTo>
                  <a:cubicBezTo>
                    <a:pt x="733" y="1047"/>
                    <a:pt x="900" y="1110"/>
                    <a:pt x="733" y="1193"/>
                  </a:cubicBezTo>
                  <a:cubicBezTo>
                    <a:pt x="683" y="1218"/>
                    <a:pt x="621" y="1225"/>
                    <a:pt x="557" y="1225"/>
                  </a:cubicBezTo>
                  <a:cubicBezTo>
                    <a:pt x="489" y="1225"/>
                    <a:pt x="419" y="1217"/>
                    <a:pt x="362" y="1217"/>
                  </a:cubicBezTo>
                  <a:cubicBezTo>
                    <a:pt x="291" y="1217"/>
                    <a:pt x="239" y="1228"/>
                    <a:pt x="231" y="1277"/>
                  </a:cubicBezTo>
                  <a:cubicBezTo>
                    <a:pt x="210" y="1403"/>
                    <a:pt x="1" y="1403"/>
                    <a:pt x="273" y="1465"/>
                  </a:cubicBezTo>
                  <a:cubicBezTo>
                    <a:pt x="320" y="1477"/>
                    <a:pt x="367" y="1482"/>
                    <a:pt x="415" y="1482"/>
                  </a:cubicBezTo>
                  <a:cubicBezTo>
                    <a:pt x="563" y="1482"/>
                    <a:pt x="711" y="1439"/>
                    <a:pt x="839" y="1439"/>
                  </a:cubicBezTo>
                  <a:cubicBezTo>
                    <a:pt x="891" y="1439"/>
                    <a:pt x="940" y="1446"/>
                    <a:pt x="984" y="1465"/>
                  </a:cubicBezTo>
                  <a:cubicBezTo>
                    <a:pt x="1298" y="1612"/>
                    <a:pt x="1444" y="1654"/>
                    <a:pt x="1528" y="1654"/>
                  </a:cubicBezTo>
                  <a:cubicBezTo>
                    <a:pt x="1585" y="1639"/>
                    <a:pt x="1633" y="1606"/>
                    <a:pt x="1717" y="1606"/>
                  </a:cubicBezTo>
                  <a:cubicBezTo>
                    <a:pt x="1756" y="1606"/>
                    <a:pt x="1803" y="1613"/>
                    <a:pt x="1863" y="1633"/>
                  </a:cubicBezTo>
                  <a:cubicBezTo>
                    <a:pt x="1957" y="1668"/>
                    <a:pt x="2011" y="1696"/>
                    <a:pt x="2063" y="1696"/>
                  </a:cubicBezTo>
                  <a:cubicBezTo>
                    <a:pt x="2103" y="1696"/>
                    <a:pt x="2142" y="1679"/>
                    <a:pt x="2198" y="1633"/>
                  </a:cubicBezTo>
                  <a:cubicBezTo>
                    <a:pt x="2344" y="1507"/>
                    <a:pt x="2407" y="1507"/>
                    <a:pt x="2449" y="1361"/>
                  </a:cubicBezTo>
                  <a:cubicBezTo>
                    <a:pt x="2512" y="1214"/>
                    <a:pt x="2491" y="1152"/>
                    <a:pt x="2470" y="1005"/>
                  </a:cubicBezTo>
                  <a:cubicBezTo>
                    <a:pt x="2449" y="838"/>
                    <a:pt x="2470" y="754"/>
                    <a:pt x="2533" y="670"/>
                  </a:cubicBezTo>
                  <a:cubicBezTo>
                    <a:pt x="2616" y="607"/>
                    <a:pt x="2658" y="419"/>
                    <a:pt x="2637" y="335"/>
                  </a:cubicBezTo>
                  <a:cubicBezTo>
                    <a:pt x="2619" y="245"/>
                    <a:pt x="2741" y="1"/>
                    <a:pt x="2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518;p126">
              <a:extLst>
                <a:ext uri="{FF2B5EF4-FFF2-40B4-BE49-F238E27FC236}">
                  <a16:creationId xmlns:a16="http://schemas.microsoft.com/office/drawing/2014/main" id="{3E5754A0-229B-D761-70F2-6B1BC9A8F703}"/>
                </a:ext>
              </a:extLst>
            </p:cNvPr>
            <p:cNvSpPr/>
            <p:nvPr/>
          </p:nvSpPr>
          <p:spPr>
            <a:xfrm>
              <a:off x="3141279" y="2584183"/>
              <a:ext cx="126057" cy="60629"/>
            </a:xfrm>
            <a:custGeom>
              <a:avLst/>
              <a:gdLst/>
              <a:ahLst/>
              <a:cxnLst/>
              <a:rect l="l" t="t" r="r" b="b"/>
              <a:pathLst>
                <a:path w="2942" h="1415" extrusionOk="0">
                  <a:moveTo>
                    <a:pt x="1190" y="0"/>
                  </a:moveTo>
                  <a:cubicBezTo>
                    <a:pt x="1090" y="0"/>
                    <a:pt x="1017" y="32"/>
                    <a:pt x="996" y="157"/>
                  </a:cubicBezTo>
                  <a:cubicBezTo>
                    <a:pt x="954" y="409"/>
                    <a:pt x="996" y="429"/>
                    <a:pt x="996" y="576"/>
                  </a:cubicBezTo>
                  <a:cubicBezTo>
                    <a:pt x="1017" y="743"/>
                    <a:pt x="1143" y="701"/>
                    <a:pt x="975" y="827"/>
                  </a:cubicBezTo>
                  <a:cubicBezTo>
                    <a:pt x="808" y="953"/>
                    <a:pt x="850" y="869"/>
                    <a:pt x="661" y="973"/>
                  </a:cubicBezTo>
                  <a:cubicBezTo>
                    <a:pt x="473" y="1078"/>
                    <a:pt x="285" y="994"/>
                    <a:pt x="180" y="1099"/>
                  </a:cubicBezTo>
                  <a:cubicBezTo>
                    <a:pt x="100" y="1199"/>
                    <a:pt x="1" y="1414"/>
                    <a:pt x="414" y="1414"/>
                  </a:cubicBezTo>
                  <a:cubicBezTo>
                    <a:pt x="433" y="1414"/>
                    <a:pt x="452" y="1414"/>
                    <a:pt x="473" y="1413"/>
                  </a:cubicBezTo>
                  <a:cubicBezTo>
                    <a:pt x="703" y="1413"/>
                    <a:pt x="619" y="1413"/>
                    <a:pt x="891" y="1329"/>
                  </a:cubicBezTo>
                  <a:cubicBezTo>
                    <a:pt x="1104" y="1264"/>
                    <a:pt x="1163" y="1211"/>
                    <a:pt x="1229" y="1211"/>
                  </a:cubicBezTo>
                  <a:cubicBezTo>
                    <a:pt x="1247" y="1211"/>
                    <a:pt x="1266" y="1215"/>
                    <a:pt x="1289" y="1225"/>
                  </a:cubicBezTo>
                  <a:cubicBezTo>
                    <a:pt x="1415" y="1266"/>
                    <a:pt x="1310" y="1266"/>
                    <a:pt x="1477" y="1287"/>
                  </a:cubicBezTo>
                  <a:cubicBezTo>
                    <a:pt x="1523" y="1300"/>
                    <a:pt x="1558" y="1305"/>
                    <a:pt x="1590" y="1305"/>
                  </a:cubicBezTo>
                  <a:cubicBezTo>
                    <a:pt x="1660" y="1305"/>
                    <a:pt x="1711" y="1281"/>
                    <a:pt x="1812" y="1266"/>
                  </a:cubicBezTo>
                  <a:cubicBezTo>
                    <a:pt x="1914" y="1254"/>
                    <a:pt x="1961" y="1233"/>
                    <a:pt x="2025" y="1233"/>
                  </a:cubicBezTo>
                  <a:cubicBezTo>
                    <a:pt x="2067" y="1233"/>
                    <a:pt x="2115" y="1242"/>
                    <a:pt x="2189" y="1266"/>
                  </a:cubicBezTo>
                  <a:cubicBezTo>
                    <a:pt x="2377" y="1308"/>
                    <a:pt x="2419" y="1350"/>
                    <a:pt x="2523" y="1350"/>
                  </a:cubicBezTo>
                  <a:cubicBezTo>
                    <a:pt x="2649" y="1350"/>
                    <a:pt x="2942" y="1141"/>
                    <a:pt x="2670" y="1120"/>
                  </a:cubicBezTo>
                  <a:cubicBezTo>
                    <a:pt x="2419" y="1099"/>
                    <a:pt x="2419" y="1099"/>
                    <a:pt x="2189" y="1078"/>
                  </a:cubicBezTo>
                  <a:cubicBezTo>
                    <a:pt x="1959" y="1036"/>
                    <a:pt x="2042" y="994"/>
                    <a:pt x="1854" y="994"/>
                  </a:cubicBezTo>
                  <a:lnTo>
                    <a:pt x="1456" y="994"/>
                  </a:lnTo>
                  <a:cubicBezTo>
                    <a:pt x="1435" y="994"/>
                    <a:pt x="1411" y="996"/>
                    <a:pt x="1386" y="996"/>
                  </a:cubicBezTo>
                  <a:cubicBezTo>
                    <a:pt x="1314" y="996"/>
                    <a:pt x="1247" y="984"/>
                    <a:pt x="1310" y="890"/>
                  </a:cubicBezTo>
                  <a:cubicBezTo>
                    <a:pt x="1415" y="743"/>
                    <a:pt x="1435" y="827"/>
                    <a:pt x="1561" y="701"/>
                  </a:cubicBezTo>
                  <a:cubicBezTo>
                    <a:pt x="1666" y="555"/>
                    <a:pt x="1749" y="660"/>
                    <a:pt x="1707" y="492"/>
                  </a:cubicBezTo>
                  <a:cubicBezTo>
                    <a:pt x="1687" y="325"/>
                    <a:pt x="1687" y="325"/>
                    <a:pt x="1707" y="262"/>
                  </a:cubicBezTo>
                  <a:cubicBezTo>
                    <a:pt x="1707" y="199"/>
                    <a:pt x="1791" y="53"/>
                    <a:pt x="1540" y="32"/>
                  </a:cubicBezTo>
                  <a:cubicBezTo>
                    <a:pt x="1415" y="32"/>
                    <a:pt x="1289"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2" name="Google Shape;21472;p64"/>
          <p:cNvSpPr txBox="1">
            <a:spLocks noGrp="1"/>
          </p:cNvSpPr>
          <p:nvPr>
            <p:ph type="title"/>
          </p:nvPr>
        </p:nvSpPr>
        <p:spPr>
          <a:xfrm>
            <a:off x="74645" y="139958"/>
            <a:ext cx="8817429" cy="4935895"/>
          </a:xfrm>
          <a:prstGeom prst="rect">
            <a:avLst/>
          </a:prstGeom>
        </p:spPr>
        <p:txBody>
          <a:bodyPr spcFirstLastPara="1" wrap="square" lIns="91425" tIns="91425" rIns="91425" bIns="91425" anchor="ctr" anchorCtr="0">
            <a:noAutofit/>
          </a:bodyPr>
          <a:lstStyle/>
          <a:p>
            <a:pPr algn="l">
              <a:lnSpc>
                <a:spcPct val="150000"/>
              </a:lnSpc>
            </a:pPr>
            <a:b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br>
            <a:b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Country of Origin </a:t>
            </a:r>
            <a:r>
              <a:rPr lang="en-US" sz="1500" dirty="0">
                <a:solidFill>
                  <a:schemeClr val="accent1">
                    <a:lumMod val="50000"/>
                  </a:schemeClr>
                </a:solidFill>
                <a:highlight>
                  <a:srgbClr val="FFFF00"/>
                </a:highlight>
                <a:latin typeface="Segoe Print" panose="02000600000000000000" pitchFamily="2" charset="0"/>
                <a:cs typeface="Aharoni" panose="02010803020104030203" pitchFamily="2" charset="-79"/>
              </a:rPr>
              <a:t>- </a:t>
            </a:r>
            <a:r>
              <a:rPr lang="en-US" sz="1500" dirty="0">
                <a:solidFill>
                  <a:schemeClr val="accent1">
                    <a:lumMod val="50000"/>
                  </a:schemeClr>
                </a:solidFill>
                <a:latin typeface="Segoe Print" panose="02000600000000000000" pitchFamily="2" charset="0"/>
                <a:cs typeface="Aharoni" panose="02010803020104030203" pitchFamily="2" charset="-79"/>
              </a:rPr>
              <a:t>Each origin has different heights in which coffee grows best. Kenya, for instance, grows coffee in areas much higher than Brazil. Specifically at origin, a higher altitude means slower ripening; slower ripening means a higher density in the seed. The higher density can mean more sweetness, a better quality acidity and more complexity. </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Altitude -  </a:t>
            </a:r>
            <a:r>
              <a:rPr lang="en-US" sz="1500" dirty="0">
                <a:solidFill>
                  <a:schemeClr val="accent1">
                    <a:lumMod val="50000"/>
                  </a:schemeClr>
                </a:solidFill>
                <a:latin typeface="Segoe Print" panose="02000600000000000000" pitchFamily="2" charset="0"/>
                <a:cs typeface="Aharoni" panose="02010803020104030203" pitchFamily="2" charset="-79"/>
              </a:rPr>
              <a:t>Coffee growing altitude is key when it comes to your cup. It’s a major player in determining the beans’ quality, shape, size, and flavor. </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dirty="0">
                <a:solidFill>
                  <a:schemeClr val="accent1">
                    <a:lumMod val="50000"/>
                  </a:schemeClr>
                </a:solidFill>
                <a:latin typeface="Segoe Print" panose="02000600000000000000" pitchFamily="2" charset="0"/>
                <a:cs typeface="Aharoni" panose="02010803020104030203" pitchFamily="2" charset="-79"/>
              </a:rPr>
              <a:t>Higher altitudes have cooler temperatures than lower altitudes. These cooler temps slow down coffee growth, allowing plants to spend more time reproducing and developing beans. More complex sugars are produced when the beans have more time to develop, leading to more potent tasting notes and decadent flavors. Coffees grown at lower elevations (i.e., Robusta coffees) tend to have blander flavors and less depth.</a:t>
            </a:r>
            <a:br>
              <a:rPr lang="en-US" sz="1500" dirty="0">
                <a:solidFill>
                  <a:schemeClr val="accent1">
                    <a:lumMod val="50000"/>
                  </a:schemeClr>
                </a:solidFill>
                <a:latin typeface="Segoe Print" panose="02000600000000000000" pitchFamily="2" charset="0"/>
                <a:cs typeface="Aharoni" panose="02010803020104030203" pitchFamily="2" charset="-79"/>
              </a:rPr>
            </a:br>
            <a:r>
              <a:rPr lang="en-US" sz="1500" b="1" dirty="0">
                <a:solidFill>
                  <a:schemeClr val="accent1">
                    <a:lumMod val="50000"/>
                  </a:schemeClr>
                </a:solidFill>
                <a:highlight>
                  <a:srgbClr val="FFFF00"/>
                </a:highlight>
                <a:latin typeface="Segoe Print" panose="02000600000000000000" pitchFamily="2" charset="0"/>
                <a:cs typeface="Aharoni" panose="02010803020104030203" pitchFamily="2" charset="-79"/>
              </a:rPr>
              <a:t>Variety </a:t>
            </a:r>
            <a:r>
              <a:rPr lang="en-US" sz="1500" dirty="0">
                <a:solidFill>
                  <a:schemeClr val="accent1">
                    <a:lumMod val="50000"/>
                  </a:schemeClr>
                </a:solidFill>
                <a:latin typeface="Segoe Print" panose="02000600000000000000" pitchFamily="2" charset="0"/>
                <a:cs typeface="Aharoni" panose="02010803020104030203" pitchFamily="2" charset="-79"/>
              </a:rPr>
              <a:t>- The type of coffee bean used can have a significant impact on the taste and aroma of the final brew. </a:t>
            </a:r>
            <a:br>
              <a:rPr lang="en-US" sz="1500" dirty="0">
                <a:solidFill>
                  <a:schemeClr val="accent1">
                    <a:lumMod val="50000"/>
                  </a:schemeClr>
                </a:solidFill>
                <a:latin typeface="Segoe Print" panose="02000600000000000000" pitchFamily="2" charset="0"/>
                <a:cs typeface="Aharoni" panose="02010803020104030203" pitchFamily="2" charset="-79"/>
              </a:rPr>
            </a:br>
            <a:endParaRPr lang="en-US" sz="1500" dirty="0">
              <a:solidFill>
                <a:schemeClr val="accent1">
                  <a:lumMod val="50000"/>
                </a:schemeClr>
              </a:solidFill>
              <a:latin typeface="Segoe Print" panose="02000600000000000000" pitchFamily="2" charset="0"/>
              <a:cs typeface="Aharoni" panose="02010803020104030203" pitchFamily="2" charset="-79"/>
            </a:endParaRPr>
          </a:p>
        </p:txBody>
      </p:sp>
    </p:spTree>
    <p:extLst>
      <p:ext uri="{BB962C8B-B14F-4D97-AF65-F5344CB8AC3E}">
        <p14:creationId xmlns:p14="http://schemas.microsoft.com/office/powerpoint/2010/main" val="39839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72"/>
                                        </p:tgtEl>
                                        <p:attrNameLst>
                                          <p:attrName>style.visibility</p:attrName>
                                        </p:attrNameLst>
                                      </p:cBhvr>
                                      <p:to>
                                        <p:strVal val="visible"/>
                                      </p:to>
                                    </p:set>
                                    <p:animEffect transition="in" filter="fade">
                                      <p:cBhvr>
                                        <p:cTn id="7" dur="1000"/>
                                        <p:tgtEl>
                                          <p:spTgt spid="2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08B3B4A8-1AEB-FB74-B1D7-0F357558D528}"/>
              </a:ext>
            </a:extLst>
          </p:cNvPr>
          <p:cNvGraphicFramePr>
            <a:graphicFrameLocks noGrp="1"/>
          </p:cNvGraphicFramePr>
          <p:nvPr>
            <p:extLst>
              <p:ext uri="{D42A27DB-BD31-4B8C-83A1-F6EECF244321}">
                <p14:modId xmlns:p14="http://schemas.microsoft.com/office/powerpoint/2010/main" val="3633124770"/>
              </p:ext>
            </p:extLst>
          </p:nvPr>
        </p:nvGraphicFramePr>
        <p:xfrm>
          <a:off x="102638" y="149293"/>
          <a:ext cx="8957388" cy="4834203"/>
        </p:xfrm>
        <a:graphic>
          <a:graphicData uri="http://schemas.openxmlformats.org/drawingml/2006/table">
            <a:tbl>
              <a:tblPr firstRow="1" firstCol="1" bandRow="1">
                <a:tableStyleId>{61B834AF-9D20-4B37-9585-B8CA29478536}</a:tableStyleId>
              </a:tblPr>
              <a:tblGrid>
                <a:gridCol w="827455">
                  <a:extLst>
                    <a:ext uri="{9D8B030D-6E8A-4147-A177-3AD203B41FA5}">
                      <a16:colId xmlns:a16="http://schemas.microsoft.com/office/drawing/2014/main" val="1995667365"/>
                    </a:ext>
                  </a:extLst>
                </a:gridCol>
                <a:gridCol w="944745">
                  <a:extLst>
                    <a:ext uri="{9D8B030D-6E8A-4147-A177-3AD203B41FA5}">
                      <a16:colId xmlns:a16="http://schemas.microsoft.com/office/drawing/2014/main" val="1533090459"/>
                    </a:ext>
                  </a:extLst>
                </a:gridCol>
                <a:gridCol w="798534">
                  <a:extLst>
                    <a:ext uri="{9D8B030D-6E8A-4147-A177-3AD203B41FA5}">
                      <a16:colId xmlns:a16="http://schemas.microsoft.com/office/drawing/2014/main" val="1264043742"/>
                    </a:ext>
                  </a:extLst>
                </a:gridCol>
                <a:gridCol w="798534">
                  <a:extLst>
                    <a:ext uri="{9D8B030D-6E8A-4147-A177-3AD203B41FA5}">
                      <a16:colId xmlns:a16="http://schemas.microsoft.com/office/drawing/2014/main" val="1169152531"/>
                    </a:ext>
                  </a:extLst>
                </a:gridCol>
                <a:gridCol w="870833">
                  <a:extLst>
                    <a:ext uri="{9D8B030D-6E8A-4147-A177-3AD203B41FA5}">
                      <a16:colId xmlns:a16="http://schemas.microsoft.com/office/drawing/2014/main" val="641513565"/>
                    </a:ext>
                  </a:extLst>
                </a:gridCol>
                <a:gridCol w="962417">
                  <a:extLst>
                    <a:ext uri="{9D8B030D-6E8A-4147-A177-3AD203B41FA5}">
                      <a16:colId xmlns:a16="http://schemas.microsoft.com/office/drawing/2014/main" val="3755200732"/>
                    </a:ext>
                  </a:extLst>
                </a:gridCol>
                <a:gridCol w="962417">
                  <a:extLst>
                    <a:ext uri="{9D8B030D-6E8A-4147-A177-3AD203B41FA5}">
                      <a16:colId xmlns:a16="http://schemas.microsoft.com/office/drawing/2014/main" val="403486905"/>
                    </a:ext>
                  </a:extLst>
                </a:gridCol>
                <a:gridCol w="918230">
                  <a:extLst>
                    <a:ext uri="{9D8B030D-6E8A-4147-A177-3AD203B41FA5}">
                      <a16:colId xmlns:a16="http://schemas.microsoft.com/office/drawing/2014/main" val="2196830118"/>
                    </a:ext>
                  </a:extLst>
                </a:gridCol>
                <a:gridCol w="798534">
                  <a:extLst>
                    <a:ext uri="{9D8B030D-6E8A-4147-A177-3AD203B41FA5}">
                      <a16:colId xmlns:a16="http://schemas.microsoft.com/office/drawing/2014/main" val="2224782706"/>
                    </a:ext>
                  </a:extLst>
                </a:gridCol>
                <a:gridCol w="1075689">
                  <a:extLst>
                    <a:ext uri="{9D8B030D-6E8A-4147-A177-3AD203B41FA5}">
                      <a16:colId xmlns:a16="http://schemas.microsoft.com/office/drawing/2014/main" val="1887232400"/>
                    </a:ext>
                  </a:extLst>
                </a:gridCol>
              </a:tblGrid>
              <a:tr h="280206">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 </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Total Cup Points</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Acidity</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Aroma</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Coffee Production</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Category One defects</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Category Two defects</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Flavor</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Cup Points</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b="1" kern="100" dirty="0">
                          <a:effectLst/>
                          <a:latin typeface="+mj-lt"/>
                          <a:cs typeface="Aharoni" panose="02010803020104030203" pitchFamily="2" charset="-79"/>
                        </a:rPr>
                        <a:t>Body</a:t>
                      </a:r>
                      <a:endParaRPr lang="en-US" sz="1000" b="1" kern="100" dirty="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77211961"/>
                  </a:ext>
                </a:extLst>
              </a:tr>
              <a:tr h="1190787">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Country</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dirty="0">
                          <a:effectLst/>
                          <a:latin typeface="+mj-lt"/>
                          <a:cs typeface="Aharoni" panose="02010803020104030203" pitchFamily="2" charset="-79"/>
                        </a:rPr>
                        <a:t>Strongly Related –</a:t>
                      </a:r>
                      <a:r>
                        <a:rPr lang="en-US" sz="1000" kern="100" dirty="0" err="1">
                          <a:effectLst/>
                          <a:latin typeface="+mj-lt"/>
                          <a:cs typeface="Aharoni" panose="02010803020104030203" pitchFamily="2" charset="-79"/>
                        </a:rPr>
                        <a:t>Ethopia</a:t>
                      </a:r>
                      <a:r>
                        <a:rPr lang="en-US" sz="1000" kern="100" dirty="0">
                          <a:effectLst/>
                          <a:latin typeface="+mj-lt"/>
                          <a:cs typeface="Aharoni" panose="02010803020104030203" pitchFamily="2" charset="-79"/>
                        </a:rPr>
                        <a:t> has Highest Cup points. El </a:t>
                      </a:r>
                      <a:r>
                        <a:rPr lang="en-US" sz="1000" kern="100" dirty="0" err="1">
                          <a:effectLst/>
                          <a:latin typeface="+mj-lt"/>
                          <a:cs typeface="Aharoni" panose="02010803020104030203" pitchFamily="2" charset="-79"/>
                        </a:rPr>
                        <a:t>Selvadoe</a:t>
                      </a:r>
                      <a:r>
                        <a:rPr lang="en-US" sz="1000" kern="100" dirty="0">
                          <a:effectLst/>
                          <a:latin typeface="+mj-lt"/>
                          <a:cs typeface="Aharoni" panose="02010803020104030203" pitchFamily="2" charset="-79"/>
                        </a:rPr>
                        <a:t> has least.</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800"/>
                        </a:spcAft>
                      </a:pPr>
                      <a:r>
                        <a:rPr lang="en-US" sz="1000" kern="100" dirty="0">
                          <a:effectLst/>
                          <a:latin typeface="+mj-lt"/>
                          <a:cs typeface="Aharoni" panose="02010803020104030203" pitchFamily="2" charset="-79"/>
                        </a:rPr>
                        <a:t> </a:t>
                      </a:r>
                    </a:p>
                    <a:p>
                      <a:pPr marL="0" marR="0">
                        <a:lnSpc>
                          <a:spcPct val="107000"/>
                        </a:lnSpc>
                        <a:spcBef>
                          <a:spcPts val="0"/>
                        </a:spcBef>
                        <a:spcAft>
                          <a:spcPts val="0"/>
                        </a:spcAft>
                      </a:pPr>
                      <a:r>
                        <a:rPr lang="en-US" sz="1000" kern="100" dirty="0">
                          <a:effectLst/>
                          <a:latin typeface="+mj-lt"/>
                          <a:cs typeface="Aharoni" panose="02010803020104030203" pitchFamily="2" charset="-79"/>
                        </a:rPr>
                        <a:t>Strongly Related</a:t>
                      </a:r>
                    </a:p>
                    <a:p>
                      <a:pPr marL="0" marR="0">
                        <a:lnSpc>
                          <a:spcPct val="107000"/>
                        </a:lnSpc>
                        <a:spcBef>
                          <a:spcPts val="0"/>
                        </a:spcBef>
                        <a:spcAft>
                          <a:spcPts val="0"/>
                        </a:spcAft>
                      </a:pPr>
                      <a:r>
                        <a:rPr lang="en-US" sz="1000" kern="100" dirty="0">
                          <a:effectLst/>
                          <a:latin typeface="+mj-lt"/>
                          <a:cs typeface="Aharoni" panose="02010803020104030203" pitchFamily="2" charset="-79"/>
                        </a:rPr>
                        <a:t> </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800"/>
                        </a:spcAft>
                      </a:pPr>
                      <a:r>
                        <a:rPr lang="en-US" sz="1000" kern="100" dirty="0">
                          <a:effectLst/>
                          <a:latin typeface="+mj-lt"/>
                          <a:cs typeface="Aharoni" panose="02010803020104030203" pitchFamily="2" charset="-79"/>
                        </a:rPr>
                        <a:t> </a:t>
                      </a:r>
                    </a:p>
                    <a:p>
                      <a:pPr marL="0" marR="0">
                        <a:lnSpc>
                          <a:spcPct val="107000"/>
                        </a:lnSpc>
                        <a:spcBef>
                          <a:spcPts val="0"/>
                        </a:spcBef>
                        <a:spcAft>
                          <a:spcPts val="0"/>
                        </a:spcAft>
                      </a:pPr>
                      <a:r>
                        <a:rPr lang="en-US" sz="1000" kern="100" dirty="0">
                          <a:effectLst/>
                          <a:latin typeface="+mj-lt"/>
                          <a:cs typeface="Aharoni" panose="02010803020104030203" pitchFamily="2" charset="-79"/>
                        </a:rPr>
                        <a:t>Strongly Related </a:t>
                      </a:r>
                    </a:p>
                    <a:p>
                      <a:pPr marL="0" marR="0">
                        <a:lnSpc>
                          <a:spcPct val="107000"/>
                        </a:lnSpc>
                        <a:spcBef>
                          <a:spcPts val="0"/>
                        </a:spcBef>
                        <a:spcAft>
                          <a:spcPts val="0"/>
                        </a:spcAft>
                      </a:pPr>
                      <a:r>
                        <a:rPr lang="en-US" sz="1000" kern="100" dirty="0">
                          <a:effectLst/>
                          <a:latin typeface="+mj-lt"/>
                          <a:cs typeface="Aharoni" panose="02010803020104030203" pitchFamily="2" charset="-79"/>
                        </a:rPr>
                        <a:t> </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Ethopia is the highest Production in coffee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Mexico has highest defects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Ethopia &amp; handurus are highest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Madagascar has good flavor.</a:t>
                      </a:r>
                    </a:p>
                    <a:p>
                      <a:pPr marL="0" marR="0">
                        <a:lnSpc>
                          <a:spcPct val="107000"/>
                        </a:lnSpc>
                        <a:spcBef>
                          <a:spcPts val="0"/>
                        </a:spcBef>
                        <a:spcAft>
                          <a:spcPts val="0"/>
                        </a:spcAft>
                      </a:pPr>
                      <a:r>
                        <a:rPr lang="en-US" sz="1000" kern="100">
                          <a:effectLst/>
                          <a:latin typeface="+mj-lt"/>
                          <a:cs typeface="Aharoni" panose="02010803020104030203" pitchFamily="2" charset="-79"/>
                        </a:rPr>
                        <a:t>ElSalvadoe has less flavored.</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Ethopia has highest Cup Points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3321090935"/>
                  </a:ext>
                </a:extLst>
              </a:tr>
              <a:tr h="703980">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Color</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Color slightly impacts Cup Points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Impacts. Brownish-green has high acidic nature.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No Impact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Greenish coffee beans are much produced.</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Greenish are much damaged</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Brownish-green good flavoured</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Brownish-green has high cup points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868743770"/>
                  </a:ext>
                </a:extLst>
              </a:tr>
              <a:tr h="280206">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 Altitude</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1000-2000 feet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1000-2000 feet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1000-2000 feet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1000-2000 feet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1000-2000 feet</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448990562"/>
                  </a:ext>
                </a:extLst>
              </a:tr>
              <a:tr h="845238">
                <a:tc>
                  <a:txBody>
                    <a:bodyPr/>
                    <a:lstStyle/>
                    <a:p>
                      <a:pPr marL="0" marR="0">
                        <a:lnSpc>
                          <a:spcPct val="107000"/>
                        </a:lnSpc>
                        <a:spcBef>
                          <a:spcPts val="0"/>
                        </a:spcBef>
                        <a:spcAft>
                          <a:spcPts val="0"/>
                        </a:spcAft>
                      </a:pPr>
                      <a:r>
                        <a:rPr lang="en-US" sz="1000" b="1" kern="100" dirty="0">
                          <a:effectLst/>
                          <a:latin typeface="+mj-lt"/>
                          <a:cs typeface="Aharoni" panose="02010803020104030203" pitchFamily="2" charset="-79"/>
                        </a:rPr>
                        <a:t>Variety</a:t>
                      </a: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good cup points, Maragogype has less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high acidic nature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good Aroma</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Eitheiopian Heirlooms is the high productive coffee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SHG has high defects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dirty="0" err="1">
                          <a:effectLst/>
                          <a:latin typeface="+mj-lt"/>
                          <a:cs typeface="Aharoni" panose="02010803020104030203" pitchFamily="2" charset="-79"/>
                        </a:rPr>
                        <a:t>Sharchimor</a:t>
                      </a:r>
                      <a:r>
                        <a:rPr lang="en-US" sz="1000" kern="100" dirty="0">
                          <a:effectLst/>
                          <a:latin typeface="+mj-lt"/>
                          <a:cs typeface="Aharoni" panose="02010803020104030203" pitchFamily="2" charset="-79"/>
                        </a:rPr>
                        <a:t> has high defects</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good Flavor</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good </a:t>
                      </a:r>
                    </a:p>
                    <a:p>
                      <a:pPr marL="0" marR="0">
                        <a:lnSpc>
                          <a:spcPct val="107000"/>
                        </a:lnSpc>
                        <a:spcBef>
                          <a:spcPts val="0"/>
                        </a:spcBef>
                        <a:spcAft>
                          <a:spcPts val="0"/>
                        </a:spcAft>
                      </a:pPr>
                      <a:r>
                        <a:rPr lang="en-US" sz="1000" kern="100">
                          <a:effectLst/>
                          <a:latin typeface="+mj-lt"/>
                          <a:cs typeface="Aharoni" panose="02010803020104030203" pitchFamily="2" charset="-79"/>
                        </a:rPr>
                        <a:t>cup points,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Castillo has good </a:t>
                      </a:r>
                    </a:p>
                    <a:p>
                      <a:pPr marL="0" marR="0">
                        <a:lnSpc>
                          <a:spcPct val="107000"/>
                        </a:lnSpc>
                        <a:spcBef>
                          <a:spcPts val="0"/>
                        </a:spcBef>
                        <a:spcAft>
                          <a:spcPts val="0"/>
                        </a:spcAft>
                      </a:pPr>
                      <a:r>
                        <a:rPr lang="en-US" sz="1000" kern="100">
                          <a:effectLst/>
                          <a:latin typeface="+mj-lt"/>
                          <a:cs typeface="Aharoni" panose="02010803020104030203" pitchFamily="2" charset="-79"/>
                        </a:rPr>
                        <a:t>body</a:t>
                      </a:r>
                      <a:endParaRPr lang="en-US" sz="1000" kern="10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3692762639"/>
                  </a:ext>
                </a:extLst>
              </a:tr>
              <a:tr h="562722">
                <a:tc>
                  <a:txBody>
                    <a:bodyPr/>
                    <a:lstStyle/>
                    <a:p>
                      <a:pPr marL="0" marR="0">
                        <a:lnSpc>
                          <a:spcPct val="107000"/>
                        </a:lnSpc>
                        <a:spcBef>
                          <a:spcPts val="0"/>
                        </a:spcBef>
                        <a:spcAft>
                          <a:spcPts val="0"/>
                        </a:spcAft>
                      </a:pPr>
                      <a:r>
                        <a:rPr lang="en-US" sz="1000" b="1" kern="100">
                          <a:effectLst/>
                          <a:latin typeface="+mj-lt"/>
                          <a:cs typeface="Aharoni" panose="02010803020104030203" pitchFamily="2" charset="-79"/>
                        </a:rPr>
                        <a:t>Moisture</a:t>
                      </a:r>
                      <a:endParaRPr lang="en-US" sz="1000" b="1"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dirty="0">
                          <a:effectLst/>
                          <a:latin typeface="+mj-lt"/>
                          <a:cs typeface="Aharoni" panose="02010803020104030203" pitchFamily="2" charset="-79"/>
                        </a:rPr>
                        <a:t> </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b/n moisture 8-10, good acidity</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b/n moisture 9-12.3, good Aroma</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Defects b/n 10-12 Moisture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High b/n Moisture 10-12</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b/n moisture 9-10.9, good flavour</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b/n moisture 9-12, good Cup points</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2224189917"/>
                  </a:ext>
                </a:extLst>
              </a:tr>
              <a:tr h="703980">
                <a:tc>
                  <a:txBody>
                    <a:bodyPr/>
                    <a:lstStyle/>
                    <a:p>
                      <a:pPr marL="0" marR="0">
                        <a:lnSpc>
                          <a:spcPct val="107000"/>
                        </a:lnSpc>
                        <a:spcBef>
                          <a:spcPts val="0"/>
                        </a:spcBef>
                        <a:spcAft>
                          <a:spcPts val="0"/>
                        </a:spcAft>
                      </a:pPr>
                      <a:r>
                        <a:rPr lang="en-US" sz="1000" b="1" kern="100" dirty="0">
                          <a:effectLst/>
                          <a:latin typeface="+mj-lt"/>
                          <a:cs typeface="Aharoni" panose="02010803020104030203" pitchFamily="2" charset="-79"/>
                        </a:rPr>
                        <a:t>Processing Method</a:t>
                      </a:r>
                      <a:endParaRPr lang="en-US" sz="1000" b="1" kern="100" dirty="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Double Anaerobic Washed has high acidity</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Double Anaerobic Washed has good aroma</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 </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Washed/wet has high damage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Washed/wet has high damage</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Double Anaerobic Washed has good flavour</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a:effectLst/>
                          <a:latin typeface="+mj-lt"/>
                          <a:cs typeface="Aharoni" panose="02010803020104030203" pitchFamily="2" charset="-79"/>
                        </a:rPr>
                        <a:t>Double Anaerobic Washed is good</a:t>
                      </a:r>
                      <a:endParaRPr lang="en-US" sz="1000" kern="100">
                        <a:effectLst/>
                        <a:latin typeface="+mj-lt"/>
                        <a:ea typeface="Calibri" panose="020F0502020204030204" pitchFamily="34" charset="0"/>
                        <a:cs typeface="Aharoni" panose="02010803020104030203" pitchFamily="2" charset="-79"/>
                      </a:endParaRPr>
                    </a:p>
                  </a:txBody>
                  <a:tcPr marL="27407" marR="27407" marT="0" marB="0"/>
                </a:tc>
                <a:tc>
                  <a:txBody>
                    <a:bodyPr/>
                    <a:lstStyle/>
                    <a:p>
                      <a:pPr marL="0" marR="0">
                        <a:lnSpc>
                          <a:spcPct val="107000"/>
                        </a:lnSpc>
                        <a:spcBef>
                          <a:spcPts val="0"/>
                        </a:spcBef>
                        <a:spcAft>
                          <a:spcPts val="0"/>
                        </a:spcAft>
                      </a:pPr>
                      <a:r>
                        <a:rPr lang="en-US" sz="1000" kern="100" dirty="0">
                          <a:effectLst/>
                          <a:latin typeface="+mj-lt"/>
                          <a:cs typeface="Aharoni" panose="02010803020104030203" pitchFamily="2" charset="-79"/>
                        </a:rPr>
                        <a:t>Double Anaerobic, Honey, </a:t>
                      </a:r>
                      <a:r>
                        <a:rPr lang="en-US" sz="1000" kern="100" dirty="0" err="1">
                          <a:effectLst/>
                          <a:latin typeface="+mj-lt"/>
                          <a:cs typeface="Aharoni" panose="02010803020104030203" pitchFamily="2" charset="-79"/>
                        </a:rPr>
                        <a:t>Mostto</a:t>
                      </a:r>
                      <a:r>
                        <a:rPr lang="en-US" sz="1000" kern="100" dirty="0">
                          <a:effectLst/>
                          <a:latin typeface="+mj-lt"/>
                          <a:cs typeface="Aharoni" panose="02010803020104030203" pitchFamily="2" charset="-79"/>
                        </a:rPr>
                        <a:t>, Semi washed has good Body</a:t>
                      </a:r>
                      <a:endParaRPr lang="en-US" sz="1000" kern="100" dirty="0">
                        <a:effectLst/>
                        <a:latin typeface="+mj-lt"/>
                        <a:ea typeface="Calibri" panose="020F0502020204030204" pitchFamily="34" charset="0"/>
                        <a:cs typeface="Aharoni" panose="02010803020104030203" pitchFamily="2" charset="-79"/>
                      </a:endParaRPr>
                    </a:p>
                  </a:txBody>
                  <a:tcPr marL="27407" marR="27407" marT="0" marB="0"/>
                </a:tc>
                <a:extLst>
                  <a:ext uri="{0D108BD9-81ED-4DB2-BD59-A6C34878D82A}">
                    <a16:rowId xmlns:a16="http://schemas.microsoft.com/office/drawing/2014/main" val="4041344276"/>
                  </a:ext>
                </a:extLst>
              </a:tr>
            </a:tbl>
          </a:graphicData>
        </a:graphic>
      </p:graphicFrame>
    </p:spTree>
    <p:extLst>
      <p:ext uri="{BB962C8B-B14F-4D97-AF65-F5344CB8AC3E}">
        <p14:creationId xmlns:p14="http://schemas.microsoft.com/office/powerpoint/2010/main" val="386573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pic>
        <p:nvPicPr>
          <p:cNvPr id="3074" name="Picture 2" descr="3 lbs. Fresh Unroasted 100% Arabica Coffee Beans, Various Crop Imports">
            <a:extLst>
              <a:ext uri="{FF2B5EF4-FFF2-40B4-BE49-F238E27FC236}">
                <a16:creationId xmlns:a16="http://schemas.microsoft.com/office/drawing/2014/main" id="{CB754062-F9B6-E14F-CCE7-0A9DF48AD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64" y="146957"/>
            <a:ext cx="8792936" cy="47026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Data Preprocessing in Machine Learning? | Data Science Process">
            <a:extLst>
              <a:ext uri="{FF2B5EF4-FFF2-40B4-BE49-F238E27FC236}">
                <a16:creationId xmlns:a16="http://schemas.microsoft.com/office/drawing/2014/main" id="{4F42236B-9266-BB42-B9BA-FA0D942E4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622" y="1410971"/>
            <a:ext cx="2167467" cy="21256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61FE935-A433-E4F9-9DC1-E5627D29EE13}"/>
              </a:ext>
            </a:extLst>
          </p:cNvPr>
          <p:cNvPicPr>
            <a:picLocks noChangeAspect="1"/>
          </p:cNvPicPr>
          <p:nvPr/>
        </p:nvPicPr>
        <p:blipFill>
          <a:blip r:embed="rId5"/>
          <a:stretch>
            <a:fillRect/>
          </a:stretch>
        </p:blipFill>
        <p:spPr>
          <a:xfrm>
            <a:off x="3857766" y="1027290"/>
            <a:ext cx="3865101" cy="2596540"/>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51FD9A68-6D7C-9960-E4F2-67F48EC45378}"/>
                  </a:ext>
                </a:extLst>
              </p14:cNvPr>
              <p14:cNvContentPartPr/>
              <p14:nvPr/>
            </p14:nvContentPartPr>
            <p14:xfrm>
              <a:off x="3894620" y="1862502"/>
              <a:ext cx="11880" cy="983880"/>
            </p14:xfrm>
          </p:contentPart>
        </mc:Choice>
        <mc:Fallback xmlns="">
          <p:pic>
            <p:nvPicPr>
              <p:cNvPr id="10" name="Ink 9">
                <a:extLst>
                  <a:ext uri="{FF2B5EF4-FFF2-40B4-BE49-F238E27FC236}">
                    <a16:creationId xmlns:a16="http://schemas.microsoft.com/office/drawing/2014/main" id="{51FD9A68-6D7C-9960-E4F2-67F48EC45378}"/>
                  </a:ext>
                </a:extLst>
              </p:cNvPr>
              <p:cNvPicPr/>
              <p:nvPr/>
            </p:nvPicPr>
            <p:blipFill>
              <a:blip r:embed="rId7"/>
              <a:stretch>
                <a:fillRect/>
              </a:stretch>
            </p:blipFill>
            <p:spPr>
              <a:xfrm>
                <a:off x="3831620" y="1799862"/>
                <a:ext cx="137520" cy="110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CBF6B16-9A7D-A141-56E4-983C6B43630C}"/>
                  </a:ext>
                </a:extLst>
              </p14:cNvPr>
              <p14:cNvContentPartPr/>
              <p14:nvPr/>
            </p14:nvContentPartPr>
            <p14:xfrm>
              <a:off x="3510833" y="2302422"/>
              <a:ext cx="779760" cy="360"/>
            </p14:xfrm>
          </p:contentPart>
        </mc:Choice>
        <mc:Fallback xmlns="">
          <p:pic>
            <p:nvPicPr>
              <p:cNvPr id="14" name="Ink 13">
                <a:extLst>
                  <a:ext uri="{FF2B5EF4-FFF2-40B4-BE49-F238E27FC236}">
                    <a16:creationId xmlns:a16="http://schemas.microsoft.com/office/drawing/2014/main" id="{5CBF6B16-9A7D-A141-56E4-983C6B43630C}"/>
                  </a:ext>
                </a:extLst>
              </p:cNvPr>
              <p:cNvPicPr/>
              <p:nvPr/>
            </p:nvPicPr>
            <p:blipFill>
              <a:blip r:embed="rId9"/>
              <a:stretch>
                <a:fillRect/>
              </a:stretch>
            </p:blipFill>
            <p:spPr>
              <a:xfrm>
                <a:off x="3447833" y="2239782"/>
                <a:ext cx="905400" cy="126000"/>
              </a:xfrm>
              <a:prstGeom prst="rect">
                <a:avLst/>
              </a:prstGeom>
            </p:spPr>
          </p:pic>
        </mc:Fallback>
      </mc:AlternateContent>
      <p:pic>
        <p:nvPicPr>
          <p:cNvPr id="15" name="Picture 4" descr="Data Preprocessing Tools">
            <a:extLst>
              <a:ext uri="{FF2B5EF4-FFF2-40B4-BE49-F238E27FC236}">
                <a16:creationId xmlns:a16="http://schemas.microsoft.com/office/drawing/2014/main" id="{4F849711-DCC4-7AA0-3ABF-00B1B2DA49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8177" y="1114983"/>
            <a:ext cx="1619186" cy="98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253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21436" name="Google Shape;21436;p61"/>
          <p:cNvSpPr txBox="1">
            <a:spLocks noGrp="1"/>
          </p:cNvSpPr>
          <p:nvPr>
            <p:ph type="title"/>
          </p:nvPr>
        </p:nvSpPr>
        <p:spPr>
          <a:xfrm>
            <a:off x="75944" y="44958"/>
            <a:ext cx="7950455"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PreProcessing in Power Query Editor:</a:t>
            </a:r>
            <a:endParaRPr dirty="0"/>
          </a:p>
        </p:txBody>
      </p:sp>
      <p:sp>
        <p:nvSpPr>
          <p:cNvPr id="10" name="TextBox 9">
            <a:extLst>
              <a:ext uri="{FF2B5EF4-FFF2-40B4-BE49-F238E27FC236}">
                <a16:creationId xmlns:a16="http://schemas.microsoft.com/office/drawing/2014/main" id="{CCE73EEE-667D-61C2-5A1B-7D6C1FFA53F9}"/>
              </a:ext>
            </a:extLst>
          </p:cNvPr>
          <p:cNvSpPr txBox="1"/>
          <p:nvPr/>
        </p:nvSpPr>
        <p:spPr>
          <a:xfrm>
            <a:off x="214489" y="546247"/>
            <a:ext cx="8853566" cy="4114653"/>
          </a:xfrm>
          <a:prstGeom prst="rect">
            <a:avLst/>
          </a:prstGeom>
          <a:noFill/>
        </p:spPr>
        <p:txBody>
          <a:bodyPr wrap="square">
            <a:spAutoFit/>
          </a:bodyPr>
          <a:lstStyle/>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1. Country Of Origin – Renamed to Country</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2. Lot Number – replaced null with fill down. Converted Chinese to </a:t>
            </a:r>
            <a:r>
              <a:rPr lang="en-US" sz="1600" dirty="0" err="1">
                <a:solidFill>
                  <a:schemeClr val="accent1">
                    <a:lumMod val="50000"/>
                  </a:schemeClr>
                </a:solidFill>
                <a:latin typeface="Berkshire Swash" panose="020B0604020202020204" charset="0"/>
                <a:cs typeface="Segoe UI" panose="020B0502040204020203" pitchFamily="34" charset="0"/>
              </a:rPr>
              <a:t>english</a:t>
            </a:r>
            <a:endParaRPr lang="en-US" sz="1600" dirty="0">
              <a:solidFill>
                <a:schemeClr val="accent1">
                  <a:lumMod val="50000"/>
                </a:schemeClr>
              </a:solidFill>
              <a:latin typeface="Berkshire Swash" panose="020B0604020202020204" charset="0"/>
              <a:cs typeface="Segoe UI" panose="020B0502040204020203" pitchFamily="34" charset="0"/>
            </a:endParaRP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3. Altitude – </a:t>
            </a:r>
            <a:r>
              <a:rPr lang="en-US" sz="1600" dirty="0" err="1">
                <a:solidFill>
                  <a:schemeClr val="accent1">
                    <a:lumMod val="50000"/>
                  </a:schemeClr>
                </a:solidFill>
                <a:latin typeface="Berkshire Swash" panose="020B0604020202020204" charset="0"/>
                <a:cs typeface="Segoe UI" panose="020B0502040204020203" pitchFamily="34" charset="0"/>
              </a:rPr>
              <a:t>Splitted</a:t>
            </a:r>
            <a:r>
              <a:rPr lang="en-US" sz="1600" dirty="0">
                <a:solidFill>
                  <a:schemeClr val="accent1">
                    <a:lumMod val="50000"/>
                  </a:schemeClr>
                </a:solidFill>
                <a:latin typeface="Berkshire Swash" panose="020B0604020202020204" charset="0"/>
                <a:cs typeface="Segoe UI" panose="020B0502040204020203" pitchFamily="34" charset="0"/>
              </a:rPr>
              <a:t> twice &amp; created 3 columns. One delimiter column deleted. Converted datatype to number.</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-Only one blank in Altitude.1, replaced blank to null, 1 blank filled with fill down.</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-Datatype to whole number for both columns</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-Created a new column with condition calculating average of range, if there is a range in altitude. </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4.  Region – Removed Empty, So 207 rows to 205. 2 Rows deleted. Replace Chinese language words to English for Consistency	</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5.  Number of Bags – Clear</a:t>
            </a:r>
          </a:p>
          <a:p>
            <a:pPr>
              <a:lnSpc>
                <a:spcPct val="150000"/>
              </a:lnSpc>
            </a:pPr>
            <a:r>
              <a:rPr lang="en-US" sz="1600" dirty="0">
                <a:solidFill>
                  <a:schemeClr val="accent1">
                    <a:lumMod val="50000"/>
                  </a:schemeClr>
                </a:solidFill>
                <a:latin typeface="Berkshire Swash" panose="020B0604020202020204" charset="0"/>
                <a:cs typeface="Segoe UI" panose="020B0502040204020203" pitchFamily="34" charset="0"/>
              </a:rPr>
              <a:t>6.  Bag Weight – Extracted kg from Weight &amp; converted to Whole Number</a:t>
            </a:r>
          </a:p>
        </p:txBody>
      </p:sp>
    </p:spTree>
    <p:extLst>
      <p:ext uri="{BB962C8B-B14F-4D97-AF65-F5344CB8AC3E}">
        <p14:creationId xmlns:p14="http://schemas.microsoft.com/office/powerpoint/2010/main" val="1024926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10" name="TextBox 9">
            <a:extLst>
              <a:ext uri="{FF2B5EF4-FFF2-40B4-BE49-F238E27FC236}">
                <a16:creationId xmlns:a16="http://schemas.microsoft.com/office/drawing/2014/main" id="{CCE73EEE-667D-61C2-5A1B-7D6C1FFA53F9}"/>
              </a:ext>
            </a:extLst>
          </p:cNvPr>
          <p:cNvSpPr txBox="1"/>
          <p:nvPr/>
        </p:nvSpPr>
        <p:spPr>
          <a:xfrm>
            <a:off x="145217" y="886513"/>
            <a:ext cx="8853566" cy="3006657"/>
          </a:xfrm>
          <a:prstGeom prst="rect">
            <a:avLst/>
          </a:prstGeom>
          <a:noFill/>
        </p:spPr>
        <p:txBody>
          <a:bodyPr wrap="square">
            <a:spAutoFit/>
          </a:bodyPr>
          <a:lstStyle/>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7.	In-Country Partner – Replaced Chinese words to English</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8.	Grading Date – Replaced </a:t>
            </a:r>
            <a:r>
              <a:rPr lang="en-US" sz="1600" b="1" dirty="0" err="1">
                <a:solidFill>
                  <a:schemeClr val="accent1">
                    <a:lumMod val="50000"/>
                  </a:schemeClr>
                </a:solidFill>
                <a:latin typeface="Berkshire Swash" panose="020B0604020202020204" charset="0"/>
                <a:cs typeface="Segoe UI" panose="020B0502040204020203" pitchFamily="34" charset="0"/>
              </a:rPr>
              <a:t>st</a:t>
            </a:r>
            <a:r>
              <a:rPr lang="en-US" sz="1600" b="1" dirty="0">
                <a:solidFill>
                  <a:schemeClr val="accent1">
                    <a:lumMod val="50000"/>
                  </a:schemeClr>
                </a:solidFill>
                <a:latin typeface="Berkshire Swash" panose="020B0604020202020204" charset="0"/>
                <a:cs typeface="Segoe UI" panose="020B0502040204020203" pitchFamily="34" charset="0"/>
              </a:rPr>
              <a:t>, </a:t>
            </a:r>
            <a:r>
              <a:rPr lang="en-US" sz="1600" b="1" dirty="0" err="1">
                <a:solidFill>
                  <a:schemeClr val="accent1">
                    <a:lumMod val="50000"/>
                  </a:schemeClr>
                </a:solidFill>
                <a:latin typeface="Berkshire Swash" panose="020B0604020202020204" charset="0"/>
                <a:cs typeface="Segoe UI" panose="020B0502040204020203" pitchFamily="34" charset="0"/>
              </a:rPr>
              <a:t>th</a:t>
            </a:r>
            <a:r>
              <a:rPr lang="en-US" sz="1600" b="1" dirty="0">
                <a:solidFill>
                  <a:schemeClr val="accent1">
                    <a:lumMod val="50000"/>
                  </a:schemeClr>
                </a:solidFill>
                <a:latin typeface="Berkshire Swash" panose="020B0604020202020204" charset="0"/>
                <a:cs typeface="Segoe UI" panose="020B0502040204020203" pitchFamily="34" charset="0"/>
              </a:rPr>
              <a:t>, </a:t>
            </a:r>
            <a:r>
              <a:rPr lang="en-US" sz="1600" b="1" dirty="0" err="1">
                <a:solidFill>
                  <a:schemeClr val="accent1">
                    <a:lumMod val="50000"/>
                  </a:schemeClr>
                </a:solidFill>
                <a:latin typeface="Berkshire Swash" panose="020B0604020202020204" charset="0"/>
                <a:cs typeface="Segoe UI" panose="020B0502040204020203" pitchFamily="34" charset="0"/>
              </a:rPr>
              <a:t>st</a:t>
            </a:r>
            <a:r>
              <a:rPr lang="en-US" sz="1600" b="1" dirty="0">
                <a:solidFill>
                  <a:schemeClr val="accent1">
                    <a:lumMod val="50000"/>
                  </a:schemeClr>
                </a:solidFill>
                <a:latin typeface="Berkshire Swash" panose="020B0604020202020204" charset="0"/>
                <a:cs typeface="Segoe UI" panose="020B0502040204020203" pitchFamily="34" charset="0"/>
              </a:rPr>
              <a:t>, </a:t>
            </a:r>
            <a:r>
              <a:rPr lang="en-US" sz="1600" b="1" dirty="0" err="1">
                <a:solidFill>
                  <a:schemeClr val="accent1">
                    <a:lumMod val="50000"/>
                  </a:schemeClr>
                </a:solidFill>
                <a:latin typeface="Berkshire Swash" panose="020B0604020202020204" charset="0"/>
                <a:cs typeface="Segoe UI" panose="020B0502040204020203" pitchFamily="34" charset="0"/>
              </a:rPr>
              <a:t>nd</a:t>
            </a:r>
            <a:r>
              <a:rPr lang="en-US" sz="1600" b="1" dirty="0">
                <a:solidFill>
                  <a:schemeClr val="accent1">
                    <a:lumMod val="50000"/>
                  </a:schemeClr>
                </a:solidFill>
                <a:latin typeface="Berkshire Swash" panose="020B0604020202020204" charset="0"/>
                <a:cs typeface="Segoe UI" panose="020B0502040204020203" pitchFamily="34" charset="0"/>
              </a:rPr>
              <a:t> with space, </a:t>
            </a:r>
            <a:r>
              <a:rPr lang="en-US" sz="1600" b="1" dirty="0" err="1">
                <a:solidFill>
                  <a:schemeClr val="accent1">
                    <a:lumMod val="50000"/>
                  </a:schemeClr>
                </a:solidFill>
                <a:latin typeface="Berkshire Swash" panose="020B0604020202020204" charset="0"/>
                <a:cs typeface="Segoe UI" panose="020B0502040204020203" pitchFamily="34" charset="0"/>
              </a:rPr>
              <a:t>Augu</a:t>
            </a:r>
            <a:r>
              <a:rPr lang="en-US" sz="1600" b="1" dirty="0">
                <a:solidFill>
                  <a:schemeClr val="accent1">
                    <a:lumMod val="50000"/>
                  </a:schemeClr>
                </a:solidFill>
                <a:latin typeface="Berkshire Swash" panose="020B0604020202020204" charset="0"/>
                <a:cs typeface="Segoe UI" panose="020B0502040204020203" pitchFamily="34" charset="0"/>
              </a:rPr>
              <a:t> to August &amp; change type to Date.</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9.	Variety – Replace blank to null, Fill Down the null</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	Also there were unknow &amp; unknown rows, but from Country Taiwan only.</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10.	Processing Method - Replace blank to null, Fill Down the null</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11.	Color – Replaced the text corrections</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12.	Expiration : Replaced corrections &amp; change type to Date.</a:t>
            </a:r>
          </a:p>
          <a:p>
            <a:pPr>
              <a:lnSpc>
                <a:spcPct val="150000"/>
              </a:lnSpc>
            </a:pPr>
            <a:r>
              <a:rPr lang="en-US" sz="1600" b="1" dirty="0">
                <a:solidFill>
                  <a:schemeClr val="accent1">
                    <a:lumMod val="50000"/>
                  </a:schemeClr>
                </a:solidFill>
                <a:latin typeface="Berkshire Swash" panose="020B0604020202020204" charset="0"/>
                <a:cs typeface="Segoe UI" panose="020B0502040204020203" pitchFamily="34" charset="0"/>
              </a:rPr>
              <a:t>13.	Remaining all the columns are clear with no errors.</a:t>
            </a:r>
          </a:p>
        </p:txBody>
      </p:sp>
      <p:sp>
        <p:nvSpPr>
          <p:cNvPr id="4" name="Google Shape;21436;p61">
            <a:extLst>
              <a:ext uri="{FF2B5EF4-FFF2-40B4-BE49-F238E27FC236}">
                <a16:creationId xmlns:a16="http://schemas.microsoft.com/office/drawing/2014/main" id="{842125A2-2209-41EC-F38B-1BAD7E21411B}"/>
              </a:ext>
            </a:extLst>
          </p:cNvPr>
          <p:cNvSpPr txBox="1">
            <a:spLocks/>
          </p:cNvSpPr>
          <p:nvPr/>
        </p:nvSpPr>
        <p:spPr>
          <a:xfrm>
            <a:off x="75944" y="44958"/>
            <a:ext cx="7950455" cy="6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l"/>
            <a:r>
              <a:rPr lang="en-US"/>
              <a:t>Data PreProcessing in Power Query Editor:</a:t>
            </a:r>
            <a:endParaRPr lang="en-US" dirty="0"/>
          </a:p>
        </p:txBody>
      </p:sp>
    </p:spTree>
    <p:extLst>
      <p:ext uri="{BB962C8B-B14F-4D97-AF65-F5344CB8AC3E}">
        <p14:creationId xmlns:p14="http://schemas.microsoft.com/office/powerpoint/2010/main" val="3238012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pic>
        <p:nvPicPr>
          <p:cNvPr id="2056" name="Picture 8" descr="coffee beans white background Stock Photo | Adobe Stock">
            <a:extLst>
              <a:ext uri="{FF2B5EF4-FFF2-40B4-BE49-F238E27FC236}">
                <a16:creationId xmlns:a16="http://schemas.microsoft.com/office/drawing/2014/main" id="{797D5A7E-8246-67C8-A45C-78E5C7913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2275"/>
            <a:ext cx="9144000" cy="4297363"/>
          </a:xfrm>
          <a:prstGeom prst="rect">
            <a:avLst/>
          </a:prstGeom>
          <a:noFill/>
          <a:extLst>
            <a:ext uri="{909E8E84-426E-40DD-AFC4-6F175D3DCCD1}">
              <a14:hiddenFill xmlns:a14="http://schemas.microsoft.com/office/drawing/2010/main">
                <a:solidFill>
                  <a:srgbClr val="FFFFFF"/>
                </a:solidFill>
              </a14:hiddenFill>
            </a:ext>
          </a:extLst>
        </p:spPr>
      </p:pic>
      <p:sp>
        <p:nvSpPr>
          <p:cNvPr id="21436" name="Google Shape;21436;p61"/>
          <p:cNvSpPr txBox="1">
            <a:spLocks noGrp="1"/>
          </p:cNvSpPr>
          <p:nvPr>
            <p:ph type="title"/>
          </p:nvPr>
        </p:nvSpPr>
        <p:spPr>
          <a:xfrm>
            <a:off x="75945" y="78825"/>
            <a:ext cx="4734594"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OVERVIEW</a:t>
            </a:r>
            <a:endParaRPr dirty="0"/>
          </a:p>
        </p:txBody>
      </p:sp>
      <p:sp>
        <p:nvSpPr>
          <p:cNvPr id="6" name="Rectangle 3">
            <a:extLst>
              <a:ext uri="{FF2B5EF4-FFF2-40B4-BE49-F238E27FC236}">
                <a16:creationId xmlns:a16="http://schemas.microsoft.com/office/drawing/2014/main" id="{A4499B57-4720-0B20-EB50-28E5CB2BAE15}"/>
              </a:ext>
            </a:extLst>
          </p:cNvPr>
          <p:cNvSpPr>
            <a:spLocks noGrp="1" noChangeArrowheads="1"/>
          </p:cNvSpPr>
          <p:nvPr>
            <p:ph type="body" idx="1"/>
          </p:nvPr>
        </p:nvSpPr>
        <p:spPr bwMode="auto">
          <a:xfrm>
            <a:off x="413265" y="540048"/>
            <a:ext cx="8154186" cy="3831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rPr>
              <a:t>The primary objective of this project is to conduct a comprehensive analysis to understand the factors that contribute to Coffee quality and improve overall Quality of Coffee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rPr>
              <a:t>By systematically evaluating various parameters such as flavor, aroma, Body, consistency etc., the project aims to identify key factors influencing coffee quality.</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rPr>
              <a:t>This analysis will provide insights into optimizing Variety of Coffees, Processing Methods etc., and meeting consumer expectations more effectively.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4" name="Google Shape;21436;p61">
            <a:extLst>
              <a:ext uri="{FF2B5EF4-FFF2-40B4-BE49-F238E27FC236}">
                <a16:creationId xmlns:a16="http://schemas.microsoft.com/office/drawing/2014/main" id="{842125A2-2209-41EC-F38B-1BAD7E21411B}"/>
              </a:ext>
            </a:extLst>
          </p:cNvPr>
          <p:cNvSpPr txBox="1">
            <a:spLocks/>
          </p:cNvSpPr>
          <p:nvPr/>
        </p:nvSpPr>
        <p:spPr>
          <a:xfrm>
            <a:off x="75944" y="44958"/>
            <a:ext cx="7950455" cy="6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l"/>
            <a:r>
              <a:rPr lang="en-US" dirty="0"/>
              <a:t>Feature Scaling :</a:t>
            </a:r>
          </a:p>
        </p:txBody>
      </p:sp>
      <p:pic>
        <p:nvPicPr>
          <p:cNvPr id="3" name="Picture 2">
            <a:extLst>
              <a:ext uri="{FF2B5EF4-FFF2-40B4-BE49-F238E27FC236}">
                <a16:creationId xmlns:a16="http://schemas.microsoft.com/office/drawing/2014/main" id="{28A0C448-9F4F-9966-DCFA-3E74AD9F2A1F}"/>
              </a:ext>
            </a:extLst>
          </p:cNvPr>
          <p:cNvPicPr>
            <a:picLocks noChangeAspect="1"/>
          </p:cNvPicPr>
          <p:nvPr/>
        </p:nvPicPr>
        <p:blipFill>
          <a:blip r:embed="rId3"/>
          <a:stretch>
            <a:fillRect/>
          </a:stretch>
        </p:blipFill>
        <p:spPr>
          <a:xfrm>
            <a:off x="3544713" y="661918"/>
            <a:ext cx="2719236" cy="4360884"/>
          </a:xfrm>
          <a:prstGeom prst="rect">
            <a:avLst/>
          </a:prstGeom>
        </p:spPr>
      </p:pic>
      <p:pic>
        <p:nvPicPr>
          <p:cNvPr id="8" name="Picture 7">
            <a:extLst>
              <a:ext uri="{FF2B5EF4-FFF2-40B4-BE49-F238E27FC236}">
                <a16:creationId xmlns:a16="http://schemas.microsoft.com/office/drawing/2014/main" id="{5999FF1D-9F5F-EBE9-83A1-88B3AA179628}"/>
              </a:ext>
            </a:extLst>
          </p:cNvPr>
          <p:cNvPicPr>
            <a:picLocks noChangeAspect="1"/>
          </p:cNvPicPr>
          <p:nvPr/>
        </p:nvPicPr>
        <p:blipFill>
          <a:blip r:embed="rId4"/>
          <a:stretch>
            <a:fillRect/>
          </a:stretch>
        </p:blipFill>
        <p:spPr>
          <a:xfrm>
            <a:off x="6452685" y="625674"/>
            <a:ext cx="2615371" cy="4336491"/>
          </a:xfrm>
          <a:prstGeom prst="rect">
            <a:avLst/>
          </a:prstGeom>
        </p:spPr>
      </p:pic>
      <p:sp>
        <p:nvSpPr>
          <p:cNvPr id="9" name="TextBox 8">
            <a:extLst>
              <a:ext uri="{FF2B5EF4-FFF2-40B4-BE49-F238E27FC236}">
                <a16:creationId xmlns:a16="http://schemas.microsoft.com/office/drawing/2014/main" id="{E06312A6-858D-63AE-00E4-94F618452FC8}"/>
              </a:ext>
            </a:extLst>
          </p:cNvPr>
          <p:cNvSpPr txBox="1"/>
          <p:nvPr/>
        </p:nvSpPr>
        <p:spPr>
          <a:xfrm>
            <a:off x="64653" y="557033"/>
            <a:ext cx="2237839" cy="2004395"/>
          </a:xfrm>
          <a:prstGeom prst="rect">
            <a:avLst/>
          </a:prstGeom>
          <a:noFill/>
        </p:spPr>
        <p:txBody>
          <a:bodyPr wrap="square" rtlCol="0">
            <a:spAutoFit/>
          </a:bodyPr>
          <a:lstStyle/>
          <a:p>
            <a:pPr algn="ctr">
              <a:lnSpc>
                <a:spcPct val="150000"/>
              </a:lnSpc>
            </a:pPr>
            <a:r>
              <a:rPr lang="en-US" b="1" u="sng" dirty="0">
                <a:solidFill>
                  <a:schemeClr val="accent1">
                    <a:lumMod val="50000"/>
                  </a:schemeClr>
                </a:solidFill>
                <a:latin typeface="Aharoni" panose="02010803020104030203" pitchFamily="2" charset="-79"/>
                <a:cs typeface="Aharoni" panose="02010803020104030203" pitchFamily="2" charset="-79"/>
              </a:rPr>
              <a:t>New Column Added</a:t>
            </a:r>
          </a:p>
          <a:p>
            <a:pPr marL="285750" indent="-285750">
              <a:lnSpc>
                <a:spcPct val="150000"/>
              </a:lnSpc>
              <a:buFont typeface="Arial" panose="020B0604020202020204" pitchFamily="34" charset="0"/>
              <a:buChar char="•"/>
            </a:pPr>
            <a:r>
              <a:rPr lang="en-US" b="1" dirty="0">
                <a:solidFill>
                  <a:schemeClr val="tx2"/>
                </a:solidFill>
                <a:latin typeface="Aharoni" panose="02010803020104030203" pitchFamily="2" charset="-79"/>
                <a:cs typeface="Aharoni" panose="02010803020104030203" pitchFamily="2" charset="-79"/>
              </a:rPr>
              <a:t>Altitude Range</a:t>
            </a:r>
          </a:p>
          <a:p>
            <a:pPr marL="285750" indent="-285750">
              <a:lnSpc>
                <a:spcPct val="150000"/>
              </a:lnSpc>
              <a:buFont typeface="Arial" panose="020B0604020202020204" pitchFamily="34" charset="0"/>
              <a:buChar char="•"/>
            </a:pPr>
            <a:r>
              <a:rPr lang="en-US" b="1" dirty="0" err="1">
                <a:solidFill>
                  <a:schemeClr val="tx2"/>
                </a:solidFill>
                <a:latin typeface="Aharoni" panose="02010803020104030203" pitchFamily="2" charset="-79"/>
                <a:cs typeface="Aharoni" panose="02010803020104030203" pitchFamily="2" charset="-79"/>
              </a:rPr>
              <a:t>Coffee_Production</a:t>
            </a:r>
            <a:endParaRPr lang="en-US" b="1" dirty="0">
              <a:solidFill>
                <a:schemeClr val="tx2"/>
              </a:solidFill>
              <a:latin typeface="Aharoni" panose="02010803020104030203" pitchFamily="2" charset="-79"/>
              <a:cs typeface="Aharoni" panose="02010803020104030203" pitchFamily="2" charset="-79"/>
            </a:endParaRPr>
          </a:p>
          <a:p>
            <a:pPr marL="285750" indent="-285750">
              <a:lnSpc>
                <a:spcPct val="150000"/>
              </a:lnSpc>
              <a:buFont typeface="Arial" panose="020B0604020202020204" pitchFamily="34" charset="0"/>
              <a:buChar char="•"/>
            </a:pPr>
            <a:r>
              <a:rPr lang="en-US" b="1" dirty="0">
                <a:solidFill>
                  <a:schemeClr val="tx2"/>
                </a:solidFill>
                <a:latin typeface="Aharoni" panose="02010803020104030203" pitchFamily="2" charset="-79"/>
                <a:cs typeface="Aharoni" panose="02010803020104030203" pitchFamily="2" charset="-79"/>
              </a:rPr>
              <a:t>Grading Month</a:t>
            </a:r>
          </a:p>
          <a:p>
            <a:pPr marL="285750" indent="-285750">
              <a:lnSpc>
                <a:spcPct val="150000"/>
              </a:lnSpc>
              <a:buFont typeface="Arial" panose="020B0604020202020204" pitchFamily="34" charset="0"/>
              <a:buChar char="•"/>
            </a:pPr>
            <a:r>
              <a:rPr lang="en-US" b="1" dirty="0">
                <a:solidFill>
                  <a:schemeClr val="tx2"/>
                </a:solidFill>
                <a:latin typeface="Aharoni" panose="02010803020104030203" pitchFamily="2" charset="-79"/>
                <a:cs typeface="Aharoni" panose="02010803020104030203" pitchFamily="2" charset="-79"/>
              </a:rPr>
              <a:t>Grading Year</a:t>
            </a:r>
          </a:p>
          <a:p>
            <a:pPr marL="285750" indent="-285750">
              <a:lnSpc>
                <a:spcPct val="150000"/>
              </a:lnSpc>
              <a:buFont typeface="Arial" panose="020B0604020202020204" pitchFamily="34" charset="0"/>
              <a:buChar char="•"/>
            </a:pPr>
            <a:r>
              <a:rPr lang="en-US" b="1" dirty="0">
                <a:solidFill>
                  <a:schemeClr val="tx2"/>
                </a:solidFill>
                <a:latin typeface="Aharoni" panose="02010803020104030203" pitchFamily="2" charset="-79"/>
                <a:cs typeface="Aharoni" panose="02010803020104030203" pitchFamily="2" charset="-79"/>
              </a:rPr>
              <a:t>Moisture Range</a:t>
            </a:r>
          </a:p>
        </p:txBody>
      </p:sp>
      <p:sp>
        <p:nvSpPr>
          <p:cNvPr id="13" name="TextBox 12">
            <a:extLst>
              <a:ext uri="{FF2B5EF4-FFF2-40B4-BE49-F238E27FC236}">
                <a16:creationId xmlns:a16="http://schemas.microsoft.com/office/drawing/2014/main" id="{51A630F2-2B01-79F1-C3C0-773704BC99E6}"/>
              </a:ext>
            </a:extLst>
          </p:cNvPr>
          <p:cNvSpPr txBox="1"/>
          <p:nvPr/>
        </p:nvSpPr>
        <p:spPr>
          <a:xfrm>
            <a:off x="170311" y="2776454"/>
            <a:ext cx="3280034" cy="2031325"/>
          </a:xfrm>
          <a:prstGeom prst="rect">
            <a:avLst/>
          </a:prstGeom>
          <a:noFill/>
        </p:spPr>
        <p:txBody>
          <a:bodyPr wrap="square" rtlCol="0">
            <a:spAutoFit/>
          </a:bodyPr>
          <a:lstStyle/>
          <a:p>
            <a:r>
              <a:rPr lang="en-US" u="sng" dirty="0" err="1">
                <a:solidFill>
                  <a:schemeClr val="accent1">
                    <a:lumMod val="50000"/>
                  </a:schemeClr>
                </a:solidFill>
                <a:latin typeface="Aharoni" panose="02010803020104030203" pitchFamily="2" charset="-79"/>
                <a:cs typeface="Aharoni" panose="02010803020104030203" pitchFamily="2" charset="-79"/>
              </a:rPr>
              <a:t>CupPoints</a:t>
            </a:r>
            <a:r>
              <a:rPr lang="en-US" u="sng" dirty="0">
                <a:solidFill>
                  <a:schemeClr val="accent1">
                    <a:lumMod val="50000"/>
                  </a:schemeClr>
                </a:solidFill>
                <a:latin typeface="Aharoni" panose="02010803020104030203" pitchFamily="2" charset="-79"/>
                <a:cs typeface="Aharoni" panose="02010803020104030203" pitchFamily="2" charset="-79"/>
              </a:rPr>
              <a:t> - New Table Added</a:t>
            </a:r>
          </a:p>
          <a:p>
            <a:r>
              <a:rPr lang="en-US" u="sng" dirty="0">
                <a:solidFill>
                  <a:schemeClr val="accent1">
                    <a:lumMod val="50000"/>
                  </a:schemeClr>
                </a:solidFill>
                <a:latin typeface="Aharoni" panose="02010803020104030203" pitchFamily="2" charset="-79"/>
                <a:cs typeface="Aharoni" panose="02010803020104030203" pitchFamily="2" charset="-79"/>
              </a:rPr>
              <a:t>New Measures added :</a:t>
            </a: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Acidity_Avg</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Afterytaste_Avg</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Aroma_Avg</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Avg_Cuppoints</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Balance_Avg</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Body_avg</a:t>
            </a:r>
            <a:endParaRPr lang="en-US" dirty="0">
              <a:solidFill>
                <a:schemeClr val="tx2"/>
              </a:solidFill>
              <a:latin typeface="Aharoni" panose="02010803020104030203" pitchFamily="2" charset="-79"/>
              <a:cs typeface="Aharoni" panose="02010803020104030203" pitchFamily="2" charset="-79"/>
            </a:endParaRPr>
          </a:p>
          <a:p>
            <a:pPr marL="285750" indent="-285750">
              <a:buFont typeface="Arial" panose="020B0604020202020204" pitchFamily="34" charset="0"/>
              <a:buChar char="•"/>
            </a:pPr>
            <a:r>
              <a:rPr lang="en-US" dirty="0" err="1">
                <a:solidFill>
                  <a:schemeClr val="tx2"/>
                </a:solidFill>
                <a:latin typeface="Aharoni" panose="02010803020104030203" pitchFamily="2" charset="-79"/>
                <a:cs typeface="Aharoni" panose="02010803020104030203" pitchFamily="2" charset="-79"/>
              </a:rPr>
              <a:t>Flavour_Avg</a:t>
            </a:r>
            <a:endParaRPr lang="en-US" dirty="0">
              <a:solidFill>
                <a:schemeClr val="tx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12343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71"/>
        <p:cNvGrpSpPr/>
        <p:nvPr/>
      </p:nvGrpSpPr>
      <p:grpSpPr>
        <a:xfrm>
          <a:off x="0" y="0"/>
          <a:ext cx="0" cy="0"/>
          <a:chOff x="0" y="0"/>
          <a:chExt cx="0" cy="0"/>
        </a:xfrm>
      </p:grpSpPr>
      <p:pic>
        <p:nvPicPr>
          <p:cNvPr id="14338" name="Picture 2" descr="Top Data Modeling Tools for 2024: A Guide for Analysts &amp; Engineers">
            <a:extLst>
              <a:ext uri="{FF2B5EF4-FFF2-40B4-BE49-F238E27FC236}">
                <a16:creationId xmlns:a16="http://schemas.microsoft.com/office/drawing/2014/main" id="{64585E21-F0FF-F7F1-551D-54C4267C0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26" y="125411"/>
            <a:ext cx="8783308" cy="4940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EF1A5ED-6403-087B-46F4-3D4CE1C2FBBC}"/>
              </a:ext>
            </a:extLst>
          </p:cNvPr>
          <p:cNvPicPr>
            <a:picLocks noChangeAspect="1"/>
          </p:cNvPicPr>
          <p:nvPr/>
        </p:nvPicPr>
        <p:blipFill>
          <a:blip r:embed="rId4"/>
          <a:stretch>
            <a:fillRect/>
          </a:stretch>
        </p:blipFill>
        <p:spPr>
          <a:xfrm>
            <a:off x="5712178" y="212944"/>
            <a:ext cx="3206596" cy="1799831"/>
          </a:xfrm>
          <a:prstGeom prst="rect">
            <a:avLst/>
          </a:prstGeom>
        </p:spPr>
      </p:pic>
      <p:sp>
        <p:nvSpPr>
          <p:cNvPr id="10" name="Google Shape;21478;p65">
            <a:extLst>
              <a:ext uri="{FF2B5EF4-FFF2-40B4-BE49-F238E27FC236}">
                <a16:creationId xmlns:a16="http://schemas.microsoft.com/office/drawing/2014/main" id="{ED80E9F7-ADEF-0499-5CC9-8ED892775119}"/>
              </a:ext>
            </a:extLst>
          </p:cNvPr>
          <p:cNvSpPr txBox="1">
            <a:spLocks noGrp="1"/>
          </p:cNvSpPr>
          <p:nvPr>
            <p:ph type="title"/>
          </p:nvPr>
        </p:nvSpPr>
        <p:spPr>
          <a:xfrm>
            <a:off x="720000" y="1954214"/>
            <a:ext cx="7704000" cy="124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000" dirty="0">
                <a:solidFill>
                  <a:srgbClr val="FFFF00"/>
                </a:solidFill>
                <a:latin typeface="Berkshire Swash"/>
                <a:ea typeface="Berkshire Swash"/>
                <a:cs typeface="Berkshire Swash"/>
                <a:sym typeface="Berkshire Swash"/>
              </a:rPr>
              <a:t>Data Modelling!</a:t>
            </a:r>
            <a:endParaRPr sz="7000" dirty="0">
              <a:solidFill>
                <a:srgbClr val="FFFF00"/>
              </a:solidFill>
              <a:latin typeface="Berkshire Swash"/>
              <a:ea typeface="Berkshire Swash"/>
              <a:cs typeface="Berkshire Swash"/>
              <a:sym typeface="Berkshire Swash"/>
            </a:endParaRPr>
          </a:p>
        </p:txBody>
      </p:sp>
    </p:spTree>
    <p:extLst>
      <p:ext uri="{BB962C8B-B14F-4D97-AF65-F5344CB8AC3E}">
        <p14:creationId xmlns:p14="http://schemas.microsoft.com/office/powerpoint/2010/main" val="243206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77"/>
        <p:cNvGrpSpPr/>
        <p:nvPr/>
      </p:nvGrpSpPr>
      <p:grpSpPr>
        <a:xfrm>
          <a:off x="0" y="0"/>
          <a:ext cx="0" cy="0"/>
          <a:chOff x="0" y="0"/>
          <a:chExt cx="0" cy="0"/>
        </a:xfrm>
      </p:grpSpPr>
      <p:pic>
        <p:nvPicPr>
          <p:cNvPr id="7" name="Picture 6">
            <a:extLst>
              <a:ext uri="{FF2B5EF4-FFF2-40B4-BE49-F238E27FC236}">
                <a16:creationId xmlns:a16="http://schemas.microsoft.com/office/drawing/2014/main" id="{9BEA95DA-1D6D-530A-39E1-9C0F04714C81}"/>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04231" y="323536"/>
            <a:ext cx="8335538" cy="449642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57"/>
        <p:cNvGrpSpPr/>
        <p:nvPr/>
      </p:nvGrpSpPr>
      <p:grpSpPr>
        <a:xfrm>
          <a:off x="0" y="0"/>
          <a:ext cx="0" cy="0"/>
          <a:chOff x="0" y="0"/>
          <a:chExt cx="0" cy="0"/>
        </a:xfrm>
      </p:grpSpPr>
      <p:sp>
        <p:nvSpPr>
          <p:cNvPr id="21758" name="Google Shape;21758;p67"/>
          <p:cNvSpPr txBox="1">
            <a:spLocks noGrp="1"/>
          </p:cNvSpPr>
          <p:nvPr>
            <p:ph type="title"/>
          </p:nvPr>
        </p:nvSpPr>
        <p:spPr>
          <a:xfrm>
            <a:off x="1929825" y="2177600"/>
            <a:ext cx="53349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Visualization</a:t>
            </a:r>
            <a:endParaRPr dirty="0"/>
          </a:p>
        </p:txBody>
      </p:sp>
      <p:sp>
        <p:nvSpPr>
          <p:cNvPr id="21759" name="Google Shape;21759;p67"/>
          <p:cNvSpPr txBox="1">
            <a:spLocks noGrp="1"/>
          </p:cNvSpPr>
          <p:nvPr>
            <p:ph type="subTitle" idx="1"/>
          </p:nvPr>
        </p:nvSpPr>
        <p:spPr>
          <a:xfrm>
            <a:off x="1593713" y="3416950"/>
            <a:ext cx="5755356"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2"/>
                </a:solidFill>
                <a:latin typeface="Berkshire Swash"/>
                <a:ea typeface="Berkshire Swash"/>
                <a:cs typeface="Berkshire Swash"/>
                <a:sym typeface="Berkshire Swash"/>
              </a:rPr>
              <a:t>Feature Analysis with Visulaization</a:t>
            </a:r>
            <a:endParaRPr sz="2400" dirty="0">
              <a:solidFill>
                <a:schemeClr val="accent2"/>
              </a:solidFill>
              <a:latin typeface="Berkshire Swash"/>
              <a:ea typeface="Berkshire Swash"/>
              <a:cs typeface="Berkshire Swash"/>
              <a:sym typeface="Berkshire Swash"/>
            </a:endParaRPr>
          </a:p>
        </p:txBody>
      </p:sp>
      <p:sp>
        <p:nvSpPr>
          <p:cNvPr id="21760" name="Google Shape;21760;p67"/>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1" name="Google Shape;21761;p67"/>
          <p:cNvSpPr txBox="1">
            <a:spLocks noGrp="1"/>
          </p:cNvSpPr>
          <p:nvPr>
            <p:ph type="title" idx="2"/>
          </p:nvPr>
        </p:nvSpPr>
        <p:spPr>
          <a:xfrm>
            <a:off x="3869950" y="1094175"/>
            <a:ext cx="1454700" cy="6681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dirty="0"/>
              <a:t>01</a:t>
            </a:r>
            <a:endParaRPr dirty="0"/>
          </a:p>
        </p:txBody>
      </p:sp>
      <p:sp>
        <p:nvSpPr>
          <p:cNvPr id="21762" name="Google Shape;21762;p67"/>
          <p:cNvSpPr/>
          <p:nvPr/>
        </p:nvSpPr>
        <p:spPr>
          <a:xfrm rot="5400000" flipH="1">
            <a:off x="519539" y="41045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20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61"/>
                                        </p:tgtEl>
                                        <p:attrNameLst>
                                          <p:attrName>style.visibility</p:attrName>
                                        </p:attrNameLst>
                                      </p:cBhvr>
                                      <p:to>
                                        <p:strVal val="visible"/>
                                      </p:to>
                                    </p:set>
                                    <p:animEffect transition="in" filter="fade">
                                      <p:cBhvr>
                                        <p:cTn id="7" dur="1000"/>
                                        <p:tgtEl>
                                          <p:spTgt spid="217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758"/>
                                        </p:tgtEl>
                                        <p:attrNameLst>
                                          <p:attrName>style.visibility</p:attrName>
                                        </p:attrNameLst>
                                      </p:cBhvr>
                                      <p:to>
                                        <p:strVal val="visible"/>
                                      </p:to>
                                    </p:set>
                                    <p:animEffect transition="in" filter="fade">
                                      <p:cBhvr>
                                        <p:cTn id="11" dur="1000"/>
                                        <p:tgtEl>
                                          <p:spTgt spid="21758"/>
                                        </p:tgtEl>
                                      </p:cBhvr>
                                    </p:animEffect>
                                  </p:childTnLst>
                                </p:cTn>
                              </p:par>
                              <p:par>
                                <p:cTn id="12" presetID="10" presetClass="entr" presetSubtype="0" fill="hold" nodeType="withEffect">
                                  <p:stCondLst>
                                    <p:cond delay="0"/>
                                  </p:stCondLst>
                                  <p:childTnLst>
                                    <p:set>
                                      <p:cBhvr>
                                        <p:cTn id="13" dur="1" fill="hold">
                                          <p:stCondLst>
                                            <p:cond delay="0"/>
                                          </p:stCondLst>
                                        </p:cTn>
                                        <p:tgtEl>
                                          <p:spTgt spid="21759"/>
                                        </p:tgtEl>
                                        <p:attrNameLst>
                                          <p:attrName>style.visibility</p:attrName>
                                        </p:attrNameLst>
                                      </p:cBhvr>
                                      <p:to>
                                        <p:strVal val="visible"/>
                                      </p:to>
                                    </p:set>
                                    <p:animEffect transition="in" filter="fade">
                                      <p:cBhvr>
                                        <p:cTn id="14" dur="1000"/>
                                        <p:tgtEl>
                                          <p:spTgt spid="21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03"/>
        <p:cNvGrpSpPr/>
        <p:nvPr/>
      </p:nvGrpSpPr>
      <p:grpSpPr>
        <a:xfrm>
          <a:off x="0" y="0"/>
          <a:ext cx="0" cy="0"/>
          <a:chOff x="0" y="0"/>
          <a:chExt cx="0" cy="0"/>
        </a:xfrm>
      </p:grpSpPr>
      <p:sp>
        <p:nvSpPr>
          <p:cNvPr id="23704" name="Google Shape;23704;p83"/>
          <p:cNvSpPr txBox="1">
            <a:spLocks noGrp="1"/>
          </p:cNvSpPr>
          <p:nvPr>
            <p:ph type="title"/>
          </p:nvPr>
        </p:nvSpPr>
        <p:spPr>
          <a:xfrm>
            <a:off x="495883" y="27577"/>
            <a:ext cx="7704000" cy="6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Coffee Quality vs Variety Of Beans</a:t>
            </a:r>
            <a:endParaRPr dirty="0"/>
          </a:p>
        </p:txBody>
      </p:sp>
      <p:grpSp>
        <p:nvGrpSpPr>
          <p:cNvPr id="23706" name="Google Shape;23706;p83"/>
          <p:cNvGrpSpPr/>
          <p:nvPr/>
        </p:nvGrpSpPr>
        <p:grpSpPr>
          <a:xfrm>
            <a:off x="1906130" y="3701675"/>
            <a:ext cx="548574" cy="474105"/>
            <a:chOff x="1906130" y="3701675"/>
            <a:chExt cx="548574" cy="474105"/>
          </a:xfrm>
        </p:grpSpPr>
        <p:sp>
          <p:nvSpPr>
            <p:cNvPr id="23707" name="Google Shape;23707;p83"/>
            <p:cNvSpPr/>
            <p:nvPr/>
          </p:nvSpPr>
          <p:spPr>
            <a:xfrm>
              <a:off x="1906130" y="3701675"/>
              <a:ext cx="548574" cy="474105"/>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8" name="Google Shape;23708;p83"/>
            <p:cNvSpPr/>
            <p:nvPr/>
          </p:nvSpPr>
          <p:spPr>
            <a:xfrm>
              <a:off x="2161770" y="4027735"/>
              <a:ext cx="48811" cy="47278"/>
            </a:xfrm>
            <a:custGeom>
              <a:avLst/>
              <a:gdLst/>
              <a:ahLst/>
              <a:cxnLst/>
              <a:rect l="l" t="t" r="r" b="b"/>
              <a:pathLst>
                <a:path w="2484" h="2406" extrusionOk="0">
                  <a:moveTo>
                    <a:pt x="2092" y="0"/>
                  </a:moveTo>
                  <a:cubicBezTo>
                    <a:pt x="2002" y="0"/>
                    <a:pt x="1912" y="15"/>
                    <a:pt x="1806" y="30"/>
                  </a:cubicBezTo>
                  <a:cubicBezTo>
                    <a:pt x="1415" y="121"/>
                    <a:pt x="1024" y="346"/>
                    <a:pt x="708" y="662"/>
                  </a:cubicBezTo>
                  <a:cubicBezTo>
                    <a:pt x="377" y="978"/>
                    <a:pt x="151" y="1384"/>
                    <a:pt x="61" y="1776"/>
                  </a:cubicBezTo>
                  <a:cubicBezTo>
                    <a:pt x="1" y="2092"/>
                    <a:pt x="46" y="2287"/>
                    <a:pt x="106" y="2332"/>
                  </a:cubicBezTo>
                  <a:cubicBezTo>
                    <a:pt x="136" y="2372"/>
                    <a:pt x="233" y="2406"/>
                    <a:pt x="388" y="2406"/>
                  </a:cubicBezTo>
                  <a:cubicBezTo>
                    <a:pt x="466" y="2406"/>
                    <a:pt x="558" y="2397"/>
                    <a:pt x="663" y="2377"/>
                  </a:cubicBezTo>
                  <a:cubicBezTo>
                    <a:pt x="1054" y="2287"/>
                    <a:pt x="1460" y="2061"/>
                    <a:pt x="1776" y="1745"/>
                  </a:cubicBezTo>
                  <a:cubicBezTo>
                    <a:pt x="2092" y="1414"/>
                    <a:pt x="2318" y="1023"/>
                    <a:pt x="2408" y="632"/>
                  </a:cubicBezTo>
                  <a:cubicBezTo>
                    <a:pt x="2483" y="316"/>
                    <a:pt x="2423" y="121"/>
                    <a:pt x="2378" y="60"/>
                  </a:cubicBezTo>
                  <a:cubicBezTo>
                    <a:pt x="2333" y="30"/>
                    <a:pt x="2243" y="0"/>
                    <a:pt x="2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9" name="Google Shape;23709;p83"/>
            <p:cNvSpPr/>
            <p:nvPr/>
          </p:nvSpPr>
          <p:spPr>
            <a:xfrm>
              <a:off x="2082536" y="3981004"/>
              <a:ext cx="207268" cy="148141"/>
            </a:xfrm>
            <a:custGeom>
              <a:avLst/>
              <a:gdLst/>
              <a:ahLst/>
              <a:cxnLst/>
              <a:rect l="l" t="t" r="r" b="b"/>
              <a:pathLst>
                <a:path w="10548" h="7539" extrusionOk="0">
                  <a:moveTo>
                    <a:pt x="6099" y="1271"/>
                  </a:moveTo>
                  <a:cubicBezTo>
                    <a:pt x="6542" y="1271"/>
                    <a:pt x="6928" y="1406"/>
                    <a:pt x="7192" y="1671"/>
                  </a:cubicBezTo>
                  <a:cubicBezTo>
                    <a:pt x="7539" y="2017"/>
                    <a:pt x="7659" y="2604"/>
                    <a:pt x="7523" y="3251"/>
                  </a:cubicBezTo>
                  <a:cubicBezTo>
                    <a:pt x="7388" y="3838"/>
                    <a:pt x="7057" y="4424"/>
                    <a:pt x="6591" y="4906"/>
                  </a:cubicBezTo>
                  <a:cubicBezTo>
                    <a:pt x="6124" y="5372"/>
                    <a:pt x="5537" y="5703"/>
                    <a:pt x="4936" y="5824"/>
                  </a:cubicBezTo>
                  <a:cubicBezTo>
                    <a:pt x="4755" y="5869"/>
                    <a:pt x="4590" y="5884"/>
                    <a:pt x="4424" y="5884"/>
                  </a:cubicBezTo>
                  <a:cubicBezTo>
                    <a:pt x="3988" y="5884"/>
                    <a:pt x="3612" y="5748"/>
                    <a:pt x="3356" y="5493"/>
                  </a:cubicBezTo>
                  <a:cubicBezTo>
                    <a:pt x="2995" y="5147"/>
                    <a:pt x="2874" y="4560"/>
                    <a:pt x="3025" y="3913"/>
                  </a:cubicBezTo>
                  <a:cubicBezTo>
                    <a:pt x="3145" y="3311"/>
                    <a:pt x="3476" y="2739"/>
                    <a:pt x="3958" y="2258"/>
                  </a:cubicBezTo>
                  <a:cubicBezTo>
                    <a:pt x="4424" y="1791"/>
                    <a:pt x="5011" y="1460"/>
                    <a:pt x="5598" y="1325"/>
                  </a:cubicBezTo>
                  <a:cubicBezTo>
                    <a:pt x="5770" y="1289"/>
                    <a:pt x="5939" y="1271"/>
                    <a:pt x="6099" y="1271"/>
                  </a:cubicBezTo>
                  <a:close/>
                  <a:moveTo>
                    <a:pt x="1" y="1"/>
                  </a:moveTo>
                  <a:lnTo>
                    <a:pt x="1355" y="7103"/>
                  </a:lnTo>
                  <a:cubicBezTo>
                    <a:pt x="1400" y="7358"/>
                    <a:pt x="1626" y="7539"/>
                    <a:pt x="1896" y="7539"/>
                  </a:cubicBezTo>
                  <a:lnTo>
                    <a:pt x="8652" y="7539"/>
                  </a:lnTo>
                  <a:cubicBezTo>
                    <a:pt x="8908" y="7539"/>
                    <a:pt x="9133" y="7358"/>
                    <a:pt x="9194" y="7103"/>
                  </a:cubicBezTo>
                  <a:lnTo>
                    <a:pt x="1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0" name="Google Shape;23710;p83"/>
            <p:cNvSpPr/>
            <p:nvPr/>
          </p:nvSpPr>
          <p:spPr>
            <a:xfrm>
              <a:off x="2081947" y="3759555"/>
              <a:ext cx="208152" cy="108822"/>
            </a:xfrm>
            <a:custGeom>
              <a:avLst/>
              <a:gdLst/>
              <a:ahLst/>
              <a:cxnLst/>
              <a:rect l="l" t="t" r="r" b="b"/>
              <a:pathLst>
                <a:path w="10593" h="5538" extrusionOk="0">
                  <a:moveTo>
                    <a:pt x="8261" y="1"/>
                  </a:moveTo>
                  <a:cubicBezTo>
                    <a:pt x="7945" y="1"/>
                    <a:pt x="7704" y="256"/>
                    <a:pt x="7704" y="557"/>
                  </a:cubicBezTo>
                  <a:lnTo>
                    <a:pt x="7704" y="1866"/>
                  </a:lnTo>
                  <a:cubicBezTo>
                    <a:pt x="6982" y="1505"/>
                    <a:pt x="6154" y="1295"/>
                    <a:pt x="5297" y="1295"/>
                  </a:cubicBezTo>
                  <a:cubicBezTo>
                    <a:pt x="2724" y="1295"/>
                    <a:pt x="572" y="3115"/>
                    <a:pt x="0" y="5538"/>
                  </a:cubicBezTo>
                  <a:lnTo>
                    <a:pt x="10593" y="5538"/>
                  </a:lnTo>
                  <a:cubicBezTo>
                    <a:pt x="10322" y="4379"/>
                    <a:pt x="9690" y="3356"/>
                    <a:pt x="8802" y="2604"/>
                  </a:cubicBezTo>
                  <a:lnTo>
                    <a:pt x="8802" y="1114"/>
                  </a:lnTo>
                  <a:lnTo>
                    <a:pt x="9795" y="1114"/>
                  </a:lnTo>
                  <a:cubicBezTo>
                    <a:pt x="10096" y="1114"/>
                    <a:pt x="10337" y="858"/>
                    <a:pt x="10337" y="557"/>
                  </a:cubicBezTo>
                  <a:cubicBezTo>
                    <a:pt x="10337" y="256"/>
                    <a:pt x="10096" y="1"/>
                    <a:pt x="9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1" name="Google Shape;23711;p83"/>
            <p:cNvSpPr/>
            <p:nvPr/>
          </p:nvSpPr>
          <p:spPr>
            <a:xfrm>
              <a:off x="2054455" y="3890235"/>
              <a:ext cx="263133" cy="69207"/>
            </a:xfrm>
            <a:custGeom>
              <a:avLst/>
              <a:gdLst/>
              <a:ahLst/>
              <a:cxnLst/>
              <a:rect l="l" t="t" r="r" b="b"/>
              <a:pathLst>
                <a:path w="13391" h="3522" extrusionOk="0">
                  <a:moveTo>
                    <a:pt x="557" y="1"/>
                  </a:moveTo>
                  <a:cubicBezTo>
                    <a:pt x="241" y="1"/>
                    <a:pt x="0" y="242"/>
                    <a:pt x="0" y="558"/>
                  </a:cubicBezTo>
                  <a:lnTo>
                    <a:pt x="0" y="2965"/>
                  </a:lnTo>
                  <a:cubicBezTo>
                    <a:pt x="0" y="3266"/>
                    <a:pt x="241" y="3522"/>
                    <a:pt x="557" y="3522"/>
                  </a:cubicBezTo>
                  <a:lnTo>
                    <a:pt x="12849" y="3522"/>
                  </a:lnTo>
                  <a:cubicBezTo>
                    <a:pt x="13150" y="3522"/>
                    <a:pt x="13391" y="3266"/>
                    <a:pt x="13391" y="2965"/>
                  </a:cubicBezTo>
                  <a:lnTo>
                    <a:pt x="13391" y="558"/>
                  </a:lnTo>
                  <a:cubicBezTo>
                    <a:pt x="13391" y="242"/>
                    <a:pt x="13150" y="1"/>
                    <a:pt x="1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2" name="Google Shape;23712;p83"/>
          <p:cNvGrpSpPr/>
          <p:nvPr/>
        </p:nvGrpSpPr>
        <p:grpSpPr>
          <a:xfrm>
            <a:off x="1906087" y="1907563"/>
            <a:ext cx="548753" cy="474259"/>
            <a:chOff x="1906087" y="1907563"/>
            <a:chExt cx="548753" cy="474259"/>
          </a:xfrm>
        </p:grpSpPr>
        <p:sp>
          <p:nvSpPr>
            <p:cNvPr id="23713" name="Google Shape;23713;p83"/>
            <p:cNvSpPr/>
            <p:nvPr/>
          </p:nvSpPr>
          <p:spPr>
            <a:xfrm>
              <a:off x="1906087" y="1907563"/>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4" name="Google Shape;23714;p83"/>
            <p:cNvSpPr/>
            <p:nvPr/>
          </p:nvSpPr>
          <p:spPr>
            <a:xfrm>
              <a:off x="2121864" y="2269747"/>
              <a:ext cx="184474" cy="37781"/>
            </a:xfrm>
            <a:custGeom>
              <a:avLst/>
              <a:gdLst/>
              <a:ahLst/>
              <a:cxnLst/>
              <a:rect l="l" t="t" r="r" b="b"/>
              <a:pathLst>
                <a:path w="10654" h="2182" extrusionOk="0">
                  <a:moveTo>
                    <a:pt x="1" y="0"/>
                  </a:moveTo>
                  <a:lnTo>
                    <a:pt x="181" y="1685"/>
                  </a:lnTo>
                  <a:cubicBezTo>
                    <a:pt x="212" y="1971"/>
                    <a:pt x="452" y="2182"/>
                    <a:pt x="738" y="2182"/>
                  </a:cubicBezTo>
                  <a:lnTo>
                    <a:pt x="9916" y="2182"/>
                  </a:lnTo>
                  <a:cubicBezTo>
                    <a:pt x="10187" y="2182"/>
                    <a:pt x="10428" y="1971"/>
                    <a:pt x="10458" y="1685"/>
                  </a:cubicBezTo>
                  <a:lnTo>
                    <a:pt x="10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5" name="Google Shape;23715;p83"/>
            <p:cNvSpPr/>
            <p:nvPr/>
          </p:nvSpPr>
          <p:spPr>
            <a:xfrm>
              <a:off x="2192474" y="2169703"/>
              <a:ext cx="42993" cy="41712"/>
            </a:xfrm>
            <a:custGeom>
              <a:avLst/>
              <a:gdLst/>
              <a:ahLst/>
              <a:cxnLst/>
              <a:rect l="l" t="t" r="r" b="b"/>
              <a:pathLst>
                <a:path w="2483" h="2409" extrusionOk="0">
                  <a:moveTo>
                    <a:pt x="2092" y="1"/>
                  </a:moveTo>
                  <a:cubicBezTo>
                    <a:pt x="1655" y="1"/>
                    <a:pt x="1114" y="257"/>
                    <a:pt x="707" y="678"/>
                  </a:cubicBezTo>
                  <a:cubicBezTo>
                    <a:pt x="392" y="994"/>
                    <a:pt x="166" y="1400"/>
                    <a:pt x="76" y="1776"/>
                  </a:cubicBezTo>
                  <a:cubicBezTo>
                    <a:pt x="0" y="2092"/>
                    <a:pt x="61" y="2288"/>
                    <a:pt x="106" y="2348"/>
                  </a:cubicBezTo>
                  <a:cubicBezTo>
                    <a:pt x="151" y="2378"/>
                    <a:pt x="241" y="2408"/>
                    <a:pt x="392" y="2408"/>
                  </a:cubicBezTo>
                  <a:cubicBezTo>
                    <a:pt x="843" y="2408"/>
                    <a:pt x="1369" y="2152"/>
                    <a:pt x="1776" y="1746"/>
                  </a:cubicBezTo>
                  <a:cubicBezTo>
                    <a:pt x="2092" y="1430"/>
                    <a:pt x="2332" y="1024"/>
                    <a:pt x="2408" y="648"/>
                  </a:cubicBezTo>
                  <a:cubicBezTo>
                    <a:pt x="2483" y="332"/>
                    <a:pt x="2423" y="121"/>
                    <a:pt x="2378" y="76"/>
                  </a:cubicBezTo>
                  <a:cubicBezTo>
                    <a:pt x="2347" y="46"/>
                    <a:pt x="2257" y="1"/>
                    <a:pt x="2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6" name="Google Shape;23716;p83"/>
            <p:cNvSpPr/>
            <p:nvPr/>
          </p:nvSpPr>
          <p:spPr>
            <a:xfrm>
              <a:off x="2105987" y="2132718"/>
              <a:ext cx="215987" cy="118019"/>
            </a:xfrm>
            <a:custGeom>
              <a:avLst/>
              <a:gdLst/>
              <a:ahLst/>
              <a:cxnLst/>
              <a:rect l="l" t="t" r="r" b="b"/>
              <a:pathLst>
                <a:path w="12474" h="6816" extrusionOk="0">
                  <a:moveTo>
                    <a:pt x="7087" y="1038"/>
                  </a:moveTo>
                  <a:cubicBezTo>
                    <a:pt x="7523" y="1038"/>
                    <a:pt x="7899" y="1174"/>
                    <a:pt x="8155" y="1430"/>
                  </a:cubicBezTo>
                  <a:cubicBezTo>
                    <a:pt x="8501" y="1791"/>
                    <a:pt x="8621" y="2362"/>
                    <a:pt x="8486" y="3024"/>
                  </a:cubicBezTo>
                  <a:cubicBezTo>
                    <a:pt x="8351" y="3611"/>
                    <a:pt x="8020" y="4198"/>
                    <a:pt x="7553" y="4664"/>
                  </a:cubicBezTo>
                  <a:cubicBezTo>
                    <a:pt x="6936" y="5281"/>
                    <a:pt x="6124" y="5657"/>
                    <a:pt x="5387" y="5657"/>
                  </a:cubicBezTo>
                  <a:cubicBezTo>
                    <a:pt x="4950" y="5657"/>
                    <a:pt x="4589" y="5522"/>
                    <a:pt x="4333" y="5266"/>
                  </a:cubicBezTo>
                  <a:cubicBezTo>
                    <a:pt x="3972" y="4905"/>
                    <a:pt x="3852" y="4333"/>
                    <a:pt x="4002" y="3671"/>
                  </a:cubicBezTo>
                  <a:cubicBezTo>
                    <a:pt x="4123" y="3085"/>
                    <a:pt x="4454" y="2498"/>
                    <a:pt x="4920" y="2031"/>
                  </a:cubicBezTo>
                  <a:cubicBezTo>
                    <a:pt x="5537" y="1415"/>
                    <a:pt x="6349" y="1038"/>
                    <a:pt x="7087" y="1038"/>
                  </a:cubicBezTo>
                  <a:close/>
                  <a:moveTo>
                    <a:pt x="0" y="0"/>
                  </a:moveTo>
                  <a:lnTo>
                    <a:pt x="783" y="6816"/>
                  </a:lnTo>
                  <a:lnTo>
                    <a:pt x="11691" y="6816"/>
                  </a:lnTo>
                  <a:lnTo>
                    <a:pt x="124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7" name="Google Shape;23717;p83"/>
            <p:cNvSpPr/>
            <p:nvPr/>
          </p:nvSpPr>
          <p:spPr>
            <a:xfrm>
              <a:off x="2101294" y="2090764"/>
              <a:ext cx="225355" cy="22683"/>
            </a:xfrm>
            <a:custGeom>
              <a:avLst/>
              <a:gdLst/>
              <a:ahLst/>
              <a:cxnLst/>
              <a:rect l="l" t="t" r="r" b="b"/>
              <a:pathLst>
                <a:path w="13015" h="1310" extrusionOk="0">
                  <a:moveTo>
                    <a:pt x="0" y="1"/>
                  </a:moveTo>
                  <a:lnTo>
                    <a:pt x="151" y="1310"/>
                  </a:lnTo>
                  <a:lnTo>
                    <a:pt x="12864" y="1310"/>
                  </a:lnTo>
                  <a:lnTo>
                    <a:pt x="13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8" name="Google Shape;23718;p83"/>
            <p:cNvSpPr/>
            <p:nvPr/>
          </p:nvSpPr>
          <p:spPr>
            <a:xfrm>
              <a:off x="2120046" y="1981872"/>
              <a:ext cx="187850" cy="33366"/>
            </a:xfrm>
            <a:custGeom>
              <a:avLst/>
              <a:gdLst/>
              <a:ahLst/>
              <a:cxnLst/>
              <a:rect l="l" t="t" r="r" b="b"/>
              <a:pathLst>
                <a:path w="10849" h="1927" extrusionOk="0">
                  <a:moveTo>
                    <a:pt x="903" y="1"/>
                  </a:moveTo>
                  <a:cubicBezTo>
                    <a:pt x="648" y="1"/>
                    <a:pt x="437" y="166"/>
                    <a:pt x="377" y="422"/>
                  </a:cubicBezTo>
                  <a:lnTo>
                    <a:pt x="1" y="1927"/>
                  </a:lnTo>
                  <a:lnTo>
                    <a:pt x="10849" y="1927"/>
                  </a:lnTo>
                  <a:lnTo>
                    <a:pt x="10488" y="422"/>
                  </a:lnTo>
                  <a:cubicBezTo>
                    <a:pt x="10427" y="166"/>
                    <a:pt x="10202" y="1"/>
                    <a:pt x="9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9" name="Google Shape;23719;p83"/>
            <p:cNvSpPr/>
            <p:nvPr/>
          </p:nvSpPr>
          <p:spPr>
            <a:xfrm>
              <a:off x="2082525" y="2034232"/>
              <a:ext cx="263153" cy="37279"/>
            </a:xfrm>
            <a:custGeom>
              <a:avLst/>
              <a:gdLst/>
              <a:ahLst/>
              <a:cxnLst/>
              <a:rect l="l" t="t" r="r" b="b"/>
              <a:pathLst>
                <a:path w="15198" h="2153" extrusionOk="0">
                  <a:moveTo>
                    <a:pt x="543" y="1"/>
                  </a:moveTo>
                  <a:cubicBezTo>
                    <a:pt x="242" y="1"/>
                    <a:pt x="1" y="166"/>
                    <a:pt x="1" y="362"/>
                  </a:cubicBezTo>
                  <a:lnTo>
                    <a:pt x="1" y="1791"/>
                  </a:lnTo>
                  <a:cubicBezTo>
                    <a:pt x="1" y="2002"/>
                    <a:pt x="242" y="2153"/>
                    <a:pt x="543" y="2153"/>
                  </a:cubicBezTo>
                  <a:lnTo>
                    <a:pt x="14641" y="2153"/>
                  </a:lnTo>
                  <a:cubicBezTo>
                    <a:pt x="14941" y="2153"/>
                    <a:pt x="15197" y="2002"/>
                    <a:pt x="15197" y="1791"/>
                  </a:cubicBezTo>
                  <a:lnTo>
                    <a:pt x="15197" y="362"/>
                  </a:lnTo>
                  <a:cubicBezTo>
                    <a:pt x="15197" y="166"/>
                    <a:pt x="14941" y="1"/>
                    <a:pt x="14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0" name="Google Shape;23720;p83"/>
          <p:cNvGrpSpPr/>
          <p:nvPr/>
        </p:nvGrpSpPr>
        <p:grpSpPr>
          <a:xfrm>
            <a:off x="1906075" y="2505577"/>
            <a:ext cx="548753" cy="474259"/>
            <a:chOff x="1906075" y="2505577"/>
            <a:chExt cx="548753" cy="474259"/>
          </a:xfrm>
        </p:grpSpPr>
        <p:sp>
          <p:nvSpPr>
            <p:cNvPr id="23721" name="Google Shape;23721;p83"/>
            <p:cNvSpPr/>
            <p:nvPr/>
          </p:nvSpPr>
          <p:spPr>
            <a:xfrm>
              <a:off x="1906075" y="2505577"/>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2" name="Google Shape;23722;p83"/>
            <p:cNvSpPr/>
            <p:nvPr/>
          </p:nvSpPr>
          <p:spPr>
            <a:xfrm>
              <a:off x="2110744" y="2699443"/>
              <a:ext cx="151562" cy="220004"/>
            </a:xfrm>
            <a:custGeom>
              <a:avLst/>
              <a:gdLst/>
              <a:ahLst/>
              <a:cxnLst/>
              <a:rect l="l" t="t" r="r" b="b"/>
              <a:pathLst>
                <a:path w="8065" h="11707" extrusionOk="0">
                  <a:moveTo>
                    <a:pt x="2844" y="1114"/>
                  </a:moveTo>
                  <a:cubicBezTo>
                    <a:pt x="3145" y="1114"/>
                    <a:pt x="3400" y="1355"/>
                    <a:pt x="3400" y="1671"/>
                  </a:cubicBezTo>
                  <a:lnTo>
                    <a:pt x="3400" y="5778"/>
                  </a:lnTo>
                  <a:cubicBezTo>
                    <a:pt x="3400" y="6094"/>
                    <a:pt x="3145" y="6335"/>
                    <a:pt x="2844" y="6335"/>
                  </a:cubicBezTo>
                  <a:cubicBezTo>
                    <a:pt x="2543" y="6335"/>
                    <a:pt x="2302" y="6094"/>
                    <a:pt x="2302" y="5778"/>
                  </a:cubicBezTo>
                  <a:lnTo>
                    <a:pt x="2302" y="1671"/>
                  </a:lnTo>
                  <a:cubicBezTo>
                    <a:pt x="2302" y="1355"/>
                    <a:pt x="2543" y="1114"/>
                    <a:pt x="2844" y="1114"/>
                  </a:cubicBezTo>
                  <a:close/>
                  <a:moveTo>
                    <a:pt x="5055" y="1114"/>
                  </a:moveTo>
                  <a:cubicBezTo>
                    <a:pt x="5356" y="1114"/>
                    <a:pt x="5597" y="1355"/>
                    <a:pt x="5597" y="1671"/>
                  </a:cubicBezTo>
                  <a:lnTo>
                    <a:pt x="5597" y="5778"/>
                  </a:lnTo>
                  <a:cubicBezTo>
                    <a:pt x="5597" y="6094"/>
                    <a:pt x="5356" y="6335"/>
                    <a:pt x="5055" y="6335"/>
                  </a:cubicBezTo>
                  <a:cubicBezTo>
                    <a:pt x="4755" y="6335"/>
                    <a:pt x="4499" y="6094"/>
                    <a:pt x="4499" y="5778"/>
                  </a:cubicBezTo>
                  <a:lnTo>
                    <a:pt x="4499" y="1671"/>
                  </a:lnTo>
                  <a:cubicBezTo>
                    <a:pt x="4499" y="1355"/>
                    <a:pt x="4755" y="1114"/>
                    <a:pt x="5055" y="1114"/>
                  </a:cubicBezTo>
                  <a:close/>
                  <a:moveTo>
                    <a:pt x="7974" y="1"/>
                  </a:moveTo>
                  <a:lnTo>
                    <a:pt x="75" y="16"/>
                  </a:lnTo>
                  <a:lnTo>
                    <a:pt x="90" y="4620"/>
                  </a:lnTo>
                  <a:cubicBezTo>
                    <a:pt x="90" y="6350"/>
                    <a:pt x="948" y="7162"/>
                    <a:pt x="1670" y="7539"/>
                  </a:cubicBezTo>
                  <a:cubicBezTo>
                    <a:pt x="1775" y="7584"/>
                    <a:pt x="2016" y="7930"/>
                    <a:pt x="2152" y="8667"/>
                  </a:cubicBezTo>
                  <a:cubicBezTo>
                    <a:pt x="2272" y="9374"/>
                    <a:pt x="2212" y="9916"/>
                    <a:pt x="2122" y="10081"/>
                  </a:cubicBezTo>
                  <a:cubicBezTo>
                    <a:pt x="1956" y="10397"/>
                    <a:pt x="1279" y="10743"/>
                    <a:pt x="557" y="10743"/>
                  </a:cubicBezTo>
                  <a:cubicBezTo>
                    <a:pt x="241" y="10743"/>
                    <a:pt x="0" y="10999"/>
                    <a:pt x="0" y="11300"/>
                  </a:cubicBezTo>
                  <a:cubicBezTo>
                    <a:pt x="0" y="11601"/>
                    <a:pt x="241" y="11706"/>
                    <a:pt x="557" y="11706"/>
                  </a:cubicBezTo>
                  <a:lnTo>
                    <a:pt x="7508" y="11706"/>
                  </a:lnTo>
                  <a:cubicBezTo>
                    <a:pt x="7809" y="11706"/>
                    <a:pt x="8065" y="11601"/>
                    <a:pt x="8065" y="11300"/>
                  </a:cubicBezTo>
                  <a:cubicBezTo>
                    <a:pt x="8065" y="10999"/>
                    <a:pt x="7809" y="10743"/>
                    <a:pt x="7508" y="10743"/>
                  </a:cubicBezTo>
                  <a:cubicBezTo>
                    <a:pt x="6786" y="10743"/>
                    <a:pt x="6109" y="10397"/>
                    <a:pt x="5943" y="10081"/>
                  </a:cubicBezTo>
                  <a:cubicBezTo>
                    <a:pt x="5823" y="9841"/>
                    <a:pt x="5793" y="8983"/>
                    <a:pt x="6033" y="8201"/>
                  </a:cubicBezTo>
                  <a:cubicBezTo>
                    <a:pt x="6169" y="7764"/>
                    <a:pt x="6319" y="7569"/>
                    <a:pt x="6395" y="7539"/>
                  </a:cubicBezTo>
                  <a:cubicBezTo>
                    <a:pt x="7117" y="7162"/>
                    <a:pt x="7974" y="6350"/>
                    <a:pt x="7974" y="4620"/>
                  </a:cubicBezTo>
                  <a:lnTo>
                    <a:pt x="79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3" name="Google Shape;23723;p83"/>
            <p:cNvSpPr/>
            <p:nvPr/>
          </p:nvSpPr>
          <p:spPr>
            <a:xfrm>
              <a:off x="2241379" y="2565990"/>
              <a:ext cx="76354" cy="48635"/>
            </a:xfrm>
            <a:custGeom>
              <a:avLst/>
              <a:gdLst/>
              <a:ahLst/>
              <a:cxnLst/>
              <a:rect l="l" t="t" r="r" b="b"/>
              <a:pathLst>
                <a:path w="4063" h="2588" extrusionOk="0">
                  <a:moveTo>
                    <a:pt x="1550" y="0"/>
                  </a:moveTo>
                  <a:cubicBezTo>
                    <a:pt x="1354" y="0"/>
                    <a:pt x="1174" y="105"/>
                    <a:pt x="1069" y="271"/>
                  </a:cubicBezTo>
                  <a:lnTo>
                    <a:pt x="0" y="2061"/>
                  </a:lnTo>
                  <a:cubicBezTo>
                    <a:pt x="346" y="2167"/>
                    <a:pt x="677" y="2347"/>
                    <a:pt x="963" y="2588"/>
                  </a:cubicBezTo>
                  <a:lnTo>
                    <a:pt x="1866" y="1098"/>
                  </a:lnTo>
                  <a:lnTo>
                    <a:pt x="3506" y="1098"/>
                  </a:lnTo>
                  <a:cubicBezTo>
                    <a:pt x="3822" y="1098"/>
                    <a:pt x="4063" y="858"/>
                    <a:pt x="4063" y="542"/>
                  </a:cubicBezTo>
                  <a:cubicBezTo>
                    <a:pt x="4063" y="241"/>
                    <a:pt x="3822" y="0"/>
                    <a:pt x="3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4" name="Google Shape;23724;p83"/>
            <p:cNvSpPr/>
            <p:nvPr/>
          </p:nvSpPr>
          <p:spPr>
            <a:xfrm>
              <a:off x="2139010" y="2583223"/>
              <a:ext cx="69852" cy="22645"/>
            </a:xfrm>
            <a:custGeom>
              <a:avLst/>
              <a:gdLst/>
              <a:ahLst/>
              <a:cxnLst/>
              <a:rect l="l" t="t" r="r" b="b"/>
              <a:pathLst>
                <a:path w="3717" h="1205" extrusionOk="0">
                  <a:moveTo>
                    <a:pt x="1821" y="1"/>
                  </a:moveTo>
                  <a:cubicBezTo>
                    <a:pt x="1039" y="1"/>
                    <a:pt x="362" y="407"/>
                    <a:pt x="1" y="1024"/>
                  </a:cubicBezTo>
                  <a:cubicBezTo>
                    <a:pt x="61" y="1024"/>
                    <a:pt x="121" y="1009"/>
                    <a:pt x="196" y="1009"/>
                  </a:cubicBezTo>
                  <a:cubicBezTo>
                    <a:pt x="287" y="994"/>
                    <a:pt x="392" y="994"/>
                    <a:pt x="452" y="994"/>
                  </a:cubicBezTo>
                  <a:lnTo>
                    <a:pt x="512" y="994"/>
                  </a:lnTo>
                  <a:cubicBezTo>
                    <a:pt x="858" y="1009"/>
                    <a:pt x="1174" y="1069"/>
                    <a:pt x="1475" y="1189"/>
                  </a:cubicBezTo>
                  <a:cubicBezTo>
                    <a:pt x="1746" y="1084"/>
                    <a:pt x="2017" y="1024"/>
                    <a:pt x="2318" y="1009"/>
                  </a:cubicBezTo>
                  <a:cubicBezTo>
                    <a:pt x="2408" y="994"/>
                    <a:pt x="2513" y="994"/>
                    <a:pt x="2558" y="994"/>
                  </a:cubicBezTo>
                  <a:lnTo>
                    <a:pt x="2634" y="994"/>
                  </a:lnTo>
                  <a:cubicBezTo>
                    <a:pt x="2980" y="1009"/>
                    <a:pt x="3326" y="1084"/>
                    <a:pt x="3627" y="1204"/>
                  </a:cubicBezTo>
                  <a:cubicBezTo>
                    <a:pt x="3657" y="1189"/>
                    <a:pt x="3687" y="1189"/>
                    <a:pt x="3717" y="1174"/>
                  </a:cubicBezTo>
                  <a:cubicBezTo>
                    <a:pt x="3371" y="482"/>
                    <a:pt x="2649"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5" name="Google Shape;23725;p83"/>
            <p:cNvSpPr/>
            <p:nvPr/>
          </p:nvSpPr>
          <p:spPr>
            <a:xfrm>
              <a:off x="2110463" y="2622540"/>
              <a:ext cx="151843" cy="56284"/>
            </a:xfrm>
            <a:custGeom>
              <a:avLst/>
              <a:gdLst/>
              <a:ahLst/>
              <a:cxnLst/>
              <a:rect l="l" t="t" r="r" b="b"/>
              <a:pathLst>
                <a:path w="8080" h="2995" extrusionOk="0">
                  <a:moveTo>
                    <a:pt x="1986" y="0"/>
                  </a:moveTo>
                  <a:cubicBezTo>
                    <a:pt x="1971" y="0"/>
                    <a:pt x="1821" y="15"/>
                    <a:pt x="1806" y="15"/>
                  </a:cubicBezTo>
                  <a:cubicBezTo>
                    <a:pt x="1369" y="45"/>
                    <a:pt x="993" y="241"/>
                    <a:pt x="722" y="557"/>
                  </a:cubicBezTo>
                  <a:cubicBezTo>
                    <a:pt x="0" y="1384"/>
                    <a:pt x="105" y="2994"/>
                    <a:pt x="105" y="2994"/>
                  </a:cubicBezTo>
                  <a:lnTo>
                    <a:pt x="8004" y="2994"/>
                  </a:lnTo>
                  <a:cubicBezTo>
                    <a:pt x="8004" y="2994"/>
                    <a:pt x="8080" y="1369"/>
                    <a:pt x="7357" y="557"/>
                  </a:cubicBezTo>
                  <a:cubicBezTo>
                    <a:pt x="7072" y="241"/>
                    <a:pt x="6695" y="60"/>
                    <a:pt x="6259" y="45"/>
                  </a:cubicBezTo>
                  <a:cubicBezTo>
                    <a:pt x="6244" y="38"/>
                    <a:pt x="6206" y="34"/>
                    <a:pt x="6169" y="34"/>
                  </a:cubicBezTo>
                  <a:cubicBezTo>
                    <a:pt x="6131" y="34"/>
                    <a:pt x="6094" y="38"/>
                    <a:pt x="6079" y="45"/>
                  </a:cubicBezTo>
                  <a:cubicBezTo>
                    <a:pt x="5702" y="60"/>
                    <a:pt x="5386" y="166"/>
                    <a:pt x="5131" y="346"/>
                  </a:cubicBezTo>
                  <a:cubicBezTo>
                    <a:pt x="4845" y="136"/>
                    <a:pt x="4499" y="15"/>
                    <a:pt x="4108" y="0"/>
                  </a:cubicBezTo>
                  <a:cubicBezTo>
                    <a:pt x="4077" y="0"/>
                    <a:pt x="3942" y="15"/>
                    <a:pt x="3912" y="15"/>
                  </a:cubicBezTo>
                  <a:cubicBezTo>
                    <a:pt x="3566" y="45"/>
                    <a:pt x="3250" y="151"/>
                    <a:pt x="2994" y="331"/>
                  </a:cubicBezTo>
                  <a:cubicBezTo>
                    <a:pt x="2723" y="136"/>
                    <a:pt x="2377" y="15"/>
                    <a:pt x="1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6" name="Google Shape;23726;p83"/>
          <p:cNvGrpSpPr/>
          <p:nvPr/>
        </p:nvGrpSpPr>
        <p:grpSpPr>
          <a:xfrm>
            <a:off x="1906088" y="3103615"/>
            <a:ext cx="548753" cy="474259"/>
            <a:chOff x="1906088" y="3103615"/>
            <a:chExt cx="548753" cy="474259"/>
          </a:xfrm>
        </p:grpSpPr>
        <p:sp>
          <p:nvSpPr>
            <p:cNvPr id="23727" name="Google Shape;23727;p83"/>
            <p:cNvSpPr/>
            <p:nvPr/>
          </p:nvSpPr>
          <p:spPr>
            <a:xfrm>
              <a:off x="1906088" y="3103615"/>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8" name="Google Shape;23728;p83"/>
            <p:cNvSpPr/>
            <p:nvPr/>
          </p:nvSpPr>
          <p:spPr>
            <a:xfrm>
              <a:off x="2082112" y="3202953"/>
              <a:ext cx="208160" cy="43884"/>
            </a:xfrm>
            <a:custGeom>
              <a:avLst/>
              <a:gdLst/>
              <a:ahLst/>
              <a:cxnLst/>
              <a:rect l="l" t="t" r="r" b="b"/>
              <a:pathLst>
                <a:path w="14204" h="2995" extrusionOk="0">
                  <a:moveTo>
                    <a:pt x="1099" y="0"/>
                  </a:moveTo>
                  <a:cubicBezTo>
                    <a:pt x="497" y="0"/>
                    <a:pt x="0" y="497"/>
                    <a:pt x="0" y="1083"/>
                  </a:cubicBezTo>
                  <a:cubicBezTo>
                    <a:pt x="0" y="1098"/>
                    <a:pt x="0" y="1128"/>
                    <a:pt x="0" y="1144"/>
                  </a:cubicBezTo>
                  <a:lnTo>
                    <a:pt x="151" y="2422"/>
                  </a:lnTo>
                  <a:cubicBezTo>
                    <a:pt x="361" y="2317"/>
                    <a:pt x="617" y="2272"/>
                    <a:pt x="858" y="2272"/>
                  </a:cubicBezTo>
                  <a:cubicBezTo>
                    <a:pt x="2001" y="2272"/>
                    <a:pt x="2648" y="2573"/>
                    <a:pt x="3130" y="2784"/>
                  </a:cubicBezTo>
                  <a:cubicBezTo>
                    <a:pt x="3446" y="2934"/>
                    <a:pt x="3581" y="2994"/>
                    <a:pt x="4002" y="2994"/>
                  </a:cubicBezTo>
                  <a:cubicBezTo>
                    <a:pt x="4394" y="2994"/>
                    <a:pt x="4514" y="2949"/>
                    <a:pt x="4830" y="2799"/>
                  </a:cubicBezTo>
                  <a:cubicBezTo>
                    <a:pt x="5311" y="2573"/>
                    <a:pt x="5943" y="2272"/>
                    <a:pt x="7087" y="2272"/>
                  </a:cubicBezTo>
                  <a:cubicBezTo>
                    <a:pt x="8245" y="2272"/>
                    <a:pt x="8877" y="2573"/>
                    <a:pt x="9344" y="2799"/>
                  </a:cubicBezTo>
                  <a:cubicBezTo>
                    <a:pt x="9675" y="2949"/>
                    <a:pt x="9795" y="2994"/>
                    <a:pt x="10186" y="2994"/>
                  </a:cubicBezTo>
                  <a:cubicBezTo>
                    <a:pt x="10607" y="2994"/>
                    <a:pt x="10758" y="2934"/>
                    <a:pt x="11074" y="2784"/>
                  </a:cubicBezTo>
                  <a:cubicBezTo>
                    <a:pt x="11555" y="2558"/>
                    <a:pt x="12202" y="2272"/>
                    <a:pt x="13346" y="2272"/>
                  </a:cubicBezTo>
                  <a:cubicBezTo>
                    <a:pt x="13587" y="2272"/>
                    <a:pt x="13842" y="2317"/>
                    <a:pt x="14053" y="2422"/>
                  </a:cubicBezTo>
                  <a:lnTo>
                    <a:pt x="14188" y="1144"/>
                  </a:lnTo>
                  <a:cubicBezTo>
                    <a:pt x="14203" y="1128"/>
                    <a:pt x="14203" y="1098"/>
                    <a:pt x="14203" y="1083"/>
                  </a:cubicBezTo>
                  <a:cubicBezTo>
                    <a:pt x="14203" y="497"/>
                    <a:pt x="13707" y="0"/>
                    <a:pt x="1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9" name="Google Shape;23729;p83"/>
            <p:cNvSpPr/>
            <p:nvPr/>
          </p:nvSpPr>
          <p:spPr>
            <a:xfrm>
              <a:off x="2086522" y="3252331"/>
              <a:ext cx="199337" cy="226205"/>
            </a:xfrm>
            <a:custGeom>
              <a:avLst/>
              <a:gdLst/>
              <a:ahLst/>
              <a:cxnLst/>
              <a:rect l="l" t="t" r="r" b="b"/>
              <a:pathLst>
                <a:path w="13602" h="15438" extrusionOk="0">
                  <a:moveTo>
                    <a:pt x="6801" y="4228"/>
                  </a:moveTo>
                  <a:cubicBezTo>
                    <a:pt x="7102" y="4228"/>
                    <a:pt x="7358" y="4484"/>
                    <a:pt x="7358" y="4785"/>
                  </a:cubicBezTo>
                  <a:lnTo>
                    <a:pt x="7358" y="5808"/>
                  </a:lnTo>
                  <a:lnTo>
                    <a:pt x="8080" y="5086"/>
                  </a:lnTo>
                  <a:cubicBezTo>
                    <a:pt x="8185" y="4980"/>
                    <a:pt x="8328" y="4928"/>
                    <a:pt x="8471" y="4928"/>
                  </a:cubicBezTo>
                  <a:cubicBezTo>
                    <a:pt x="8614" y="4928"/>
                    <a:pt x="8757" y="4980"/>
                    <a:pt x="8862" y="5086"/>
                  </a:cubicBezTo>
                  <a:cubicBezTo>
                    <a:pt x="9073" y="5296"/>
                    <a:pt x="9073" y="5642"/>
                    <a:pt x="8862" y="5868"/>
                  </a:cubicBezTo>
                  <a:lnTo>
                    <a:pt x="8125" y="6590"/>
                  </a:lnTo>
                  <a:lnTo>
                    <a:pt x="9163" y="6590"/>
                  </a:lnTo>
                  <a:cubicBezTo>
                    <a:pt x="9464" y="6590"/>
                    <a:pt x="9720" y="6846"/>
                    <a:pt x="9720" y="7147"/>
                  </a:cubicBezTo>
                  <a:cubicBezTo>
                    <a:pt x="9720" y="7448"/>
                    <a:pt x="9464" y="7689"/>
                    <a:pt x="9163" y="7689"/>
                  </a:cubicBezTo>
                  <a:lnTo>
                    <a:pt x="8125" y="7689"/>
                  </a:lnTo>
                  <a:lnTo>
                    <a:pt x="8862" y="8426"/>
                  </a:lnTo>
                  <a:cubicBezTo>
                    <a:pt x="9073" y="8637"/>
                    <a:pt x="9073" y="8983"/>
                    <a:pt x="8862" y="9208"/>
                  </a:cubicBezTo>
                  <a:cubicBezTo>
                    <a:pt x="8757" y="9314"/>
                    <a:pt x="8606" y="9359"/>
                    <a:pt x="8471" y="9359"/>
                  </a:cubicBezTo>
                  <a:cubicBezTo>
                    <a:pt x="8335" y="9359"/>
                    <a:pt x="8185" y="9314"/>
                    <a:pt x="8080" y="9208"/>
                  </a:cubicBezTo>
                  <a:lnTo>
                    <a:pt x="7358" y="8471"/>
                  </a:lnTo>
                  <a:lnTo>
                    <a:pt x="7358" y="9509"/>
                  </a:lnTo>
                  <a:cubicBezTo>
                    <a:pt x="7358" y="9810"/>
                    <a:pt x="7102" y="10051"/>
                    <a:pt x="6801" y="10051"/>
                  </a:cubicBezTo>
                  <a:cubicBezTo>
                    <a:pt x="6500" y="10051"/>
                    <a:pt x="6244" y="9810"/>
                    <a:pt x="6244" y="9509"/>
                  </a:cubicBezTo>
                  <a:lnTo>
                    <a:pt x="6244" y="8471"/>
                  </a:lnTo>
                  <a:lnTo>
                    <a:pt x="5522" y="9208"/>
                  </a:lnTo>
                  <a:cubicBezTo>
                    <a:pt x="5417" y="9314"/>
                    <a:pt x="5266" y="9359"/>
                    <a:pt x="5131" y="9359"/>
                  </a:cubicBezTo>
                  <a:cubicBezTo>
                    <a:pt x="4995" y="9359"/>
                    <a:pt x="4845" y="9314"/>
                    <a:pt x="4740" y="9208"/>
                  </a:cubicBezTo>
                  <a:cubicBezTo>
                    <a:pt x="4529" y="8983"/>
                    <a:pt x="4529" y="8637"/>
                    <a:pt x="4740" y="8426"/>
                  </a:cubicBezTo>
                  <a:lnTo>
                    <a:pt x="5477" y="7689"/>
                  </a:lnTo>
                  <a:lnTo>
                    <a:pt x="4439" y="7689"/>
                  </a:lnTo>
                  <a:cubicBezTo>
                    <a:pt x="4138" y="7689"/>
                    <a:pt x="3882" y="7448"/>
                    <a:pt x="3882" y="7147"/>
                  </a:cubicBezTo>
                  <a:cubicBezTo>
                    <a:pt x="3882" y="6846"/>
                    <a:pt x="4138" y="6590"/>
                    <a:pt x="4439" y="6590"/>
                  </a:cubicBezTo>
                  <a:lnTo>
                    <a:pt x="5477" y="6590"/>
                  </a:lnTo>
                  <a:lnTo>
                    <a:pt x="4740" y="5868"/>
                  </a:lnTo>
                  <a:cubicBezTo>
                    <a:pt x="4529" y="5642"/>
                    <a:pt x="4529" y="5296"/>
                    <a:pt x="4740" y="5086"/>
                  </a:cubicBezTo>
                  <a:cubicBezTo>
                    <a:pt x="4845" y="4980"/>
                    <a:pt x="4988" y="4928"/>
                    <a:pt x="5131" y="4928"/>
                  </a:cubicBezTo>
                  <a:cubicBezTo>
                    <a:pt x="5274" y="4928"/>
                    <a:pt x="5417" y="4980"/>
                    <a:pt x="5522" y="5086"/>
                  </a:cubicBezTo>
                  <a:lnTo>
                    <a:pt x="6244" y="5808"/>
                  </a:lnTo>
                  <a:lnTo>
                    <a:pt x="6244" y="4785"/>
                  </a:lnTo>
                  <a:cubicBezTo>
                    <a:pt x="6244" y="4484"/>
                    <a:pt x="6500" y="4228"/>
                    <a:pt x="6801" y="4228"/>
                  </a:cubicBezTo>
                  <a:close/>
                  <a:moveTo>
                    <a:pt x="557" y="0"/>
                  </a:moveTo>
                  <a:cubicBezTo>
                    <a:pt x="406" y="0"/>
                    <a:pt x="256" y="60"/>
                    <a:pt x="151" y="181"/>
                  </a:cubicBezTo>
                  <a:cubicBezTo>
                    <a:pt x="45" y="301"/>
                    <a:pt x="0" y="452"/>
                    <a:pt x="15" y="602"/>
                  </a:cubicBezTo>
                  <a:lnTo>
                    <a:pt x="1505" y="14399"/>
                  </a:lnTo>
                  <a:cubicBezTo>
                    <a:pt x="1520" y="14986"/>
                    <a:pt x="2001" y="15437"/>
                    <a:pt x="2588" y="15437"/>
                  </a:cubicBezTo>
                  <a:lnTo>
                    <a:pt x="11014" y="15437"/>
                  </a:lnTo>
                  <a:cubicBezTo>
                    <a:pt x="11600" y="15437"/>
                    <a:pt x="12082" y="14986"/>
                    <a:pt x="12097" y="14399"/>
                  </a:cubicBezTo>
                  <a:lnTo>
                    <a:pt x="13586" y="602"/>
                  </a:lnTo>
                  <a:cubicBezTo>
                    <a:pt x="13602" y="452"/>
                    <a:pt x="13556" y="301"/>
                    <a:pt x="13451" y="181"/>
                  </a:cubicBezTo>
                  <a:cubicBezTo>
                    <a:pt x="13346" y="60"/>
                    <a:pt x="13195" y="0"/>
                    <a:pt x="13045" y="0"/>
                  </a:cubicBezTo>
                  <a:cubicBezTo>
                    <a:pt x="12142" y="0"/>
                    <a:pt x="11661" y="226"/>
                    <a:pt x="11239" y="422"/>
                  </a:cubicBezTo>
                  <a:cubicBezTo>
                    <a:pt x="10863" y="587"/>
                    <a:pt x="10547" y="738"/>
                    <a:pt x="9885" y="738"/>
                  </a:cubicBezTo>
                  <a:cubicBezTo>
                    <a:pt x="9238" y="738"/>
                    <a:pt x="8952" y="587"/>
                    <a:pt x="8576" y="422"/>
                  </a:cubicBezTo>
                  <a:cubicBezTo>
                    <a:pt x="8155" y="226"/>
                    <a:pt x="7689" y="0"/>
                    <a:pt x="6786" y="0"/>
                  </a:cubicBezTo>
                  <a:cubicBezTo>
                    <a:pt x="5898" y="0"/>
                    <a:pt x="5432" y="226"/>
                    <a:pt x="5010" y="422"/>
                  </a:cubicBezTo>
                  <a:cubicBezTo>
                    <a:pt x="4634" y="587"/>
                    <a:pt x="4348" y="738"/>
                    <a:pt x="3701" y="738"/>
                  </a:cubicBezTo>
                  <a:cubicBezTo>
                    <a:pt x="3039" y="738"/>
                    <a:pt x="2723" y="587"/>
                    <a:pt x="2362" y="422"/>
                  </a:cubicBezTo>
                  <a:cubicBezTo>
                    <a:pt x="1941" y="226"/>
                    <a:pt x="1460" y="0"/>
                    <a:pt x="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C6BF4DF-F266-3DC9-EAC4-7D511BD502B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311563" y="646248"/>
            <a:ext cx="5742101" cy="4382952"/>
          </a:xfrm>
          <a:prstGeom prst="rect">
            <a:avLst/>
          </a:prstGeom>
        </p:spPr>
      </p:pic>
      <p:pic>
        <p:nvPicPr>
          <p:cNvPr id="1026" name="Picture 2" descr="Collage that says &quot;types of coffee&quot;">
            <a:extLst>
              <a:ext uri="{FF2B5EF4-FFF2-40B4-BE49-F238E27FC236}">
                <a16:creationId xmlns:a16="http://schemas.microsoft.com/office/drawing/2014/main" id="{ABDA0F0E-41AA-FD4B-5AD8-F3442B6E9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46248"/>
            <a:ext cx="3311564" cy="438295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33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704"/>
                                        </p:tgtEl>
                                        <p:attrNameLst>
                                          <p:attrName>style.visibility</p:attrName>
                                        </p:attrNameLst>
                                      </p:cBhvr>
                                      <p:to>
                                        <p:strVal val="visible"/>
                                      </p:to>
                                    </p:set>
                                    <p:animEffect transition="in" filter="fade">
                                      <p:cBhvr>
                                        <p:cTn id="7" dur="1000"/>
                                        <p:tgtEl>
                                          <p:spTgt spid="2370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712"/>
                                        </p:tgtEl>
                                        <p:attrNameLst>
                                          <p:attrName>style.visibility</p:attrName>
                                        </p:attrNameLst>
                                      </p:cBhvr>
                                      <p:to>
                                        <p:strVal val="visible"/>
                                      </p:to>
                                    </p:set>
                                    <p:animEffect transition="in" filter="fade">
                                      <p:cBhvr>
                                        <p:cTn id="11" dur="1000"/>
                                        <p:tgtEl>
                                          <p:spTgt spid="237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720"/>
                                        </p:tgtEl>
                                        <p:attrNameLst>
                                          <p:attrName>style.visibility</p:attrName>
                                        </p:attrNameLst>
                                      </p:cBhvr>
                                      <p:to>
                                        <p:strVal val="visible"/>
                                      </p:to>
                                    </p:set>
                                    <p:animEffect transition="in" filter="fade">
                                      <p:cBhvr>
                                        <p:cTn id="15" dur="1000"/>
                                        <p:tgtEl>
                                          <p:spTgt spid="2372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3726"/>
                                        </p:tgtEl>
                                        <p:attrNameLst>
                                          <p:attrName>style.visibility</p:attrName>
                                        </p:attrNameLst>
                                      </p:cBhvr>
                                      <p:to>
                                        <p:strVal val="visible"/>
                                      </p:to>
                                    </p:set>
                                    <p:animEffect transition="in" filter="fade">
                                      <p:cBhvr>
                                        <p:cTn id="19" dur="1000"/>
                                        <p:tgtEl>
                                          <p:spTgt spid="2372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3706"/>
                                        </p:tgtEl>
                                        <p:attrNameLst>
                                          <p:attrName>style.visibility</p:attrName>
                                        </p:attrNameLst>
                                      </p:cBhvr>
                                      <p:to>
                                        <p:strVal val="visible"/>
                                      </p:to>
                                    </p:set>
                                    <p:animEffect transition="in" filter="fade">
                                      <p:cBhvr>
                                        <p:cTn id="23" dur="1000"/>
                                        <p:tgtEl>
                                          <p:spTgt spid="23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03"/>
        <p:cNvGrpSpPr/>
        <p:nvPr/>
      </p:nvGrpSpPr>
      <p:grpSpPr>
        <a:xfrm>
          <a:off x="0" y="0"/>
          <a:ext cx="0" cy="0"/>
          <a:chOff x="0" y="0"/>
          <a:chExt cx="0" cy="0"/>
        </a:xfrm>
      </p:grpSpPr>
      <p:sp>
        <p:nvSpPr>
          <p:cNvPr id="23704" name="Google Shape;23704;p83"/>
          <p:cNvSpPr txBox="1">
            <a:spLocks noGrp="1"/>
          </p:cNvSpPr>
          <p:nvPr>
            <p:ph type="title"/>
          </p:nvPr>
        </p:nvSpPr>
        <p:spPr>
          <a:xfrm>
            <a:off x="424165" y="211514"/>
            <a:ext cx="7704000" cy="6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Coffee Quality vs Processing Method</a:t>
            </a:r>
            <a:endParaRPr dirty="0"/>
          </a:p>
        </p:txBody>
      </p:sp>
      <p:grpSp>
        <p:nvGrpSpPr>
          <p:cNvPr id="23706" name="Google Shape;23706;p83"/>
          <p:cNvGrpSpPr/>
          <p:nvPr/>
        </p:nvGrpSpPr>
        <p:grpSpPr>
          <a:xfrm>
            <a:off x="1906130" y="3701675"/>
            <a:ext cx="548574" cy="474105"/>
            <a:chOff x="1906130" y="3701675"/>
            <a:chExt cx="548574" cy="474105"/>
          </a:xfrm>
        </p:grpSpPr>
        <p:sp>
          <p:nvSpPr>
            <p:cNvPr id="23707" name="Google Shape;23707;p83"/>
            <p:cNvSpPr/>
            <p:nvPr/>
          </p:nvSpPr>
          <p:spPr>
            <a:xfrm>
              <a:off x="1906130" y="3701675"/>
              <a:ext cx="548574" cy="474105"/>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8" name="Google Shape;23708;p83"/>
            <p:cNvSpPr/>
            <p:nvPr/>
          </p:nvSpPr>
          <p:spPr>
            <a:xfrm>
              <a:off x="2161770" y="4027735"/>
              <a:ext cx="48811" cy="47278"/>
            </a:xfrm>
            <a:custGeom>
              <a:avLst/>
              <a:gdLst/>
              <a:ahLst/>
              <a:cxnLst/>
              <a:rect l="l" t="t" r="r" b="b"/>
              <a:pathLst>
                <a:path w="2484" h="2406" extrusionOk="0">
                  <a:moveTo>
                    <a:pt x="2092" y="0"/>
                  </a:moveTo>
                  <a:cubicBezTo>
                    <a:pt x="2002" y="0"/>
                    <a:pt x="1912" y="15"/>
                    <a:pt x="1806" y="30"/>
                  </a:cubicBezTo>
                  <a:cubicBezTo>
                    <a:pt x="1415" y="121"/>
                    <a:pt x="1024" y="346"/>
                    <a:pt x="708" y="662"/>
                  </a:cubicBezTo>
                  <a:cubicBezTo>
                    <a:pt x="377" y="978"/>
                    <a:pt x="151" y="1384"/>
                    <a:pt x="61" y="1776"/>
                  </a:cubicBezTo>
                  <a:cubicBezTo>
                    <a:pt x="1" y="2092"/>
                    <a:pt x="46" y="2287"/>
                    <a:pt x="106" y="2332"/>
                  </a:cubicBezTo>
                  <a:cubicBezTo>
                    <a:pt x="136" y="2372"/>
                    <a:pt x="233" y="2406"/>
                    <a:pt x="388" y="2406"/>
                  </a:cubicBezTo>
                  <a:cubicBezTo>
                    <a:pt x="466" y="2406"/>
                    <a:pt x="558" y="2397"/>
                    <a:pt x="663" y="2377"/>
                  </a:cubicBezTo>
                  <a:cubicBezTo>
                    <a:pt x="1054" y="2287"/>
                    <a:pt x="1460" y="2061"/>
                    <a:pt x="1776" y="1745"/>
                  </a:cubicBezTo>
                  <a:cubicBezTo>
                    <a:pt x="2092" y="1414"/>
                    <a:pt x="2318" y="1023"/>
                    <a:pt x="2408" y="632"/>
                  </a:cubicBezTo>
                  <a:cubicBezTo>
                    <a:pt x="2483" y="316"/>
                    <a:pt x="2423" y="121"/>
                    <a:pt x="2378" y="60"/>
                  </a:cubicBezTo>
                  <a:cubicBezTo>
                    <a:pt x="2333" y="30"/>
                    <a:pt x="2243" y="0"/>
                    <a:pt x="2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9" name="Google Shape;23709;p83"/>
            <p:cNvSpPr/>
            <p:nvPr/>
          </p:nvSpPr>
          <p:spPr>
            <a:xfrm>
              <a:off x="2082536" y="3981004"/>
              <a:ext cx="207268" cy="148141"/>
            </a:xfrm>
            <a:custGeom>
              <a:avLst/>
              <a:gdLst/>
              <a:ahLst/>
              <a:cxnLst/>
              <a:rect l="l" t="t" r="r" b="b"/>
              <a:pathLst>
                <a:path w="10548" h="7539" extrusionOk="0">
                  <a:moveTo>
                    <a:pt x="6099" y="1271"/>
                  </a:moveTo>
                  <a:cubicBezTo>
                    <a:pt x="6542" y="1271"/>
                    <a:pt x="6928" y="1406"/>
                    <a:pt x="7192" y="1671"/>
                  </a:cubicBezTo>
                  <a:cubicBezTo>
                    <a:pt x="7539" y="2017"/>
                    <a:pt x="7659" y="2604"/>
                    <a:pt x="7523" y="3251"/>
                  </a:cubicBezTo>
                  <a:cubicBezTo>
                    <a:pt x="7388" y="3838"/>
                    <a:pt x="7057" y="4424"/>
                    <a:pt x="6591" y="4906"/>
                  </a:cubicBezTo>
                  <a:cubicBezTo>
                    <a:pt x="6124" y="5372"/>
                    <a:pt x="5537" y="5703"/>
                    <a:pt x="4936" y="5824"/>
                  </a:cubicBezTo>
                  <a:cubicBezTo>
                    <a:pt x="4755" y="5869"/>
                    <a:pt x="4590" y="5884"/>
                    <a:pt x="4424" y="5884"/>
                  </a:cubicBezTo>
                  <a:cubicBezTo>
                    <a:pt x="3988" y="5884"/>
                    <a:pt x="3612" y="5748"/>
                    <a:pt x="3356" y="5493"/>
                  </a:cubicBezTo>
                  <a:cubicBezTo>
                    <a:pt x="2995" y="5147"/>
                    <a:pt x="2874" y="4560"/>
                    <a:pt x="3025" y="3913"/>
                  </a:cubicBezTo>
                  <a:cubicBezTo>
                    <a:pt x="3145" y="3311"/>
                    <a:pt x="3476" y="2739"/>
                    <a:pt x="3958" y="2258"/>
                  </a:cubicBezTo>
                  <a:cubicBezTo>
                    <a:pt x="4424" y="1791"/>
                    <a:pt x="5011" y="1460"/>
                    <a:pt x="5598" y="1325"/>
                  </a:cubicBezTo>
                  <a:cubicBezTo>
                    <a:pt x="5770" y="1289"/>
                    <a:pt x="5939" y="1271"/>
                    <a:pt x="6099" y="1271"/>
                  </a:cubicBezTo>
                  <a:close/>
                  <a:moveTo>
                    <a:pt x="1" y="1"/>
                  </a:moveTo>
                  <a:lnTo>
                    <a:pt x="1355" y="7103"/>
                  </a:lnTo>
                  <a:cubicBezTo>
                    <a:pt x="1400" y="7358"/>
                    <a:pt x="1626" y="7539"/>
                    <a:pt x="1896" y="7539"/>
                  </a:cubicBezTo>
                  <a:lnTo>
                    <a:pt x="8652" y="7539"/>
                  </a:lnTo>
                  <a:cubicBezTo>
                    <a:pt x="8908" y="7539"/>
                    <a:pt x="9133" y="7358"/>
                    <a:pt x="9194" y="7103"/>
                  </a:cubicBezTo>
                  <a:lnTo>
                    <a:pt x="1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0" name="Google Shape;23710;p83"/>
            <p:cNvSpPr/>
            <p:nvPr/>
          </p:nvSpPr>
          <p:spPr>
            <a:xfrm>
              <a:off x="2081947" y="3759555"/>
              <a:ext cx="208152" cy="108822"/>
            </a:xfrm>
            <a:custGeom>
              <a:avLst/>
              <a:gdLst/>
              <a:ahLst/>
              <a:cxnLst/>
              <a:rect l="l" t="t" r="r" b="b"/>
              <a:pathLst>
                <a:path w="10593" h="5538" extrusionOk="0">
                  <a:moveTo>
                    <a:pt x="8261" y="1"/>
                  </a:moveTo>
                  <a:cubicBezTo>
                    <a:pt x="7945" y="1"/>
                    <a:pt x="7704" y="256"/>
                    <a:pt x="7704" y="557"/>
                  </a:cubicBezTo>
                  <a:lnTo>
                    <a:pt x="7704" y="1866"/>
                  </a:lnTo>
                  <a:cubicBezTo>
                    <a:pt x="6982" y="1505"/>
                    <a:pt x="6154" y="1295"/>
                    <a:pt x="5297" y="1295"/>
                  </a:cubicBezTo>
                  <a:cubicBezTo>
                    <a:pt x="2724" y="1295"/>
                    <a:pt x="572" y="3115"/>
                    <a:pt x="0" y="5538"/>
                  </a:cubicBezTo>
                  <a:lnTo>
                    <a:pt x="10593" y="5538"/>
                  </a:lnTo>
                  <a:cubicBezTo>
                    <a:pt x="10322" y="4379"/>
                    <a:pt x="9690" y="3356"/>
                    <a:pt x="8802" y="2604"/>
                  </a:cubicBezTo>
                  <a:lnTo>
                    <a:pt x="8802" y="1114"/>
                  </a:lnTo>
                  <a:lnTo>
                    <a:pt x="9795" y="1114"/>
                  </a:lnTo>
                  <a:cubicBezTo>
                    <a:pt x="10096" y="1114"/>
                    <a:pt x="10337" y="858"/>
                    <a:pt x="10337" y="557"/>
                  </a:cubicBezTo>
                  <a:cubicBezTo>
                    <a:pt x="10337" y="256"/>
                    <a:pt x="10096" y="1"/>
                    <a:pt x="9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1" name="Google Shape;23711;p83"/>
            <p:cNvSpPr/>
            <p:nvPr/>
          </p:nvSpPr>
          <p:spPr>
            <a:xfrm>
              <a:off x="2054455" y="3890235"/>
              <a:ext cx="263133" cy="69207"/>
            </a:xfrm>
            <a:custGeom>
              <a:avLst/>
              <a:gdLst/>
              <a:ahLst/>
              <a:cxnLst/>
              <a:rect l="l" t="t" r="r" b="b"/>
              <a:pathLst>
                <a:path w="13391" h="3522" extrusionOk="0">
                  <a:moveTo>
                    <a:pt x="557" y="1"/>
                  </a:moveTo>
                  <a:cubicBezTo>
                    <a:pt x="241" y="1"/>
                    <a:pt x="0" y="242"/>
                    <a:pt x="0" y="558"/>
                  </a:cubicBezTo>
                  <a:lnTo>
                    <a:pt x="0" y="2965"/>
                  </a:lnTo>
                  <a:cubicBezTo>
                    <a:pt x="0" y="3266"/>
                    <a:pt x="241" y="3522"/>
                    <a:pt x="557" y="3522"/>
                  </a:cubicBezTo>
                  <a:lnTo>
                    <a:pt x="12849" y="3522"/>
                  </a:lnTo>
                  <a:cubicBezTo>
                    <a:pt x="13150" y="3522"/>
                    <a:pt x="13391" y="3266"/>
                    <a:pt x="13391" y="2965"/>
                  </a:cubicBezTo>
                  <a:lnTo>
                    <a:pt x="13391" y="558"/>
                  </a:lnTo>
                  <a:cubicBezTo>
                    <a:pt x="13391" y="242"/>
                    <a:pt x="13150" y="1"/>
                    <a:pt x="1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2" name="Google Shape;23712;p83"/>
          <p:cNvGrpSpPr/>
          <p:nvPr/>
        </p:nvGrpSpPr>
        <p:grpSpPr>
          <a:xfrm>
            <a:off x="1906087" y="1907563"/>
            <a:ext cx="548753" cy="474259"/>
            <a:chOff x="1906087" y="1907563"/>
            <a:chExt cx="548753" cy="474259"/>
          </a:xfrm>
        </p:grpSpPr>
        <p:sp>
          <p:nvSpPr>
            <p:cNvPr id="23713" name="Google Shape;23713;p83"/>
            <p:cNvSpPr/>
            <p:nvPr/>
          </p:nvSpPr>
          <p:spPr>
            <a:xfrm>
              <a:off x="1906087" y="1907563"/>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4" name="Google Shape;23714;p83"/>
            <p:cNvSpPr/>
            <p:nvPr/>
          </p:nvSpPr>
          <p:spPr>
            <a:xfrm>
              <a:off x="2121864" y="2269747"/>
              <a:ext cx="184474" cy="37781"/>
            </a:xfrm>
            <a:custGeom>
              <a:avLst/>
              <a:gdLst/>
              <a:ahLst/>
              <a:cxnLst/>
              <a:rect l="l" t="t" r="r" b="b"/>
              <a:pathLst>
                <a:path w="10654" h="2182" extrusionOk="0">
                  <a:moveTo>
                    <a:pt x="1" y="0"/>
                  </a:moveTo>
                  <a:lnTo>
                    <a:pt x="181" y="1685"/>
                  </a:lnTo>
                  <a:cubicBezTo>
                    <a:pt x="212" y="1971"/>
                    <a:pt x="452" y="2182"/>
                    <a:pt x="738" y="2182"/>
                  </a:cubicBezTo>
                  <a:lnTo>
                    <a:pt x="9916" y="2182"/>
                  </a:lnTo>
                  <a:cubicBezTo>
                    <a:pt x="10187" y="2182"/>
                    <a:pt x="10428" y="1971"/>
                    <a:pt x="10458" y="1685"/>
                  </a:cubicBezTo>
                  <a:lnTo>
                    <a:pt x="10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5" name="Google Shape;23715;p83"/>
            <p:cNvSpPr/>
            <p:nvPr/>
          </p:nvSpPr>
          <p:spPr>
            <a:xfrm>
              <a:off x="2192474" y="2169703"/>
              <a:ext cx="42993" cy="41712"/>
            </a:xfrm>
            <a:custGeom>
              <a:avLst/>
              <a:gdLst/>
              <a:ahLst/>
              <a:cxnLst/>
              <a:rect l="l" t="t" r="r" b="b"/>
              <a:pathLst>
                <a:path w="2483" h="2409" extrusionOk="0">
                  <a:moveTo>
                    <a:pt x="2092" y="1"/>
                  </a:moveTo>
                  <a:cubicBezTo>
                    <a:pt x="1655" y="1"/>
                    <a:pt x="1114" y="257"/>
                    <a:pt x="707" y="678"/>
                  </a:cubicBezTo>
                  <a:cubicBezTo>
                    <a:pt x="392" y="994"/>
                    <a:pt x="166" y="1400"/>
                    <a:pt x="76" y="1776"/>
                  </a:cubicBezTo>
                  <a:cubicBezTo>
                    <a:pt x="0" y="2092"/>
                    <a:pt x="61" y="2288"/>
                    <a:pt x="106" y="2348"/>
                  </a:cubicBezTo>
                  <a:cubicBezTo>
                    <a:pt x="151" y="2378"/>
                    <a:pt x="241" y="2408"/>
                    <a:pt x="392" y="2408"/>
                  </a:cubicBezTo>
                  <a:cubicBezTo>
                    <a:pt x="843" y="2408"/>
                    <a:pt x="1369" y="2152"/>
                    <a:pt x="1776" y="1746"/>
                  </a:cubicBezTo>
                  <a:cubicBezTo>
                    <a:pt x="2092" y="1430"/>
                    <a:pt x="2332" y="1024"/>
                    <a:pt x="2408" y="648"/>
                  </a:cubicBezTo>
                  <a:cubicBezTo>
                    <a:pt x="2483" y="332"/>
                    <a:pt x="2423" y="121"/>
                    <a:pt x="2378" y="76"/>
                  </a:cubicBezTo>
                  <a:cubicBezTo>
                    <a:pt x="2347" y="46"/>
                    <a:pt x="2257" y="1"/>
                    <a:pt x="2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6" name="Google Shape;23716;p83"/>
            <p:cNvSpPr/>
            <p:nvPr/>
          </p:nvSpPr>
          <p:spPr>
            <a:xfrm>
              <a:off x="2105987" y="2132718"/>
              <a:ext cx="215987" cy="118019"/>
            </a:xfrm>
            <a:custGeom>
              <a:avLst/>
              <a:gdLst/>
              <a:ahLst/>
              <a:cxnLst/>
              <a:rect l="l" t="t" r="r" b="b"/>
              <a:pathLst>
                <a:path w="12474" h="6816" extrusionOk="0">
                  <a:moveTo>
                    <a:pt x="7087" y="1038"/>
                  </a:moveTo>
                  <a:cubicBezTo>
                    <a:pt x="7523" y="1038"/>
                    <a:pt x="7899" y="1174"/>
                    <a:pt x="8155" y="1430"/>
                  </a:cubicBezTo>
                  <a:cubicBezTo>
                    <a:pt x="8501" y="1791"/>
                    <a:pt x="8621" y="2362"/>
                    <a:pt x="8486" y="3024"/>
                  </a:cubicBezTo>
                  <a:cubicBezTo>
                    <a:pt x="8351" y="3611"/>
                    <a:pt x="8020" y="4198"/>
                    <a:pt x="7553" y="4664"/>
                  </a:cubicBezTo>
                  <a:cubicBezTo>
                    <a:pt x="6936" y="5281"/>
                    <a:pt x="6124" y="5657"/>
                    <a:pt x="5387" y="5657"/>
                  </a:cubicBezTo>
                  <a:cubicBezTo>
                    <a:pt x="4950" y="5657"/>
                    <a:pt x="4589" y="5522"/>
                    <a:pt x="4333" y="5266"/>
                  </a:cubicBezTo>
                  <a:cubicBezTo>
                    <a:pt x="3972" y="4905"/>
                    <a:pt x="3852" y="4333"/>
                    <a:pt x="4002" y="3671"/>
                  </a:cubicBezTo>
                  <a:cubicBezTo>
                    <a:pt x="4123" y="3085"/>
                    <a:pt x="4454" y="2498"/>
                    <a:pt x="4920" y="2031"/>
                  </a:cubicBezTo>
                  <a:cubicBezTo>
                    <a:pt x="5537" y="1415"/>
                    <a:pt x="6349" y="1038"/>
                    <a:pt x="7087" y="1038"/>
                  </a:cubicBezTo>
                  <a:close/>
                  <a:moveTo>
                    <a:pt x="0" y="0"/>
                  </a:moveTo>
                  <a:lnTo>
                    <a:pt x="783" y="6816"/>
                  </a:lnTo>
                  <a:lnTo>
                    <a:pt x="11691" y="6816"/>
                  </a:lnTo>
                  <a:lnTo>
                    <a:pt x="124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7" name="Google Shape;23717;p83"/>
            <p:cNvSpPr/>
            <p:nvPr/>
          </p:nvSpPr>
          <p:spPr>
            <a:xfrm>
              <a:off x="2101294" y="2090764"/>
              <a:ext cx="225355" cy="22683"/>
            </a:xfrm>
            <a:custGeom>
              <a:avLst/>
              <a:gdLst/>
              <a:ahLst/>
              <a:cxnLst/>
              <a:rect l="l" t="t" r="r" b="b"/>
              <a:pathLst>
                <a:path w="13015" h="1310" extrusionOk="0">
                  <a:moveTo>
                    <a:pt x="0" y="1"/>
                  </a:moveTo>
                  <a:lnTo>
                    <a:pt x="151" y="1310"/>
                  </a:lnTo>
                  <a:lnTo>
                    <a:pt x="12864" y="1310"/>
                  </a:lnTo>
                  <a:lnTo>
                    <a:pt x="13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8" name="Google Shape;23718;p83"/>
            <p:cNvSpPr/>
            <p:nvPr/>
          </p:nvSpPr>
          <p:spPr>
            <a:xfrm>
              <a:off x="2120046" y="1981872"/>
              <a:ext cx="187850" cy="33366"/>
            </a:xfrm>
            <a:custGeom>
              <a:avLst/>
              <a:gdLst/>
              <a:ahLst/>
              <a:cxnLst/>
              <a:rect l="l" t="t" r="r" b="b"/>
              <a:pathLst>
                <a:path w="10849" h="1927" extrusionOk="0">
                  <a:moveTo>
                    <a:pt x="903" y="1"/>
                  </a:moveTo>
                  <a:cubicBezTo>
                    <a:pt x="648" y="1"/>
                    <a:pt x="437" y="166"/>
                    <a:pt x="377" y="422"/>
                  </a:cubicBezTo>
                  <a:lnTo>
                    <a:pt x="1" y="1927"/>
                  </a:lnTo>
                  <a:lnTo>
                    <a:pt x="10849" y="1927"/>
                  </a:lnTo>
                  <a:lnTo>
                    <a:pt x="10488" y="422"/>
                  </a:lnTo>
                  <a:cubicBezTo>
                    <a:pt x="10427" y="166"/>
                    <a:pt x="10202" y="1"/>
                    <a:pt x="9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9" name="Google Shape;23719;p83"/>
            <p:cNvSpPr/>
            <p:nvPr/>
          </p:nvSpPr>
          <p:spPr>
            <a:xfrm>
              <a:off x="2082525" y="2034232"/>
              <a:ext cx="263153" cy="37279"/>
            </a:xfrm>
            <a:custGeom>
              <a:avLst/>
              <a:gdLst/>
              <a:ahLst/>
              <a:cxnLst/>
              <a:rect l="l" t="t" r="r" b="b"/>
              <a:pathLst>
                <a:path w="15198" h="2153" extrusionOk="0">
                  <a:moveTo>
                    <a:pt x="543" y="1"/>
                  </a:moveTo>
                  <a:cubicBezTo>
                    <a:pt x="242" y="1"/>
                    <a:pt x="1" y="166"/>
                    <a:pt x="1" y="362"/>
                  </a:cubicBezTo>
                  <a:lnTo>
                    <a:pt x="1" y="1791"/>
                  </a:lnTo>
                  <a:cubicBezTo>
                    <a:pt x="1" y="2002"/>
                    <a:pt x="242" y="2153"/>
                    <a:pt x="543" y="2153"/>
                  </a:cubicBezTo>
                  <a:lnTo>
                    <a:pt x="14641" y="2153"/>
                  </a:lnTo>
                  <a:cubicBezTo>
                    <a:pt x="14941" y="2153"/>
                    <a:pt x="15197" y="2002"/>
                    <a:pt x="15197" y="1791"/>
                  </a:cubicBezTo>
                  <a:lnTo>
                    <a:pt x="15197" y="362"/>
                  </a:lnTo>
                  <a:cubicBezTo>
                    <a:pt x="15197" y="166"/>
                    <a:pt x="14941" y="1"/>
                    <a:pt x="14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0" name="Google Shape;23720;p83"/>
          <p:cNvGrpSpPr/>
          <p:nvPr/>
        </p:nvGrpSpPr>
        <p:grpSpPr>
          <a:xfrm>
            <a:off x="1906075" y="2505577"/>
            <a:ext cx="548753" cy="474259"/>
            <a:chOff x="1906075" y="2505577"/>
            <a:chExt cx="548753" cy="474259"/>
          </a:xfrm>
        </p:grpSpPr>
        <p:sp>
          <p:nvSpPr>
            <p:cNvPr id="23721" name="Google Shape;23721;p83"/>
            <p:cNvSpPr/>
            <p:nvPr/>
          </p:nvSpPr>
          <p:spPr>
            <a:xfrm>
              <a:off x="1906075" y="2505577"/>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2" name="Google Shape;23722;p83"/>
            <p:cNvSpPr/>
            <p:nvPr/>
          </p:nvSpPr>
          <p:spPr>
            <a:xfrm>
              <a:off x="2110744" y="2699443"/>
              <a:ext cx="151562" cy="220004"/>
            </a:xfrm>
            <a:custGeom>
              <a:avLst/>
              <a:gdLst/>
              <a:ahLst/>
              <a:cxnLst/>
              <a:rect l="l" t="t" r="r" b="b"/>
              <a:pathLst>
                <a:path w="8065" h="11707" extrusionOk="0">
                  <a:moveTo>
                    <a:pt x="2844" y="1114"/>
                  </a:moveTo>
                  <a:cubicBezTo>
                    <a:pt x="3145" y="1114"/>
                    <a:pt x="3400" y="1355"/>
                    <a:pt x="3400" y="1671"/>
                  </a:cubicBezTo>
                  <a:lnTo>
                    <a:pt x="3400" y="5778"/>
                  </a:lnTo>
                  <a:cubicBezTo>
                    <a:pt x="3400" y="6094"/>
                    <a:pt x="3145" y="6335"/>
                    <a:pt x="2844" y="6335"/>
                  </a:cubicBezTo>
                  <a:cubicBezTo>
                    <a:pt x="2543" y="6335"/>
                    <a:pt x="2302" y="6094"/>
                    <a:pt x="2302" y="5778"/>
                  </a:cubicBezTo>
                  <a:lnTo>
                    <a:pt x="2302" y="1671"/>
                  </a:lnTo>
                  <a:cubicBezTo>
                    <a:pt x="2302" y="1355"/>
                    <a:pt x="2543" y="1114"/>
                    <a:pt x="2844" y="1114"/>
                  </a:cubicBezTo>
                  <a:close/>
                  <a:moveTo>
                    <a:pt x="5055" y="1114"/>
                  </a:moveTo>
                  <a:cubicBezTo>
                    <a:pt x="5356" y="1114"/>
                    <a:pt x="5597" y="1355"/>
                    <a:pt x="5597" y="1671"/>
                  </a:cubicBezTo>
                  <a:lnTo>
                    <a:pt x="5597" y="5778"/>
                  </a:lnTo>
                  <a:cubicBezTo>
                    <a:pt x="5597" y="6094"/>
                    <a:pt x="5356" y="6335"/>
                    <a:pt x="5055" y="6335"/>
                  </a:cubicBezTo>
                  <a:cubicBezTo>
                    <a:pt x="4755" y="6335"/>
                    <a:pt x="4499" y="6094"/>
                    <a:pt x="4499" y="5778"/>
                  </a:cubicBezTo>
                  <a:lnTo>
                    <a:pt x="4499" y="1671"/>
                  </a:lnTo>
                  <a:cubicBezTo>
                    <a:pt x="4499" y="1355"/>
                    <a:pt x="4755" y="1114"/>
                    <a:pt x="5055" y="1114"/>
                  </a:cubicBezTo>
                  <a:close/>
                  <a:moveTo>
                    <a:pt x="7974" y="1"/>
                  </a:moveTo>
                  <a:lnTo>
                    <a:pt x="75" y="16"/>
                  </a:lnTo>
                  <a:lnTo>
                    <a:pt x="90" y="4620"/>
                  </a:lnTo>
                  <a:cubicBezTo>
                    <a:pt x="90" y="6350"/>
                    <a:pt x="948" y="7162"/>
                    <a:pt x="1670" y="7539"/>
                  </a:cubicBezTo>
                  <a:cubicBezTo>
                    <a:pt x="1775" y="7584"/>
                    <a:pt x="2016" y="7930"/>
                    <a:pt x="2152" y="8667"/>
                  </a:cubicBezTo>
                  <a:cubicBezTo>
                    <a:pt x="2272" y="9374"/>
                    <a:pt x="2212" y="9916"/>
                    <a:pt x="2122" y="10081"/>
                  </a:cubicBezTo>
                  <a:cubicBezTo>
                    <a:pt x="1956" y="10397"/>
                    <a:pt x="1279" y="10743"/>
                    <a:pt x="557" y="10743"/>
                  </a:cubicBezTo>
                  <a:cubicBezTo>
                    <a:pt x="241" y="10743"/>
                    <a:pt x="0" y="10999"/>
                    <a:pt x="0" y="11300"/>
                  </a:cubicBezTo>
                  <a:cubicBezTo>
                    <a:pt x="0" y="11601"/>
                    <a:pt x="241" y="11706"/>
                    <a:pt x="557" y="11706"/>
                  </a:cubicBezTo>
                  <a:lnTo>
                    <a:pt x="7508" y="11706"/>
                  </a:lnTo>
                  <a:cubicBezTo>
                    <a:pt x="7809" y="11706"/>
                    <a:pt x="8065" y="11601"/>
                    <a:pt x="8065" y="11300"/>
                  </a:cubicBezTo>
                  <a:cubicBezTo>
                    <a:pt x="8065" y="10999"/>
                    <a:pt x="7809" y="10743"/>
                    <a:pt x="7508" y="10743"/>
                  </a:cubicBezTo>
                  <a:cubicBezTo>
                    <a:pt x="6786" y="10743"/>
                    <a:pt x="6109" y="10397"/>
                    <a:pt x="5943" y="10081"/>
                  </a:cubicBezTo>
                  <a:cubicBezTo>
                    <a:pt x="5823" y="9841"/>
                    <a:pt x="5793" y="8983"/>
                    <a:pt x="6033" y="8201"/>
                  </a:cubicBezTo>
                  <a:cubicBezTo>
                    <a:pt x="6169" y="7764"/>
                    <a:pt x="6319" y="7569"/>
                    <a:pt x="6395" y="7539"/>
                  </a:cubicBezTo>
                  <a:cubicBezTo>
                    <a:pt x="7117" y="7162"/>
                    <a:pt x="7974" y="6350"/>
                    <a:pt x="7974" y="4620"/>
                  </a:cubicBezTo>
                  <a:lnTo>
                    <a:pt x="79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3" name="Google Shape;23723;p83"/>
            <p:cNvSpPr/>
            <p:nvPr/>
          </p:nvSpPr>
          <p:spPr>
            <a:xfrm>
              <a:off x="2241379" y="2565990"/>
              <a:ext cx="76354" cy="48635"/>
            </a:xfrm>
            <a:custGeom>
              <a:avLst/>
              <a:gdLst/>
              <a:ahLst/>
              <a:cxnLst/>
              <a:rect l="l" t="t" r="r" b="b"/>
              <a:pathLst>
                <a:path w="4063" h="2588" extrusionOk="0">
                  <a:moveTo>
                    <a:pt x="1550" y="0"/>
                  </a:moveTo>
                  <a:cubicBezTo>
                    <a:pt x="1354" y="0"/>
                    <a:pt x="1174" y="105"/>
                    <a:pt x="1069" y="271"/>
                  </a:cubicBezTo>
                  <a:lnTo>
                    <a:pt x="0" y="2061"/>
                  </a:lnTo>
                  <a:cubicBezTo>
                    <a:pt x="346" y="2167"/>
                    <a:pt x="677" y="2347"/>
                    <a:pt x="963" y="2588"/>
                  </a:cubicBezTo>
                  <a:lnTo>
                    <a:pt x="1866" y="1098"/>
                  </a:lnTo>
                  <a:lnTo>
                    <a:pt x="3506" y="1098"/>
                  </a:lnTo>
                  <a:cubicBezTo>
                    <a:pt x="3822" y="1098"/>
                    <a:pt x="4063" y="858"/>
                    <a:pt x="4063" y="542"/>
                  </a:cubicBezTo>
                  <a:cubicBezTo>
                    <a:pt x="4063" y="241"/>
                    <a:pt x="3822" y="0"/>
                    <a:pt x="3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4" name="Google Shape;23724;p83"/>
            <p:cNvSpPr/>
            <p:nvPr/>
          </p:nvSpPr>
          <p:spPr>
            <a:xfrm>
              <a:off x="2139010" y="2583223"/>
              <a:ext cx="69852" cy="22645"/>
            </a:xfrm>
            <a:custGeom>
              <a:avLst/>
              <a:gdLst/>
              <a:ahLst/>
              <a:cxnLst/>
              <a:rect l="l" t="t" r="r" b="b"/>
              <a:pathLst>
                <a:path w="3717" h="1205" extrusionOk="0">
                  <a:moveTo>
                    <a:pt x="1821" y="1"/>
                  </a:moveTo>
                  <a:cubicBezTo>
                    <a:pt x="1039" y="1"/>
                    <a:pt x="362" y="407"/>
                    <a:pt x="1" y="1024"/>
                  </a:cubicBezTo>
                  <a:cubicBezTo>
                    <a:pt x="61" y="1024"/>
                    <a:pt x="121" y="1009"/>
                    <a:pt x="196" y="1009"/>
                  </a:cubicBezTo>
                  <a:cubicBezTo>
                    <a:pt x="287" y="994"/>
                    <a:pt x="392" y="994"/>
                    <a:pt x="452" y="994"/>
                  </a:cubicBezTo>
                  <a:lnTo>
                    <a:pt x="512" y="994"/>
                  </a:lnTo>
                  <a:cubicBezTo>
                    <a:pt x="858" y="1009"/>
                    <a:pt x="1174" y="1069"/>
                    <a:pt x="1475" y="1189"/>
                  </a:cubicBezTo>
                  <a:cubicBezTo>
                    <a:pt x="1746" y="1084"/>
                    <a:pt x="2017" y="1024"/>
                    <a:pt x="2318" y="1009"/>
                  </a:cubicBezTo>
                  <a:cubicBezTo>
                    <a:pt x="2408" y="994"/>
                    <a:pt x="2513" y="994"/>
                    <a:pt x="2558" y="994"/>
                  </a:cubicBezTo>
                  <a:lnTo>
                    <a:pt x="2634" y="994"/>
                  </a:lnTo>
                  <a:cubicBezTo>
                    <a:pt x="2980" y="1009"/>
                    <a:pt x="3326" y="1084"/>
                    <a:pt x="3627" y="1204"/>
                  </a:cubicBezTo>
                  <a:cubicBezTo>
                    <a:pt x="3657" y="1189"/>
                    <a:pt x="3687" y="1189"/>
                    <a:pt x="3717" y="1174"/>
                  </a:cubicBezTo>
                  <a:cubicBezTo>
                    <a:pt x="3371" y="482"/>
                    <a:pt x="2649"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5" name="Google Shape;23725;p83"/>
            <p:cNvSpPr/>
            <p:nvPr/>
          </p:nvSpPr>
          <p:spPr>
            <a:xfrm>
              <a:off x="2110463" y="2622540"/>
              <a:ext cx="151843" cy="56284"/>
            </a:xfrm>
            <a:custGeom>
              <a:avLst/>
              <a:gdLst/>
              <a:ahLst/>
              <a:cxnLst/>
              <a:rect l="l" t="t" r="r" b="b"/>
              <a:pathLst>
                <a:path w="8080" h="2995" extrusionOk="0">
                  <a:moveTo>
                    <a:pt x="1986" y="0"/>
                  </a:moveTo>
                  <a:cubicBezTo>
                    <a:pt x="1971" y="0"/>
                    <a:pt x="1821" y="15"/>
                    <a:pt x="1806" y="15"/>
                  </a:cubicBezTo>
                  <a:cubicBezTo>
                    <a:pt x="1369" y="45"/>
                    <a:pt x="993" y="241"/>
                    <a:pt x="722" y="557"/>
                  </a:cubicBezTo>
                  <a:cubicBezTo>
                    <a:pt x="0" y="1384"/>
                    <a:pt x="105" y="2994"/>
                    <a:pt x="105" y="2994"/>
                  </a:cubicBezTo>
                  <a:lnTo>
                    <a:pt x="8004" y="2994"/>
                  </a:lnTo>
                  <a:cubicBezTo>
                    <a:pt x="8004" y="2994"/>
                    <a:pt x="8080" y="1369"/>
                    <a:pt x="7357" y="557"/>
                  </a:cubicBezTo>
                  <a:cubicBezTo>
                    <a:pt x="7072" y="241"/>
                    <a:pt x="6695" y="60"/>
                    <a:pt x="6259" y="45"/>
                  </a:cubicBezTo>
                  <a:cubicBezTo>
                    <a:pt x="6244" y="38"/>
                    <a:pt x="6206" y="34"/>
                    <a:pt x="6169" y="34"/>
                  </a:cubicBezTo>
                  <a:cubicBezTo>
                    <a:pt x="6131" y="34"/>
                    <a:pt x="6094" y="38"/>
                    <a:pt x="6079" y="45"/>
                  </a:cubicBezTo>
                  <a:cubicBezTo>
                    <a:pt x="5702" y="60"/>
                    <a:pt x="5386" y="166"/>
                    <a:pt x="5131" y="346"/>
                  </a:cubicBezTo>
                  <a:cubicBezTo>
                    <a:pt x="4845" y="136"/>
                    <a:pt x="4499" y="15"/>
                    <a:pt x="4108" y="0"/>
                  </a:cubicBezTo>
                  <a:cubicBezTo>
                    <a:pt x="4077" y="0"/>
                    <a:pt x="3942" y="15"/>
                    <a:pt x="3912" y="15"/>
                  </a:cubicBezTo>
                  <a:cubicBezTo>
                    <a:pt x="3566" y="45"/>
                    <a:pt x="3250" y="151"/>
                    <a:pt x="2994" y="331"/>
                  </a:cubicBezTo>
                  <a:cubicBezTo>
                    <a:pt x="2723" y="136"/>
                    <a:pt x="2377" y="15"/>
                    <a:pt x="1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6" name="Google Shape;23726;p83"/>
          <p:cNvGrpSpPr/>
          <p:nvPr/>
        </p:nvGrpSpPr>
        <p:grpSpPr>
          <a:xfrm>
            <a:off x="1906088" y="3103615"/>
            <a:ext cx="548753" cy="474259"/>
            <a:chOff x="1906088" y="3103615"/>
            <a:chExt cx="548753" cy="474259"/>
          </a:xfrm>
        </p:grpSpPr>
        <p:sp>
          <p:nvSpPr>
            <p:cNvPr id="23727" name="Google Shape;23727;p83"/>
            <p:cNvSpPr/>
            <p:nvPr/>
          </p:nvSpPr>
          <p:spPr>
            <a:xfrm>
              <a:off x="1906088" y="3103615"/>
              <a:ext cx="548753" cy="474259"/>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8" name="Google Shape;23728;p83"/>
            <p:cNvSpPr/>
            <p:nvPr/>
          </p:nvSpPr>
          <p:spPr>
            <a:xfrm>
              <a:off x="2082112" y="3202953"/>
              <a:ext cx="208160" cy="43884"/>
            </a:xfrm>
            <a:custGeom>
              <a:avLst/>
              <a:gdLst/>
              <a:ahLst/>
              <a:cxnLst/>
              <a:rect l="l" t="t" r="r" b="b"/>
              <a:pathLst>
                <a:path w="14204" h="2995" extrusionOk="0">
                  <a:moveTo>
                    <a:pt x="1099" y="0"/>
                  </a:moveTo>
                  <a:cubicBezTo>
                    <a:pt x="497" y="0"/>
                    <a:pt x="0" y="497"/>
                    <a:pt x="0" y="1083"/>
                  </a:cubicBezTo>
                  <a:cubicBezTo>
                    <a:pt x="0" y="1098"/>
                    <a:pt x="0" y="1128"/>
                    <a:pt x="0" y="1144"/>
                  </a:cubicBezTo>
                  <a:lnTo>
                    <a:pt x="151" y="2422"/>
                  </a:lnTo>
                  <a:cubicBezTo>
                    <a:pt x="361" y="2317"/>
                    <a:pt x="617" y="2272"/>
                    <a:pt x="858" y="2272"/>
                  </a:cubicBezTo>
                  <a:cubicBezTo>
                    <a:pt x="2001" y="2272"/>
                    <a:pt x="2648" y="2573"/>
                    <a:pt x="3130" y="2784"/>
                  </a:cubicBezTo>
                  <a:cubicBezTo>
                    <a:pt x="3446" y="2934"/>
                    <a:pt x="3581" y="2994"/>
                    <a:pt x="4002" y="2994"/>
                  </a:cubicBezTo>
                  <a:cubicBezTo>
                    <a:pt x="4394" y="2994"/>
                    <a:pt x="4514" y="2949"/>
                    <a:pt x="4830" y="2799"/>
                  </a:cubicBezTo>
                  <a:cubicBezTo>
                    <a:pt x="5311" y="2573"/>
                    <a:pt x="5943" y="2272"/>
                    <a:pt x="7087" y="2272"/>
                  </a:cubicBezTo>
                  <a:cubicBezTo>
                    <a:pt x="8245" y="2272"/>
                    <a:pt x="8877" y="2573"/>
                    <a:pt x="9344" y="2799"/>
                  </a:cubicBezTo>
                  <a:cubicBezTo>
                    <a:pt x="9675" y="2949"/>
                    <a:pt x="9795" y="2994"/>
                    <a:pt x="10186" y="2994"/>
                  </a:cubicBezTo>
                  <a:cubicBezTo>
                    <a:pt x="10607" y="2994"/>
                    <a:pt x="10758" y="2934"/>
                    <a:pt x="11074" y="2784"/>
                  </a:cubicBezTo>
                  <a:cubicBezTo>
                    <a:pt x="11555" y="2558"/>
                    <a:pt x="12202" y="2272"/>
                    <a:pt x="13346" y="2272"/>
                  </a:cubicBezTo>
                  <a:cubicBezTo>
                    <a:pt x="13587" y="2272"/>
                    <a:pt x="13842" y="2317"/>
                    <a:pt x="14053" y="2422"/>
                  </a:cubicBezTo>
                  <a:lnTo>
                    <a:pt x="14188" y="1144"/>
                  </a:lnTo>
                  <a:cubicBezTo>
                    <a:pt x="14203" y="1128"/>
                    <a:pt x="14203" y="1098"/>
                    <a:pt x="14203" y="1083"/>
                  </a:cubicBezTo>
                  <a:cubicBezTo>
                    <a:pt x="14203" y="497"/>
                    <a:pt x="13707" y="0"/>
                    <a:pt x="1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9" name="Google Shape;23729;p83"/>
            <p:cNvSpPr/>
            <p:nvPr/>
          </p:nvSpPr>
          <p:spPr>
            <a:xfrm>
              <a:off x="2086522" y="3252331"/>
              <a:ext cx="199337" cy="226205"/>
            </a:xfrm>
            <a:custGeom>
              <a:avLst/>
              <a:gdLst/>
              <a:ahLst/>
              <a:cxnLst/>
              <a:rect l="l" t="t" r="r" b="b"/>
              <a:pathLst>
                <a:path w="13602" h="15438" extrusionOk="0">
                  <a:moveTo>
                    <a:pt x="6801" y="4228"/>
                  </a:moveTo>
                  <a:cubicBezTo>
                    <a:pt x="7102" y="4228"/>
                    <a:pt x="7358" y="4484"/>
                    <a:pt x="7358" y="4785"/>
                  </a:cubicBezTo>
                  <a:lnTo>
                    <a:pt x="7358" y="5808"/>
                  </a:lnTo>
                  <a:lnTo>
                    <a:pt x="8080" y="5086"/>
                  </a:lnTo>
                  <a:cubicBezTo>
                    <a:pt x="8185" y="4980"/>
                    <a:pt x="8328" y="4928"/>
                    <a:pt x="8471" y="4928"/>
                  </a:cubicBezTo>
                  <a:cubicBezTo>
                    <a:pt x="8614" y="4928"/>
                    <a:pt x="8757" y="4980"/>
                    <a:pt x="8862" y="5086"/>
                  </a:cubicBezTo>
                  <a:cubicBezTo>
                    <a:pt x="9073" y="5296"/>
                    <a:pt x="9073" y="5642"/>
                    <a:pt x="8862" y="5868"/>
                  </a:cubicBezTo>
                  <a:lnTo>
                    <a:pt x="8125" y="6590"/>
                  </a:lnTo>
                  <a:lnTo>
                    <a:pt x="9163" y="6590"/>
                  </a:lnTo>
                  <a:cubicBezTo>
                    <a:pt x="9464" y="6590"/>
                    <a:pt x="9720" y="6846"/>
                    <a:pt x="9720" y="7147"/>
                  </a:cubicBezTo>
                  <a:cubicBezTo>
                    <a:pt x="9720" y="7448"/>
                    <a:pt x="9464" y="7689"/>
                    <a:pt x="9163" y="7689"/>
                  </a:cubicBezTo>
                  <a:lnTo>
                    <a:pt x="8125" y="7689"/>
                  </a:lnTo>
                  <a:lnTo>
                    <a:pt x="8862" y="8426"/>
                  </a:lnTo>
                  <a:cubicBezTo>
                    <a:pt x="9073" y="8637"/>
                    <a:pt x="9073" y="8983"/>
                    <a:pt x="8862" y="9208"/>
                  </a:cubicBezTo>
                  <a:cubicBezTo>
                    <a:pt x="8757" y="9314"/>
                    <a:pt x="8606" y="9359"/>
                    <a:pt x="8471" y="9359"/>
                  </a:cubicBezTo>
                  <a:cubicBezTo>
                    <a:pt x="8335" y="9359"/>
                    <a:pt x="8185" y="9314"/>
                    <a:pt x="8080" y="9208"/>
                  </a:cubicBezTo>
                  <a:lnTo>
                    <a:pt x="7358" y="8471"/>
                  </a:lnTo>
                  <a:lnTo>
                    <a:pt x="7358" y="9509"/>
                  </a:lnTo>
                  <a:cubicBezTo>
                    <a:pt x="7358" y="9810"/>
                    <a:pt x="7102" y="10051"/>
                    <a:pt x="6801" y="10051"/>
                  </a:cubicBezTo>
                  <a:cubicBezTo>
                    <a:pt x="6500" y="10051"/>
                    <a:pt x="6244" y="9810"/>
                    <a:pt x="6244" y="9509"/>
                  </a:cubicBezTo>
                  <a:lnTo>
                    <a:pt x="6244" y="8471"/>
                  </a:lnTo>
                  <a:lnTo>
                    <a:pt x="5522" y="9208"/>
                  </a:lnTo>
                  <a:cubicBezTo>
                    <a:pt x="5417" y="9314"/>
                    <a:pt x="5266" y="9359"/>
                    <a:pt x="5131" y="9359"/>
                  </a:cubicBezTo>
                  <a:cubicBezTo>
                    <a:pt x="4995" y="9359"/>
                    <a:pt x="4845" y="9314"/>
                    <a:pt x="4740" y="9208"/>
                  </a:cubicBezTo>
                  <a:cubicBezTo>
                    <a:pt x="4529" y="8983"/>
                    <a:pt x="4529" y="8637"/>
                    <a:pt x="4740" y="8426"/>
                  </a:cubicBezTo>
                  <a:lnTo>
                    <a:pt x="5477" y="7689"/>
                  </a:lnTo>
                  <a:lnTo>
                    <a:pt x="4439" y="7689"/>
                  </a:lnTo>
                  <a:cubicBezTo>
                    <a:pt x="4138" y="7689"/>
                    <a:pt x="3882" y="7448"/>
                    <a:pt x="3882" y="7147"/>
                  </a:cubicBezTo>
                  <a:cubicBezTo>
                    <a:pt x="3882" y="6846"/>
                    <a:pt x="4138" y="6590"/>
                    <a:pt x="4439" y="6590"/>
                  </a:cubicBezTo>
                  <a:lnTo>
                    <a:pt x="5477" y="6590"/>
                  </a:lnTo>
                  <a:lnTo>
                    <a:pt x="4740" y="5868"/>
                  </a:lnTo>
                  <a:cubicBezTo>
                    <a:pt x="4529" y="5642"/>
                    <a:pt x="4529" y="5296"/>
                    <a:pt x="4740" y="5086"/>
                  </a:cubicBezTo>
                  <a:cubicBezTo>
                    <a:pt x="4845" y="4980"/>
                    <a:pt x="4988" y="4928"/>
                    <a:pt x="5131" y="4928"/>
                  </a:cubicBezTo>
                  <a:cubicBezTo>
                    <a:pt x="5274" y="4928"/>
                    <a:pt x="5417" y="4980"/>
                    <a:pt x="5522" y="5086"/>
                  </a:cubicBezTo>
                  <a:lnTo>
                    <a:pt x="6244" y="5808"/>
                  </a:lnTo>
                  <a:lnTo>
                    <a:pt x="6244" y="4785"/>
                  </a:lnTo>
                  <a:cubicBezTo>
                    <a:pt x="6244" y="4484"/>
                    <a:pt x="6500" y="4228"/>
                    <a:pt x="6801" y="4228"/>
                  </a:cubicBezTo>
                  <a:close/>
                  <a:moveTo>
                    <a:pt x="557" y="0"/>
                  </a:moveTo>
                  <a:cubicBezTo>
                    <a:pt x="406" y="0"/>
                    <a:pt x="256" y="60"/>
                    <a:pt x="151" y="181"/>
                  </a:cubicBezTo>
                  <a:cubicBezTo>
                    <a:pt x="45" y="301"/>
                    <a:pt x="0" y="452"/>
                    <a:pt x="15" y="602"/>
                  </a:cubicBezTo>
                  <a:lnTo>
                    <a:pt x="1505" y="14399"/>
                  </a:lnTo>
                  <a:cubicBezTo>
                    <a:pt x="1520" y="14986"/>
                    <a:pt x="2001" y="15437"/>
                    <a:pt x="2588" y="15437"/>
                  </a:cubicBezTo>
                  <a:lnTo>
                    <a:pt x="11014" y="15437"/>
                  </a:lnTo>
                  <a:cubicBezTo>
                    <a:pt x="11600" y="15437"/>
                    <a:pt x="12082" y="14986"/>
                    <a:pt x="12097" y="14399"/>
                  </a:cubicBezTo>
                  <a:lnTo>
                    <a:pt x="13586" y="602"/>
                  </a:lnTo>
                  <a:cubicBezTo>
                    <a:pt x="13602" y="452"/>
                    <a:pt x="13556" y="301"/>
                    <a:pt x="13451" y="181"/>
                  </a:cubicBezTo>
                  <a:cubicBezTo>
                    <a:pt x="13346" y="60"/>
                    <a:pt x="13195" y="0"/>
                    <a:pt x="13045" y="0"/>
                  </a:cubicBezTo>
                  <a:cubicBezTo>
                    <a:pt x="12142" y="0"/>
                    <a:pt x="11661" y="226"/>
                    <a:pt x="11239" y="422"/>
                  </a:cubicBezTo>
                  <a:cubicBezTo>
                    <a:pt x="10863" y="587"/>
                    <a:pt x="10547" y="738"/>
                    <a:pt x="9885" y="738"/>
                  </a:cubicBezTo>
                  <a:cubicBezTo>
                    <a:pt x="9238" y="738"/>
                    <a:pt x="8952" y="587"/>
                    <a:pt x="8576" y="422"/>
                  </a:cubicBezTo>
                  <a:cubicBezTo>
                    <a:pt x="8155" y="226"/>
                    <a:pt x="7689" y="0"/>
                    <a:pt x="6786" y="0"/>
                  </a:cubicBezTo>
                  <a:cubicBezTo>
                    <a:pt x="5898" y="0"/>
                    <a:pt x="5432" y="226"/>
                    <a:pt x="5010" y="422"/>
                  </a:cubicBezTo>
                  <a:cubicBezTo>
                    <a:pt x="4634" y="587"/>
                    <a:pt x="4348" y="738"/>
                    <a:pt x="3701" y="738"/>
                  </a:cubicBezTo>
                  <a:cubicBezTo>
                    <a:pt x="3039" y="738"/>
                    <a:pt x="2723" y="587"/>
                    <a:pt x="2362" y="422"/>
                  </a:cubicBezTo>
                  <a:cubicBezTo>
                    <a:pt x="1941" y="226"/>
                    <a:pt x="1460" y="0"/>
                    <a:pt x="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7B2362D9-8D44-ECB3-8F94-98106D91A2B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693460" y="930176"/>
            <a:ext cx="5342963" cy="3749400"/>
          </a:xfrm>
          <a:prstGeom prst="rect">
            <a:avLst/>
          </a:prstGeom>
          <a:effectLst>
            <a:outerShdw blurRad="63500" sx="102000" sy="102000" algn="ctr" rotWithShape="0">
              <a:prstClr val="black">
                <a:alpha val="40000"/>
              </a:prstClr>
            </a:outerShdw>
          </a:effectLst>
        </p:spPr>
      </p:pic>
      <p:pic>
        <p:nvPicPr>
          <p:cNvPr id="2050" name="Picture 2" descr="Infographic: Flavor of washed, natural, and honey processed coffee">
            <a:extLst>
              <a:ext uri="{FF2B5EF4-FFF2-40B4-BE49-F238E27FC236}">
                <a16:creationId xmlns:a16="http://schemas.microsoft.com/office/drawing/2014/main" id="{B02BD4B0-16A8-D4CC-2735-F2413E26B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20" y="923758"/>
            <a:ext cx="3713680" cy="378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2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704"/>
                                        </p:tgtEl>
                                        <p:attrNameLst>
                                          <p:attrName>style.visibility</p:attrName>
                                        </p:attrNameLst>
                                      </p:cBhvr>
                                      <p:to>
                                        <p:strVal val="visible"/>
                                      </p:to>
                                    </p:set>
                                    <p:animEffect transition="in" filter="fade">
                                      <p:cBhvr>
                                        <p:cTn id="7" dur="1000"/>
                                        <p:tgtEl>
                                          <p:spTgt spid="2370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712"/>
                                        </p:tgtEl>
                                        <p:attrNameLst>
                                          <p:attrName>style.visibility</p:attrName>
                                        </p:attrNameLst>
                                      </p:cBhvr>
                                      <p:to>
                                        <p:strVal val="visible"/>
                                      </p:to>
                                    </p:set>
                                    <p:animEffect transition="in" filter="fade">
                                      <p:cBhvr>
                                        <p:cTn id="11" dur="1000"/>
                                        <p:tgtEl>
                                          <p:spTgt spid="237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720"/>
                                        </p:tgtEl>
                                        <p:attrNameLst>
                                          <p:attrName>style.visibility</p:attrName>
                                        </p:attrNameLst>
                                      </p:cBhvr>
                                      <p:to>
                                        <p:strVal val="visible"/>
                                      </p:to>
                                    </p:set>
                                    <p:animEffect transition="in" filter="fade">
                                      <p:cBhvr>
                                        <p:cTn id="15" dur="1000"/>
                                        <p:tgtEl>
                                          <p:spTgt spid="2372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3726"/>
                                        </p:tgtEl>
                                        <p:attrNameLst>
                                          <p:attrName>style.visibility</p:attrName>
                                        </p:attrNameLst>
                                      </p:cBhvr>
                                      <p:to>
                                        <p:strVal val="visible"/>
                                      </p:to>
                                    </p:set>
                                    <p:animEffect transition="in" filter="fade">
                                      <p:cBhvr>
                                        <p:cTn id="19" dur="1000"/>
                                        <p:tgtEl>
                                          <p:spTgt spid="2372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3706"/>
                                        </p:tgtEl>
                                        <p:attrNameLst>
                                          <p:attrName>style.visibility</p:attrName>
                                        </p:attrNameLst>
                                      </p:cBhvr>
                                      <p:to>
                                        <p:strVal val="visible"/>
                                      </p:to>
                                    </p:set>
                                    <p:animEffect transition="in" filter="fade">
                                      <p:cBhvr>
                                        <p:cTn id="23" dur="1000"/>
                                        <p:tgtEl>
                                          <p:spTgt spid="23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17" name="Picture 16">
            <a:extLst>
              <a:ext uri="{FF2B5EF4-FFF2-40B4-BE49-F238E27FC236}">
                <a16:creationId xmlns:a16="http://schemas.microsoft.com/office/drawing/2014/main" id="{0AE1B2D6-9011-754A-2ACA-7D88D2D0D46A}"/>
              </a:ext>
            </a:extLst>
          </p:cNvPr>
          <p:cNvPicPr>
            <a:picLocks noChangeAspect="1"/>
          </p:cNvPicPr>
          <p:nvPr/>
        </p:nvPicPr>
        <p:blipFill>
          <a:blip r:embed="rId3"/>
          <a:stretch>
            <a:fillRect/>
          </a:stretch>
        </p:blipFill>
        <p:spPr>
          <a:xfrm>
            <a:off x="82987" y="0"/>
            <a:ext cx="8978025" cy="5143500"/>
          </a:xfrm>
          <a:prstGeom prst="rect">
            <a:avLst/>
          </a:prstGeom>
        </p:spPr>
      </p:pic>
    </p:spTree>
    <p:extLst>
      <p:ext uri="{BB962C8B-B14F-4D97-AF65-F5344CB8AC3E}">
        <p14:creationId xmlns:p14="http://schemas.microsoft.com/office/powerpoint/2010/main" val="1334907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3" name="Picture 2">
            <a:extLst>
              <a:ext uri="{FF2B5EF4-FFF2-40B4-BE49-F238E27FC236}">
                <a16:creationId xmlns:a16="http://schemas.microsoft.com/office/drawing/2014/main" id="{B0CE9A07-9EE0-3A6B-5FDF-C92E65241C40}"/>
              </a:ext>
            </a:extLst>
          </p:cNvPr>
          <p:cNvPicPr>
            <a:picLocks noChangeAspect="1"/>
          </p:cNvPicPr>
          <p:nvPr/>
        </p:nvPicPr>
        <p:blipFill>
          <a:blip r:embed="rId3"/>
          <a:stretch>
            <a:fillRect/>
          </a:stretch>
        </p:blipFill>
        <p:spPr>
          <a:xfrm>
            <a:off x="172428" y="0"/>
            <a:ext cx="8799144" cy="5143500"/>
          </a:xfrm>
          <a:prstGeom prst="rect">
            <a:avLst/>
          </a:prstGeom>
        </p:spPr>
      </p:pic>
    </p:spTree>
    <p:extLst>
      <p:ext uri="{BB962C8B-B14F-4D97-AF65-F5344CB8AC3E}">
        <p14:creationId xmlns:p14="http://schemas.microsoft.com/office/powerpoint/2010/main" val="3198380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3" name="Picture 2">
            <a:extLst>
              <a:ext uri="{FF2B5EF4-FFF2-40B4-BE49-F238E27FC236}">
                <a16:creationId xmlns:a16="http://schemas.microsoft.com/office/drawing/2014/main" id="{ED2A8751-9D78-5518-9C17-A93968D70955}"/>
              </a:ext>
            </a:extLst>
          </p:cNvPr>
          <p:cNvPicPr>
            <a:picLocks noChangeAspect="1"/>
          </p:cNvPicPr>
          <p:nvPr/>
        </p:nvPicPr>
        <p:blipFill>
          <a:blip r:embed="rId3"/>
          <a:stretch>
            <a:fillRect/>
          </a:stretch>
        </p:blipFill>
        <p:spPr>
          <a:xfrm>
            <a:off x="111438" y="0"/>
            <a:ext cx="8921124" cy="5143500"/>
          </a:xfrm>
          <a:prstGeom prst="rect">
            <a:avLst/>
          </a:prstGeom>
        </p:spPr>
      </p:pic>
    </p:spTree>
    <p:extLst>
      <p:ext uri="{BB962C8B-B14F-4D97-AF65-F5344CB8AC3E}">
        <p14:creationId xmlns:p14="http://schemas.microsoft.com/office/powerpoint/2010/main" val="3865289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57"/>
        <p:cNvGrpSpPr/>
        <p:nvPr/>
      </p:nvGrpSpPr>
      <p:grpSpPr>
        <a:xfrm>
          <a:off x="0" y="0"/>
          <a:ext cx="0" cy="0"/>
          <a:chOff x="0" y="0"/>
          <a:chExt cx="0" cy="0"/>
        </a:xfrm>
      </p:grpSpPr>
      <p:sp>
        <p:nvSpPr>
          <p:cNvPr id="21758" name="Google Shape;21758;p67"/>
          <p:cNvSpPr txBox="1">
            <a:spLocks noGrp="1"/>
          </p:cNvSpPr>
          <p:nvPr>
            <p:ph type="title"/>
          </p:nvPr>
        </p:nvSpPr>
        <p:spPr>
          <a:xfrm>
            <a:off x="1929825" y="2177600"/>
            <a:ext cx="53349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 Report</a:t>
            </a:r>
            <a:endParaRPr dirty="0"/>
          </a:p>
        </p:txBody>
      </p:sp>
      <p:sp>
        <p:nvSpPr>
          <p:cNvPr id="21759" name="Google Shape;21759;p67"/>
          <p:cNvSpPr txBox="1">
            <a:spLocks noGrp="1"/>
          </p:cNvSpPr>
          <p:nvPr>
            <p:ph type="subTitle" idx="1"/>
          </p:nvPr>
        </p:nvSpPr>
        <p:spPr>
          <a:xfrm>
            <a:off x="1909800" y="3416950"/>
            <a:ext cx="5167800"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3">
                    <a:lumMod val="50000"/>
                  </a:schemeClr>
                </a:solidFill>
                <a:latin typeface="Berkshire Swash"/>
                <a:ea typeface="Berkshire Swash"/>
                <a:cs typeface="Berkshire Swash"/>
                <a:sym typeface="Berkshire Swash"/>
              </a:rPr>
              <a:t>Diggind deep into the Analysis</a:t>
            </a:r>
            <a:endParaRPr sz="2400" dirty="0">
              <a:solidFill>
                <a:schemeClr val="accent3">
                  <a:lumMod val="50000"/>
                </a:schemeClr>
              </a:solidFill>
              <a:latin typeface="Berkshire Swash"/>
              <a:ea typeface="Berkshire Swash"/>
              <a:cs typeface="Berkshire Swash"/>
              <a:sym typeface="Berkshire Swash"/>
            </a:endParaRPr>
          </a:p>
        </p:txBody>
      </p:sp>
      <p:sp>
        <p:nvSpPr>
          <p:cNvPr id="21760" name="Google Shape;21760;p67"/>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1" name="Google Shape;21761;p67"/>
          <p:cNvSpPr txBox="1">
            <a:spLocks noGrp="1"/>
          </p:cNvSpPr>
          <p:nvPr>
            <p:ph type="title" idx="2"/>
          </p:nvPr>
        </p:nvSpPr>
        <p:spPr>
          <a:xfrm>
            <a:off x="3869950" y="1094175"/>
            <a:ext cx="1454700" cy="6681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02</a:t>
            </a:r>
            <a:endParaRPr/>
          </a:p>
        </p:txBody>
      </p:sp>
      <p:sp>
        <p:nvSpPr>
          <p:cNvPr id="21762" name="Google Shape;21762;p67"/>
          <p:cNvSpPr/>
          <p:nvPr/>
        </p:nvSpPr>
        <p:spPr>
          <a:xfrm rot="5400000" flipH="1">
            <a:off x="519539" y="41045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0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61"/>
                                        </p:tgtEl>
                                        <p:attrNameLst>
                                          <p:attrName>style.visibility</p:attrName>
                                        </p:attrNameLst>
                                      </p:cBhvr>
                                      <p:to>
                                        <p:strVal val="visible"/>
                                      </p:to>
                                    </p:set>
                                    <p:animEffect transition="in" filter="fade">
                                      <p:cBhvr>
                                        <p:cTn id="7" dur="1000"/>
                                        <p:tgtEl>
                                          <p:spTgt spid="217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758"/>
                                        </p:tgtEl>
                                        <p:attrNameLst>
                                          <p:attrName>style.visibility</p:attrName>
                                        </p:attrNameLst>
                                      </p:cBhvr>
                                      <p:to>
                                        <p:strVal val="visible"/>
                                      </p:to>
                                    </p:set>
                                    <p:animEffect transition="in" filter="fade">
                                      <p:cBhvr>
                                        <p:cTn id="11" dur="1000"/>
                                        <p:tgtEl>
                                          <p:spTgt spid="21758"/>
                                        </p:tgtEl>
                                      </p:cBhvr>
                                    </p:animEffect>
                                  </p:childTnLst>
                                </p:cTn>
                              </p:par>
                              <p:par>
                                <p:cTn id="12" presetID="10" presetClass="entr" presetSubtype="0" fill="hold" nodeType="withEffect">
                                  <p:stCondLst>
                                    <p:cond delay="0"/>
                                  </p:stCondLst>
                                  <p:childTnLst>
                                    <p:set>
                                      <p:cBhvr>
                                        <p:cTn id="13" dur="1" fill="hold">
                                          <p:stCondLst>
                                            <p:cond delay="0"/>
                                          </p:stCondLst>
                                        </p:cTn>
                                        <p:tgtEl>
                                          <p:spTgt spid="21759"/>
                                        </p:tgtEl>
                                        <p:attrNameLst>
                                          <p:attrName>style.visibility</p:attrName>
                                        </p:attrNameLst>
                                      </p:cBhvr>
                                      <p:to>
                                        <p:strVal val="visible"/>
                                      </p:to>
                                    </p:set>
                                    <p:animEffect transition="in" filter="fade">
                                      <p:cBhvr>
                                        <p:cTn id="14" dur="1000"/>
                                        <p:tgtEl>
                                          <p:spTgt spid="21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pic>
        <p:nvPicPr>
          <p:cNvPr id="2" name="Picture 8" descr="coffee beans white background Stock Photo | Adobe Stock">
            <a:extLst>
              <a:ext uri="{FF2B5EF4-FFF2-40B4-BE49-F238E27FC236}">
                <a16:creationId xmlns:a16="http://schemas.microsoft.com/office/drawing/2014/main" id="{32A530C6-6D08-AE5A-AD25-242476B86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2275"/>
            <a:ext cx="9144000" cy="4297363"/>
          </a:xfrm>
          <a:prstGeom prst="rect">
            <a:avLst/>
          </a:prstGeom>
          <a:noFill/>
          <a:extLst>
            <a:ext uri="{909E8E84-426E-40DD-AFC4-6F175D3DCCD1}">
              <a14:hiddenFill xmlns:a14="http://schemas.microsoft.com/office/drawing/2010/main">
                <a:solidFill>
                  <a:srgbClr val="FFFFFF"/>
                </a:solidFill>
              </a14:hiddenFill>
            </a:ext>
          </a:extLst>
        </p:spPr>
      </p:pic>
      <p:sp>
        <p:nvSpPr>
          <p:cNvPr id="21436" name="Google Shape;21436;p61"/>
          <p:cNvSpPr txBox="1">
            <a:spLocks noGrp="1"/>
          </p:cNvSpPr>
          <p:nvPr>
            <p:ph type="title"/>
          </p:nvPr>
        </p:nvSpPr>
        <p:spPr>
          <a:xfrm>
            <a:off x="75945" y="78825"/>
            <a:ext cx="6086316"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Objective and Constraints :</a:t>
            </a:r>
            <a:endParaRPr dirty="0"/>
          </a:p>
        </p:txBody>
      </p:sp>
      <p:sp>
        <p:nvSpPr>
          <p:cNvPr id="6" name="Rectangle 3">
            <a:extLst>
              <a:ext uri="{FF2B5EF4-FFF2-40B4-BE49-F238E27FC236}">
                <a16:creationId xmlns:a16="http://schemas.microsoft.com/office/drawing/2014/main" id="{A4499B57-4720-0B20-EB50-28E5CB2BAE15}"/>
              </a:ext>
            </a:extLst>
          </p:cNvPr>
          <p:cNvSpPr>
            <a:spLocks noGrp="1" noChangeArrowheads="1"/>
          </p:cNvSpPr>
          <p:nvPr>
            <p:ph type="body" idx="1"/>
          </p:nvPr>
        </p:nvSpPr>
        <p:spPr bwMode="auto">
          <a:xfrm>
            <a:off x="319976" y="792028"/>
            <a:ext cx="815418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rPr>
              <a:t>The Coffee Quality Institute (CQI) is a non-profit organization that works to improve the quality and value of coffee worldwide. It was founded in 1996 and has its headquarters in California, USA.</a:t>
            </a:r>
          </a:p>
          <a:p>
            <a:pPr marL="0" marR="0" lvl="0" indent="0" algn="just" defTabSz="914400" rtl="0" eaLnBrk="0" fontAlgn="base" latinLnBrk="0" hangingPunct="0">
              <a:lnSpc>
                <a:spcPct val="150000"/>
              </a:lnSpc>
              <a:spcBef>
                <a:spcPct val="0"/>
              </a:spcBef>
              <a:spcAft>
                <a:spcPct val="0"/>
              </a:spcAft>
              <a:buClrTx/>
              <a:buSzTx/>
              <a:buNone/>
              <a:tabLst/>
            </a:pPr>
            <a:endPar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accent5">
                    <a:lumMod val="75000"/>
                  </a:schemeClr>
                </a:solidFill>
                <a:effectLst/>
                <a:latin typeface="Aharoni" panose="02010803020104030203" pitchFamily="2" charset="-79"/>
                <a:cs typeface="Aharoni" panose="02010803020104030203" pitchFamily="2" charset="-79"/>
              </a:rPr>
              <a:t>The organization works with coffee growers, processors, roasters, and other stakeholders to improve Coffee quality standards, promote sustainability, and support the development of the specialty coffee industry.</a:t>
            </a:r>
          </a:p>
        </p:txBody>
      </p:sp>
    </p:spTree>
    <p:extLst>
      <p:ext uri="{BB962C8B-B14F-4D97-AF65-F5344CB8AC3E}">
        <p14:creationId xmlns:p14="http://schemas.microsoft.com/office/powerpoint/2010/main" val="70067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3" name="Picture 2">
            <a:extLst>
              <a:ext uri="{FF2B5EF4-FFF2-40B4-BE49-F238E27FC236}">
                <a16:creationId xmlns:a16="http://schemas.microsoft.com/office/drawing/2014/main" id="{55646363-6373-F20B-6410-2975116C4E65}"/>
              </a:ext>
            </a:extLst>
          </p:cNvPr>
          <p:cNvPicPr>
            <a:picLocks noChangeAspect="1"/>
          </p:cNvPicPr>
          <p:nvPr/>
        </p:nvPicPr>
        <p:blipFill>
          <a:blip r:embed="rId3"/>
          <a:stretch>
            <a:fillRect/>
          </a:stretch>
        </p:blipFill>
        <p:spPr>
          <a:xfrm>
            <a:off x="135240" y="0"/>
            <a:ext cx="8873519" cy="5143500"/>
          </a:xfrm>
          <a:prstGeom prst="rect">
            <a:avLst/>
          </a:prstGeom>
        </p:spPr>
      </p:pic>
    </p:spTree>
    <p:extLst>
      <p:ext uri="{BB962C8B-B14F-4D97-AF65-F5344CB8AC3E}">
        <p14:creationId xmlns:p14="http://schemas.microsoft.com/office/powerpoint/2010/main" val="2327140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4" name="Picture 3">
            <a:extLst>
              <a:ext uri="{FF2B5EF4-FFF2-40B4-BE49-F238E27FC236}">
                <a16:creationId xmlns:a16="http://schemas.microsoft.com/office/drawing/2014/main" id="{CCE766BD-753C-3E86-52CF-54B67FE06114}"/>
              </a:ext>
            </a:extLst>
          </p:cNvPr>
          <p:cNvPicPr>
            <a:picLocks noChangeAspect="1"/>
          </p:cNvPicPr>
          <p:nvPr/>
        </p:nvPicPr>
        <p:blipFill>
          <a:blip r:embed="rId3"/>
          <a:stretch>
            <a:fillRect/>
          </a:stretch>
        </p:blipFill>
        <p:spPr>
          <a:xfrm>
            <a:off x="109602" y="0"/>
            <a:ext cx="8924796" cy="5143500"/>
          </a:xfrm>
          <a:prstGeom prst="rect">
            <a:avLst/>
          </a:prstGeom>
        </p:spPr>
      </p:pic>
    </p:spTree>
    <p:extLst>
      <p:ext uri="{BB962C8B-B14F-4D97-AF65-F5344CB8AC3E}">
        <p14:creationId xmlns:p14="http://schemas.microsoft.com/office/powerpoint/2010/main" val="2144199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4" name="Picture 3">
            <a:extLst>
              <a:ext uri="{FF2B5EF4-FFF2-40B4-BE49-F238E27FC236}">
                <a16:creationId xmlns:a16="http://schemas.microsoft.com/office/drawing/2014/main" id="{2B5C1C5E-F36F-5162-915C-B3E6E52CE438}"/>
              </a:ext>
            </a:extLst>
          </p:cNvPr>
          <p:cNvPicPr>
            <a:picLocks noChangeAspect="1"/>
          </p:cNvPicPr>
          <p:nvPr/>
        </p:nvPicPr>
        <p:blipFill>
          <a:blip r:embed="rId3"/>
          <a:stretch>
            <a:fillRect/>
          </a:stretch>
        </p:blipFill>
        <p:spPr>
          <a:xfrm>
            <a:off x="46186" y="0"/>
            <a:ext cx="9051628" cy="5143500"/>
          </a:xfrm>
          <a:prstGeom prst="rect">
            <a:avLst/>
          </a:prstGeom>
        </p:spPr>
      </p:pic>
    </p:spTree>
    <p:extLst>
      <p:ext uri="{BB962C8B-B14F-4D97-AF65-F5344CB8AC3E}">
        <p14:creationId xmlns:p14="http://schemas.microsoft.com/office/powerpoint/2010/main" val="1033121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4" name="Picture 3">
            <a:extLst>
              <a:ext uri="{FF2B5EF4-FFF2-40B4-BE49-F238E27FC236}">
                <a16:creationId xmlns:a16="http://schemas.microsoft.com/office/drawing/2014/main" id="{68FE101E-4792-0E1A-CEBF-7A252EA10853}"/>
              </a:ext>
            </a:extLst>
          </p:cNvPr>
          <p:cNvPicPr>
            <a:picLocks noChangeAspect="1"/>
          </p:cNvPicPr>
          <p:nvPr/>
        </p:nvPicPr>
        <p:blipFill>
          <a:blip r:embed="rId3"/>
          <a:stretch>
            <a:fillRect/>
          </a:stretch>
        </p:blipFill>
        <p:spPr>
          <a:xfrm>
            <a:off x="16885" y="0"/>
            <a:ext cx="9110230" cy="5143500"/>
          </a:xfrm>
          <a:prstGeom prst="rect">
            <a:avLst/>
          </a:prstGeom>
        </p:spPr>
      </p:pic>
    </p:spTree>
    <p:extLst>
      <p:ext uri="{BB962C8B-B14F-4D97-AF65-F5344CB8AC3E}">
        <p14:creationId xmlns:p14="http://schemas.microsoft.com/office/powerpoint/2010/main" val="1728037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4" name="Picture 3">
            <a:extLst>
              <a:ext uri="{FF2B5EF4-FFF2-40B4-BE49-F238E27FC236}">
                <a16:creationId xmlns:a16="http://schemas.microsoft.com/office/drawing/2014/main" id="{C8F3E24D-DC96-92FF-E872-27FF6DF81EC4}"/>
              </a:ext>
            </a:extLst>
          </p:cNvPr>
          <p:cNvPicPr>
            <a:picLocks noChangeAspect="1"/>
          </p:cNvPicPr>
          <p:nvPr/>
        </p:nvPicPr>
        <p:blipFill>
          <a:blip r:embed="rId3"/>
          <a:stretch>
            <a:fillRect/>
          </a:stretch>
        </p:blipFill>
        <p:spPr>
          <a:xfrm>
            <a:off x="79022" y="27842"/>
            <a:ext cx="9064978" cy="5087815"/>
          </a:xfrm>
          <a:prstGeom prst="rect">
            <a:avLst/>
          </a:prstGeom>
        </p:spPr>
      </p:pic>
    </p:spTree>
    <p:extLst>
      <p:ext uri="{BB962C8B-B14F-4D97-AF65-F5344CB8AC3E}">
        <p14:creationId xmlns:p14="http://schemas.microsoft.com/office/powerpoint/2010/main" val="1426646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783"/>
        <p:cNvGrpSpPr/>
        <p:nvPr/>
      </p:nvGrpSpPr>
      <p:grpSpPr>
        <a:xfrm>
          <a:off x="0" y="0"/>
          <a:ext cx="0" cy="0"/>
          <a:chOff x="0" y="0"/>
          <a:chExt cx="0" cy="0"/>
        </a:xfrm>
      </p:grpSpPr>
      <p:pic>
        <p:nvPicPr>
          <p:cNvPr id="4" name="Picture 3">
            <a:extLst>
              <a:ext uri="{FF2B5EF4-FFF2-40B4-BE49-F238E27FC236}">
                <a16:creationId xmlns:a16="http://schemas.microsoft.com/office/drawing/2014/main" id="{11F815F6-F72B-5BD7-8DA2-B232A0FB68A6}"/>
              </a:ext>
            </a:extLst>
          </p:cNvPr>
          <p:cNvPicPr>
            <a:picLocks noChangeAspect="1"/>
          </p:cNvPicPr>
          <p:nvPr/>
        </p:nvPicPr>
        <p:blipFill>
          <a:blip r:embed="rId3"/>
          <a:stretch>
            <a:fillRect/>
          </a:stretch>
        </p:blipFill>
        <p:spPr>
          <a:xfrm>
            <a:off x="61606" y="0"/>
            <a:ext cx="9020787" cy="5143500"/>
          </a:xfrm>
          <a:prstGeom prst="rect">
            <a:avLst/>
          </a:prstGeom>
        </p:spPr>
      </p:pic>
    </p:spTree>
    <p:extLst>
      <p:ext uri="{BB962C8B-B14F-4D97-AF65-F5344CB8AC3E}">
        <p14:creationId xmlns:p14="http://schemas.microsoft.com/office/powerpoint/2010/main" val="3096380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57"/>
        <p:cNvGrpSpPr/>
        <p:nvPr/>
      </p:nvGrpSpPr>
      <p:grpSpPr>
        <a:xfrm>
          <a:off x="0" y="0"/>
          <a:ext cx="0" cy="0"/>
          <a:chOff x="0" y="0"/>
          <a:chExt cx="0" cy="0"/>
        </a:xfrm>
      </p:grpSpPr>
      <p:sp>
        <p:nvSpPr>
          <p:cNvPr id="21758" name="Google Shape;21758;p67"/>
          <p:cNvSpPr txBox="1">
            <a:spLocks noGrp="1"/>
          </p:cNvSpPr>
          <p:nvPr>
            <p:ph type="title"/>
          </p:nvPr>
        </p:nvSpPr>
        <p:spPr>
          <a:xfrm>
            <a:off x="1929825" y="2177600"/>
            <a:ext cx="53349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Insights</a:t>
            </a:r>
            <a:endParaRPr dirty="0"/>
          </a:p>
        </p:txBody>
      </p:sp>
      <p:sp>
        <p:nvSpPr>
          <p:cNvPr id="21759" name="Google Shape;21759;p67"/>
          <p:cNvSpPr txBox="1">
            <a:spLocks noGrp="1"/>
          </p:cNvSpPr>
          <p:nvPr>
            <p:ph type="subTitle" idx="1"/>
          </p:nvPr>
        </p:nvSpPr>
        <p:spPr>
          <a:xfrm>
            <a:off x="1909800" y="3416950"/>
            <a:ext cx="5167800"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3">
                    <a:lumMod val="50000"/>
                  </a:schemeClr>
                </a:solidFill>
                <a:latin typeface="Berkshire Swash"/>
                <a:ea typeface="Berkshire Swash"/>
                <a:cs typeface="Berkshire Swash"/>
                <a:sym typeface="Berkshire Swash"/>
              </a:rPr>
              <a:t>Outcome of Project</a:t>
            </a:r>
            <a:endParaRPr sz="2400" dirty="0">
              <a:solidFill>
                <a:schemeClr val="accent3">
                  <a:lumMod val="50000"/>
                </a:schemeClr>
              </a:solidFill>
              <a:latin typeface="Berkshire Swash"/>
              <a:ea typeface="Berkshire Swash"/>
              <a:cs typeface="Berkshire Swash"/>
              <a:sym typeface="Berkshire Swash"/>
            </a:endParaRPr>
          </a:p>
        </p:txBody>
      </p:sp>
      <p:sp>
        <p:nvSpPr>
          <p:cNvPr id="21760" name="Google Shape;21760;p67"/>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1" name="Google Shape;21761;p67"/>
          <p:cNvSpPr txBox="1">
            <a:spLocks noGrp="1"/>
          </p:cNvSpPr>
          <p:nvPr>
            <p:ph type="title" idx="2"/>
          </p:nvPr>
        </p:nvSpPr>
        <p:spPr>
          <a:xfrm>
            <a:off x="3869950" y="1094175"/>
            <a:ext cx="1454700" cy="6681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dirty="0"/>
              <a:t>03</a:t>
            </a:r>
            <a:endParaRPr dirty="0"/>
          </a:p>
        </p:txBody>
      </p:sp>
      <p:sp>
        <p:nvSpPr>
          <p:cNvPr id="21762" name="Google Shape;21762;p67"/>
          <p:cNvSpPr/>
          <p:nvPr/>
        </p:nvSpPr>
        <p:spPr>
          <a:xfrm rot="5400000" flipH="1">
            <a:off x="519539" y="41045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0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61"/>
                                        </p:tgtEl>
                                        <p:attrNameLst>
                                          <p:attrName>style.visibility</p:attrName>
                                        </p:attrNameLst>
                                      </p:cBhvr>
                                      <p:to>
                                        <p:strVal val="visible"/>
                                      </p:to>
                                    </p:set>
                                    <p:animEffect transition="in" filter="fade">
                                      <p:cBhvr>
                                        <p:cTn id="7" dur="1000"/>
                                        <p:tgtEl>
                                          <p:spTgt spid="217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758"/>
                                        </p:tgtEl>
                                        <p:attrNameLst>
                                          <p:attrName>style.visibility</p:attrName>
                                        </p:attrNameLst>
                                      </p:cBhvr>
                                      <p:to>
                                        <p:strVal val="visible"/>
                                      </p:to>
                                    </p:set>
                                    <p:animEffect transition="in" filter="fade">
                                      <p:cBhvr>
                                        <p:cTn id="11" dur="1000"/>
                                        <p:tgtEl>
                                          <p:spTgt spid="21758"/>
                                        </p:tgtEl>
                                      </p:cBhvr>
                                    </p:animEffect>
                                  </p:childTnLst>
                                </p:cTn>
                              </p:par>
                              <p:par>
                                <p:cTn id="12" presetID="10" presetClass="entr" presetSubtype="0" fill="hold" nodeType="withEffect">
                                  <p:stCondLst>
                                    <p:cond delay="0"/>
                                  </p:stCondLst>
                                  <p:childTnLst>
                                    <p:set>
                                      <p:cBhvr>
                                        <p:cTn id="13" dur="1" fill="hold">
                                          <p:stCondLst>
                                            <p:cond delay="0"/>
                                          </p:stCondLst>
                                        </p:cTn>
                                        <p:tgtEl>
                                          <p:spTgt spid="21759"/>
                                        </p:tgtEl>
                                        <p:attrNameLst>
                                          <p:attrName>style.visibility</p:attrName>
                                        </p:attrNameLst>
                                      </p:cBhvr>
                                      <p:to>
                                        <p:strVal val="visible"/>
                                      </p:to>
                                    </p:set>
                                    <p:animEffect transition="in" filter="fade">
                                      <p:cBhvr>
                                        <p:cTn id="14" dur="1000"/>
                                        <p:tgtEl>
                                          <p:spTgt spid="21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10" name="TextBox 9">
            <a:extLst>
              <a:ext uri="{FF2B5EF4-FFF2-40B4-BE49-F238E27FC236}">
                <a16:creationId xmlns:a16="http://schemas.microsoft.com/office/drawing/2014/main" id="{CCE73EEE-667D-61C2-5A1B-7D6C1FFA53F9}"/>
              </a:ext>
            </a:extLst>
          </p:cNvPr>
          <p:cNvSpPr txBox="1"/>
          <p:nvPr/>
        </p:nvSpPr>
        <p:spPr>
          <a:xfrm>
            <a:off x="430306" y="737658"/>
            <a:ext cx="8095130" cy="3902350"/>
          </a:xfrm>
          <a:prstGeom prst="rect">
            <a:avLst/>
          </a:prstGeom>
          <a:noFill/>
        </p:spPr>
        <p:txBody>
          <a:bodyPr wrap="square">
            <a:spAutoFit/>
          </a:bodyPr>
          <a:lstStyle/>
          <a:p>
            <a:pPr marR="0" lvl="0" algn="just">
              <a:lnSpc>
                <a:spcPct val="150000"/>
              </a:lnSpc>
              <a:spcBef>
                <a:spcPts val="0"/>
              </a:spcBef>
              <a:spcAft>
                <a:spcPts val="0"/>
              </a:spcAft>
            </a:pPr>
            <a:r>
              <a:rPr lang="en-US" sz="2200" dirty="0">
                <a:solidFill>
                  <a:schemeClr val="accent3">
                    <a:lumMod val="50000"/>
                  </a:schemeClr>
                </a:solidFill>
                <a:latin typeface="Berkshire Swash"/>
                <a:sym typeface="Open Sans"/>
              </a:rPr>
              <a:t>What are the key determinants of coffee quality as evaluated through sensory attributes such as aroma, flavor, acidity, etc.?</a:t>
            </a:r>
          </a:p>
          <a:p>
            <a:pPr marR="0" lvl="0" algn="just">
              <a:lnSpc>
                <a:spcPct val="150000"/>
              </a:lnSpc>
              <a:spcBef>
                <a:spcPts val="0"/>
              </a:spcBef>
              <a:spcAft>
                <a:spcPts val="0"/>
              </a:spcAft>
            </a:pPr>
            <a:r>
              <a:rPr lang="en-US" sz="1600" dirty="0">
                <a:solidFill>
                  <a:schemeClr val="accent6">
                    <a:lumMod val="75000"/>
                  </a:schemeClr>
                </a:solidFill>
                <a:latin typeface="Berkshire Swash"/>
                <a:sym typeface="Open Sans"/>
              </a:rPr>
              <a:t>-      Aroma, flavor, Acidity, Body are the key attributes that impacts Coffee Quality much .</a:t>
            </a:r>
          </a:p>
          <a:p>
            <a:pPr marR="0" lvl="0" algn="just">
              <a:lnSpc>
                <a:spcPct val="150000"/>
              </a:lnSpc>
              <a:spcBef>
                <a:spcPts val="0"/>
              </a:spcBef>
              <a:spcAft>
                <a:spcPts val="0"/>
              </a:spcAft>
            </a:pPr>
            <a:r>
              <a:rPr lang="en-US" sz="1600" dirty="0">
                <a:solidFill>
                  <a:schemeClr val="accent6">
                    <a:lumMod val="75000"/>
                  </a:schemeClr>
                </a:solidFill>
                <a:latin typeface="Berkshire Swash"/>
                <a:sym typeface="Open Sans"/>
              </a:rPr>
              <a:t>       Castillo, Redbourn varieties are the top two Coffee Qualities.</a:t>
            </a:r>
          </a:p>
          <a:p>
            <a:pPr marR="0" lvl="0" algn="just">
              <a:lnSpc>
                <a:spcPct val="107000"/>
              </a:lnSpc>
              <a:spcBef>
                <a:spcPts val="0"/>
              </a:spcBef>
              <a:spcAft>
                <a:spcPts val="0"/>
              </a:spcAft>
            </a:pPr>
            <a:endParaRPr lang="en-US" sz="1600" dirty="0">
              <a:solidFill>
                <a:schemeClr val="accent3">
                  <a:lumMod val="50000"/>
                </a:schemeClr>
              </a:solidFill>
              <a:latin typeface="Berkshire Swash"/>
              <a:ea typeface="Times New Roman" panose="02020603050405020304" pitchFamily="18" charset="0"/>
              <a:sym typeface="Open Sans"/>
            </a:endParaRPr>
          </a:p>
          <a:p>
            <a:pPr marR="0" lvl="0" algn="just">
              <a:lnSpc>
                <a:spcPct val="107000"/>
              </a:lnSpc>
              <a:spcBef>
                <a:spcPts val="0"/>
              </a:spcBef>
              <a:spcAft>
                <a:spcPts val="0"/>
              </a:spcAft>
            </a:pPr>
            <a:r>
              <a:rPr lang="en-US" sz="2200" dirty="0">
                <a:solidFill>
                  <a:schemeClr val="accent3">
                    <a:lumMod val="50000"/>
                  </a:schemeClr>
                </a:solidFill>
                <a:latin typeface="Berkshire Swash"/>
              </a:rPr>
              <a:t>Is there a correlation between processing methods, origin regions, and coffee quality scores?</a:t>
            </a:r>
            <a:endParaRPr lang="en-US" sz="2200" dirty="0">
              <a:solidFill>
                <a:schemeClr val="accent3">
                  <a:lumMod val="50000"/>
                </a:schemeClr>
              </a:solidFill>
              <a:latin typeface="Berkshire Swash"/>
              <a:sym typeface="Open Sans"/>
            </a:endParaRPr>
          </a:p>
          <a:p>
            <a:pPr algn="just">
              <a:lnSpc>
                <a:spcPct val="150000"/>
              </a:lnSpc>
            </a:pPr>
            <a:r>
              <a:rPr lang="en-US" sz="1600" dirty="0">
                <a:solidFill>
                  <a:schemeClr val="accent6">
                    <a:lumMod val="75000"/>
                  </a:schemeClr>
                </a:solidFill>
                <a:latin typeface="Berkshire Swash"/>
                <a:sym typeface="Open Sans"/>
              </a:rPr>
              <a:t>      The processing method impacts the coffee Bean attributes such as Acidity, Aroma, Body, Balance.</a:t>
            </a:r>
          </a:p>
          <a:p>
            <a:pPr algn="just">
              <a:lnSpc>
                <a:spcPct val="150000"/>
              </a:lnSpc>
            </a:pPr>
            <a:r>
              <a:rPr lang="en-US" sz="1600" dirty="0">
                <a:solidFill>
                  <a:schemeClr val="accent6">
                    <a:lumMod val="75000"/>
                  </a:schemeClr>
                </a:solidFill>
                <a:latin typeface="Berkshire Swash"/>
                <a:sym typeface="Open Sans"/>
              </a:rPr>
              <a:t>      Regions in high Altitude produces Good Quality of Coffee Beans.</a:t>
            </a:r>
            <a:endParaRPr lang="en-US" sz="2200" dirty="0">
              <a:solidFill>
                <a:schemeClr val="accent6">
                  <a:lumMod val="75000"/>
                </a:schemeClr>
              </a:solidFill>
              <a:latin typeface="Berkshire Swash"/>
              <a:sym typeface="Open Sans"/>
            </a:endParaRPr>
          </a:p>
        </p:txBody>
      </p:sp>
      <p:sp>
        <p:nvSpPr>
          <p:cNvPr id="4" name="Google Shape;21436;p61">
            <a:extLst>
              <a:ext uri="{FF2B5EF4-FFF2-40B4-BE49-F238E27FC236}">
                <a16:creationId xmlns:a16="http://schemas.microsoft.com/office/drawing/2014/main" id="{842125A2-2209-41EC-F38B-1BAD7E21411B}"/>
              </a:ext>
            </a:extLst>
          </p:cNvPr>
          <p:cNvSpPr txBox="1">
            <a:spLocks/>
          </p:cNvSpPr>
          <p:nvPr/>
        </p:nvSpPr>
        <p:spPr>
          <a:xfrm>
            <a:off x="75944" y="44958"/>
            <a:ext cx="7950455" cy="6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l"/>
            <a:r>
              <a:rPr lang="en-US" dirty="0"/>
              <a:t>Insights:</a:t>
            </a:r>
          </a:p>
        </p:txBody>
      </p:sp>
      <p:grpSp>
        <p:nvGrpSpPr>
          <p:cNvPr id="6" name="Google Shape;26708;p127">
            <a:extLst>
              <a:ext uri="{FF2B5EF4-FFF2-40B4-BE49-F238E27FC236}">
                <a16:creationId xmlns:a16="http://schemas.microsoft.com/office/drawing/2014/main" id="{DAC45EF8-DCBF-22B1-833A-73A532ABC69D}"/>
              </a:ext>
            </a:extLst>
          </p:cNvPr>
          <p:cNvGrpSpPr/>
          <p:nvPr/>
        </p:nvGrpSpPr>
        <p:grpSpPr>
          <a:xfrm>
            <a:off x="396740" y="1765004"/>
            <a:ext cx="380082" cy="379193"/>
            <a:chOff x="5424975" y="3223066"/>
            <a:chExt cx="1001171" cy="1040800"/>
          </a:xfrm>
        </p:grpSpPr>
        <p:sp>
          <p:nvSpPr>
            <p:cNvPr id="7" name="Google Shape;26709;p127">
              <a:extLst>
                <a:ext uri="{FF2B5EF4-FFF2-40B4-BE49-F238E27FC236}">
                  <a16:creationId xmlns:a16="http://schemas.microsoft.com/office/drawing/2014/main" id="{7605ACBC-B39C-53B8-7676-631FD744FAA4}"/>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710;p127">
              <a:extLst>
                <a:ext uri="{FF2B5EF4-FFF2-40B4-BE49-F238E27FC236}">
                  <a16:creationId xmlns:a16="http://schemas.microsoft.com/office/drawing/2014/main" id="{70AC670A-52F4-3982-6011-676B22DF454C}"/>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711;p127">
              <a:extLst>
                <a:ext uri="{FF2B5EF4-FFF2-40B4-BE49-F238E27FC236}">
                  <a16:creationId xmlns:a16="http://schemas.microsoft.com/office/drawing/2014/main" id="{A58D80B8-B67B-F31A-80ED-03A4CECCB260}"/>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12;p127">
              <a:extLst>
                <a:ext uri="{FF2B5EF4-FFF2-40B4-BE49-F238E27FC236}">
                  <a16:creationId xmlns:a16="http://schemas.microsoft.com/office/drawing/2014/main" id="{7A79012F-B163-52A3-DD33-2E2A9DC7AB11}"/>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713;p127">
              <a:extLst>
                <a:ext uri="{FF2B5EF4-FFF2-40B4-BE49-F238E27FC236}">
                  <a16:creationId xmlns:a16="http://schemas.microsoft.com/office/drawing/2014/main" id="{C4DA61B8-0EAF-3ECD-8634-0000FCD0791E}"/>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714;p127">
              <a:extLst>
                <a:ext uri="{FF2B5EF4-FFF2-40B4-BE49-F238E27FC236}">
                  <a16:creationId xmlns:a16="http://schemas.microsoft.com/office/drawing/2014/main" id="{57B667DE-8A83-4F66-7301-6D35FE705868}"/>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715;p127">
              <a:extLst>
                <a:ext uri="{FF2B5EF4-FFF2-40B4-BE49-F238E27FC236}">
                  <a16:creationId xmlns:a16="http://schemas.microsoft.com/office/drawing/2014/main" id="{B44A473F-18A8-29CB-F6B5-190F306F29F3}"/>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716;p127">
              <a:extLst>
                <a:ext uri="{FF2B5EF4-FFF2-40B4-BE49-F238E27FC236}">
                  <a16:creationId xmlns:a16="http://schemas.microsoft.com/office/drawing/2014/main" id="{2E6229F7-F44A-A6B0-C589-FA691E314BC0}"/>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717;p127">
              <a:extLst>
                <a:ext uri="{FF2B5EF4-FFF2-40B4-BE49-F238E27FC236}">
                  <a16:creationId xmlns:a16="http://schemas.microsoft.com/office/drawing/2014/main" id="{6704E6AF-F84F-E89B-9626-B17A49AD8491}"/>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718;p127">
              <a:extLst>
                <a:ext uri="{FF2B5EF4-FFF2-40B4-BE49-F238E27FC236}">
                  <a16:creationId xmlns:a16="http://schemas.microsoft.com/office/drawing/2014/main" id="{DA6EA538-FE52-0A55-1599-38F4B126C8E6}"/>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719;p127">
              <a:extLst>
                <a:ext uri="{FF2B5EF4-FFF2-40B4-BE49-F238E27FC236}">
                  <a16:creationId xmlns:a16="http://schemas.microsoft.com/office/drawing/2014/main" id="{672D7BCE-63B0-0711-9F89-0FA51C0CB706}"/>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720;p127">
              <a:extLst>
                <a:ext uri="{FF2B5EF4-FFF2-40B4-BE49-F238E27FC236}">
                  <a16:creationId xmlns:a16="http://schemas.microsoft.com/office/drawing/2014/main" id="{1A31C4ED-960D-A2C4-BBEB-B421D6AE7E0F}"/>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721;p127">
              <a:extLst>
                <a:ext uri="{FF2B5EF4-FFF2-40B4-BE49-F238E27FC236}">
                  <a16:creationId xmlns:a16="http://schemas.microsoft.com/office/drawing/2014/main" id="{01CDCB31-C2BD-ECF6-44A7-929A30CCB241}"/>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722;p127">
              <a:extLst>
                <a:ext uri="{FF2B5EF4-FFF2-40B4-BE49-F238E27FC236}">
                  <a16:creationId xmlns:a16="http://schemas.microsoft.com/office/drawing/2014/main" id="{22B1FD9A-0F2D-71C1-CA12-052336BD597F}"/>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723;p127">
              <a:extLst>
                <a:ext uri="{FF2B5EF4-FFF2-40B4-BE49-F238E27FC236}">
                  <a16:creationId xmlns:a16="http://schemas.microsoft.com/office/drawing/2014/main" id="{79149BEA-C90A-14B0-06F6-4AA40D4F65A5}"/>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724;p127">
              <a:extLst>
                <a:ext uri="{FF2B5EF4-FFF2-40B4-BE49-F238E27FC236}">
                  <a16:creationId xmlns:a16="http://schemas.microsoft.com/office/drawing/2014/main" id="{F7156E61-17BB-88C8-860D-C7450AAAD6BE}"/>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725;p127">
              <a:extLst>
                <a:ext uri="{FF2B5EF4-FFF2-40B4-BE49-F238E27FC236}">
                  <a16:creationId xmlns:a16="http://schemas.microsoft.com/office/drawing/2014/main" id="{630ABC02-89A2-172A-D970-C5BC9023E124}"/>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26;p127">
              <a:extLst>
                <a:ext uri="{FF2B5EF4-FFF2-40B4-BE49-F238E27FC236}">
                  <a16:creationId xmlns:a16="http://schemas.microsoft.com/office/drawing/2014/main" id="{53ECCD96-31D7-90E0-05C7-9D8BA4962E83}"/>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727;p127">
              <a:extLst>
                <a:ext uri="{FF2B5EF4-FFF2-40B4-BE49-F238E27FC236}">
                  <a16:creationId xmlns:a16="http://schemas.microsoft.com/office/drawing/2014/main" id="{9011B06A-5CEB-4DCC-6496-F727A449F7EF}"/>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728;p127">
              <a:extLst>
                <a:ext uri="{FF2B5EF4-FFF2-40B4-BE49-F238E27FC236}">
                  <a16:creationId xmlns:a16="http://schemas.microsoft.com/office/drawing/2014/main" id="{2EB0F64A-4B3B-7FFC-9B59-464F1FFACD90}"/>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729;p127">
              <a:extLst>
                <a:ext uri="{FF2B5EF4-FFF2-40B4-BE49-F238E27FC236}">
                  <a16:creationId xmlns:a16="http://schemas.microsoft.com/office/drawing/2014/main" id="{E1C5D37B-F48C-3775-884F-B083A3133053}"/>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730;p127">
              <a:extLst>
                <a:ext uri="{FF2B5EF4-FFF2-40B4-BE49-F238E27FC236}">
                  <a16:creationId xmlns:a16="http://schemas.microsoft.com/office/drawing/2014/main" id="{D334C5A0-B7D1-9734-A7B4-271FC4B370A8}"/>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6708;p127">
            <a:extLst>
              <a:ext uri="{FF2B5EF4-FFF2-40B4-BE49-F238E27FC236}">
                <a16:creationId xmlns:a16="http://schemas.microsoft.com/office/drawing/2014/main" id="{F68D39AD-268D-6C08-F8F4-CA30F2306212}"/>
              </a:ext>
            </a:extLst>
          </p:cNvPr>
          <p:cNvGrpSpPr/>
          <p:nvPr/>
        </p:nvGrpSpPr>
        <p:grpSpPr>
          <a:xfrm>
            <a:off x="390927" y="2109613"/>
            <a:ext cx="380082" cy="379193"/>
            <a:chOff x="5424975" y="3223066"/>
            <a:chExt cx="1001171" cy="1040800"/>
          </a:xfrm>
        </p:grpSpPr>
        <p:sp>
          <p:nvSpPr>
            <p:cNvPr id="31" name="Google Shape;26709;p127">
              <a:extLst>
                <a:ext uri="{FF2B5EF4-FFF2-40B4-BE49-F238E27FC236}">
                  <a16:creationId xmlns:a16="http://schemas.microsoft.com/office/drawing/2014/main" id="{DF19E5A2-58D5-0399-3B3A-C38050AC9C54}"/>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710;p127">
              <a:extLst>
                <a:ext uri="{FF2B5EF4-FFF2-40B4-BE49-F238E27FC236}">
                  <a16:creationId xmlns:a16="http://schemas.microsoft.com/office/drawing/2014/main" id="{35C0E4D5-65C7-A8C2-D032-EBFB327E86C5}"/>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711;p127">
              <a:extLst>
                <a:ext uri="{FF2B5EF4-FFF2-40B4-BE49-F238E27FC236}">
                  <a16:creationId xmlns:a16="http://schemas.microsoft.com/office/drawing/2014/main" id="{3E07638D-74C0-01B1-C359-5D16A055FD9F}"/>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712;p127">
              <a:extLst>
                <a:ext uri="{FF2B5EF4-FFF2-40B4-BE49-F238E27FC236}">
                  <a16:creationId xmlns:a16="http://schemas.microsoft.com/office/drawing/2014/main" id="{53C553D1-8104-6E78-E009-4C0F5978239C}"/>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713;p127">
              <a:extLst>
                <a:ext uri="{FF2B5EF4-FFF2-40B4-BE49-F238E27FC236}">
                  <a16:creationId xmlns:a16="http://schemas.microsoft.com/office/drawing/2014/main" id="{5E6ABE56-82DF-F124-F727-36E68AC7AFBF}"/>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14;p127">
              <a:extLst>
                <a:ext uri="{FF2B5EF4-FFF2-40B4-BE49-F238E27FC236}">
                  <a16:creationId xmlns:a16="http://schemas.microsoft.com/office/drawing/2014/main" id="{E5609FFD-761B-9060-CBAF-9FE88640D419}"/>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715;p127">
              <a:extLst>
                <a:ext uri="{FF2B5EF4-FFF2-40B4-BE49-F238E27FC236}">
                  <a16:creationId xmlns:a16="http://schemas.microsoft.com/office/drawing/2014/main" id="{FC946A26-729B-2A18-D70D-96F4842D5086}"/>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16;p127">
              <a:extLst>
                <a:ext uri="{FF2B5EF4-FFF2-40B4-BE49-F238E27FC236}">
                  <a16:creationId xmlns:a16="http://schemas.microsoft.com/office/drawing/2014/main" id="{BE00E828-21AE-A2E8-EA3B-266CF8D3AD8F}"/>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717;p127">
              <a:extLst>
                <a:ext uri="{FF2B5EF4-FFF2-40B4-BE49-F238E27FC236}">
                  <a16:creationId xmlns:a16="http://schemas.microsoft.com/office/drawing/2014/main" id="{5105341D-FC80-435B-5172-A5E8BA5B5026}"/>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718;p127">
              <a:extLst>
                <a:ext uri="{FF2B5EF4-FFF2-40B4-BE49-F238E27FC236}">
                  <a16:creationId xmlns:a16="http://schemas.microsoft.com/office/drawing/2014/main" id="{B4A5A6E3-396F-5A63-E67E-031665765D19}"/>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19;p127">
              <a:extLst>
                <a:ext uri="{FF2B5EF4-FFF2-40B4-BE49-F238E27FC236}">
                  <a16:creationId xmlns:a16="http://schemas.microsoft.com/office/drawing/2014/main" id="{7E158AE3-E203-CCA3-F73D-16D6E69D081A}"/>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20;p127">
              <a:extLst>
                <a:ext uri="{FF2B5EF4-FFF2-40B4-BE49-F238E27FC236}">
                  <a16:creationId xmlns:a16="http://schemas.microsoft.com/office/drawing/2014/main" id="{B1B2923C-3F2E-77DA-B5F0-3AF1265FDD8B}"/>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21;p127">
              <a:extLst>
                <a:ext uri="{FF2B5EF4-FFF2-40B4-BE49-F238E27FC236}">
                  <a16:creationId xmlns:a16="http://schemas.microsoft.com/office/drawing/2014/main" id="{745CDEEB-B3C9-B98A-3917-56E59A57D614}"/>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22;p127">
              <a:extLst>
                <a:ext uri="{FF2B5EF4-FFF2-40B4-BE49-F238E27FC236}">
                  <a16:creationId xmlns:a16="http://schemas.microsoft.com/office/drawing/2014/main" id="{DECB16CE-F3BB-DA1F-40B9-78220133ADAF}"/>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23;p127">
              <a:extLst>
                <a:ext uri="{FF2B5EF4-FFF2-40B4-BE49-F238E27FC236}">
                  <a16:creationId xmlns:a16="http://schemas.microsoft.com/office/drawing/2014/main" id="{59325F24-9101-EF2E-EA38-D770D3EAD893}"/>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724;p127">
              <a:extLst>
                <a:ext uri="{FF2B5EF4-FFF2-40B4-BE49-F238E27FC236}">
                  <a16:creationId xmlns:a16="http://schemas.microsoft.com/office/drawing/2014/main" id="{46C81AEC-3F7D-8115-3682-800A9AF5996B}"/>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725;p127">
              <a:extLst>
                <a:ext uri="{FF2B5EF4-FFF2-40B4-BE49-F238E27FC236}">
                  <a16:creationId xmlns:a16="http://schemas.microsoft.com/office/drawing/2014/main" id="{F6FDA331-8940-D8DF-5D5D-C70D0FAD269D}"/>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726;p127">
              <a:extLst>
                <a:ext uri="{FF2B5EF4-FFF2-40B4-BE49-F238E27FC236}">
                  <a16:creationId xmlns:a16="http://schemas.microsoft.com/office/drawing/2014/main" id="{D3FF2734-90A7-D371-45B2-C195782352B6}"/>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727;p127">
              <a:extLst>
                <a:ext uri="{FF2B5EF4-FFF2-40B4-BE49-F238E27FC236}">
                  <a16:creationId xmlns:a16="http://schemas.microsoft.com/office/drawing/2014/main" id="{80C8A6CA-9F5A-E36B-70AD-BC6BFC103C48}"/>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728;p127">
              <a:extLst>
                <a:ext uri="{FF2B5EF4-FFF2-40B4-BE49-F238E27FC236}">
                  <a16:creationId xmlns:a16="http://schemas.microsoft.com/office/drawing/2014/main" id="{813479EE-24F4-2EE4-5E91-3FA16623D1FF}"/>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729;p127">
              <a:extLst>
                <a:ext uri="{FF2B5EF4-FFF2-40B4-BE49-F238E27FC236}">
                  <a16:creationId xmlns:a16="http://schemas.microsoft.com/office/drawing/2014/main" id="{3020950A-2148-3B46-E4C1-4BFB12F0E369}"/>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730;p127">
              <a:extLst>
                <a:ext uri="{FF2B5EF4-FFF2-40B4-BE49-F238E27FC236}">
                  <a16:creationId xmlns:a16="http://schemas.microsoft.com/office/drawing/2014/main" id="{BFB6E711-538C-8DEF-72E4-10AD5FF3F6E9}"/>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26708;p127">
            <a:extLst>
              <a:ext uri="{FF2B5EF4-FFF2-40B4-BE49-F238E27FC236}">
                <a16:creationId xmlns:a16="http://schemas.microsoft.com/office/drawing/2014/main" id="{76501E95-27E0-16D8-FFD8-0C01EC95F8DA}"/>
              </a:ext>
            </a:extLst>
          </p:cNvPr>
          <p:cNvGrpSpPr/>
          <p:nvPr/>
        </p:nvGrpSpPr>
        <p:grpSpPr>
          <a:xfrm>
            <a:off x="378997" y="3475228"/>
            <a:ext cx="380082" cy="379193"/>
            <a:chOff x="5424975" y="3223066"/>
            <a:chExt cx="1001171" cy="1040800"/>
          </a:xfrm>
        </p:grpSpPr>
        <p:sp>
          <p:nvSpPr>
            <p:cNvPr id="54" name="Google Shape;26709;p127">
              <a:extLst>
                <a:ext uri="{FF2B5EF4-FFF2-40B4-BE49-F238E27FC236}">
                  <a16:creationId xmlns:a16="http://schemas.microsoft.com/office/drawing/2014/main" id="{18F50700-A84A-2A9A-8347-8E9CA1A797D2}"/>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710;p127">
              <a:extLst>
                <a:ext uri="{FF2B5EF4-FFF2-40B4-BE49-F238E27FC236}">
                  <a16:creationId xmlns:a16="http://schemas.microsoft.com/office/drawing/2014/main" id="{4B0C6B58-75D7-77D5-A96E-7FD2F96486BE}"/>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711;p127">
              <a:extLst>
                <a:ext uri="{FF2B5EF4-FFF2-40B4-BE49-F238E27FC236}">
                  <a16:creationId xmlns:a16="http://schemas.microsoft.com/office/drawing/2014/main" id="{C51AD208-BDEB-8ADE-323C-929B318C458A}"/>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712;p127">
              <a:extLst>
                <a:ext uri="{FF2B5EF4-FFF2-40B4-BE49-F238E27FC236}">
                  <a16:creationId xmlns:a16="http://schemas.microsoft.com/office/drawing/2014/main" id="{715E2F04-EF4E-F9E3-5A5A-2EFDB1D2D109}"/>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713;p127">
              <a:extLst>
                <a:ext uri="{FF2B5EF4-FFF2-40B4-BE49-F238E27FC236}">
                  <a16:creationId xmlns:a16="http://schemas.microsoft.com/office/drawing/2014/main" id="{B6457129-9839-477E-64C9-10454833156C}"/>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14;p127">
              <a:extLst>
                <a:ext uri="{FF2B5EF4-FFF2-40B4-BE49-F238E27FC236}">
                  <a16:creationId xmlns:a16="http://schemas.microsoft.com/office/drawing/2014/main" id="{6B5A3ED4-2E1C-0197-7C0C-9FC945B56D2B}"/>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715;p127">
              <a:extLst>
                <a:ext uri="{FF2B5EF4-FFF2-40B4-BE49-F238E27FC236}">
                  <a16:creationId xmlns:a16="http://schemas.microsoft.com/office/drawing/2014/main" id="{5540D62B-6E78-0330-F643-3A15DC606721}"/>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16;p127">
              <a:extLst>
                <a:ext uri="{FF2B5EF4-FFF2-40B4-BE49-F238E27FC236}">
                  <a16:creationId xmlns:a16="http://schemas.microsoft.com/office/drawing/2014/main" id="{66DE2500-2888-2247-F3B4-18D5253A6AA0}"/>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17;p127">
              <a:extLst>
                <a:ext uri="{FF2B5EF4-FFF2-40B4-BE49-F238E27FC236}">
                  <a16:creationId xmlns:a16="http://schemas.microsoft.com/office/drawing/2014/main" id="{6ED1A442-CD74-8910-8D29-38145595CCBA}"/>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18;p127">
              <a:extLst>
                <a:ext uri="{FF2B5EF4-FFF2-40B4-BE49-F238E27FC236}">
                  <a16:creationId xmlns:a16="http://schemas.microsoft.com/office/drawing/2014/main" id="{C9A26A98-3B7A-DF15-7DF0-C9924688A2CF}"/>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26719;p127">
              <a:extLst>
                <a:ext uri="{FF2B5EF4-FFF2-40B4-BE49-F238E27FC236}">
                  <a16:creationId xmlns:a16="http://schemas.microsoft.com/office/drawing/2014/main" id="{B6AB7599-4E02-4B82-7108-77E4706F25D8}"/>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26720;p127">
              <a:extLst>
                <a:ext uri="{FF2B5EF4-FFF2-40B4-BE49-F238E27FC236}">
                  <a16:creationId xmlns:a16="http://schemas.microsoft.com/office/drawing/2014/main" id="{2724C173-80D9-3AB0-4C7A-8B2F4615E8C7}"/>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26721;p127">
              <a:extLst>
                <a:ext uri="{FF2B5EF4-FFF2-40B4-BE49-F238E27FC236}">
                  <a16:creationId xmlns:a16="http://schemas.microsoft.com/office/drawing/2014/main" id="{D2F1EF67-9041-B487-E06B-AA13EC48BCE9}"/>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26722;p127">
              <a:extLst>
                <a:ext uri="{FF2B5EF4-FFF2-40B4-BE49-F238E27FC236}">
                  <a16:creationId xmlns:a16="http://schemas.microsoft.com/office/drawing/2014/main" id="{8864E538-9CDB-761B-9F8A-472758C5E9DC}"/>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26723;p127">
              <a:extLst>
                <a:ext uri="{FF2B5EF4-FFF2-40B4-BE49-F238E27FC236}">
                  <a16:creationId xmlns:a16="http://schemas.microsoft.com/office/drawing/2014/main" id="{CEE96E0F-AC20-F821-01E0-B17522DD523F}"/>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26724;p127">
              <a:extLst>
                <a:ext uri="{FF2B5EF4-FFF2-40B4-BE49-F238E27FC236}">
                  <a16:creationId xmlns:a16="http://schemas.microsoft.com/office/drawing/2014/main" id="{814C4176-9048-51F5-7977-73163D05E0AF}"/>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26725;p127">
              <a:extLst>
                <a:ext uri="{FF2B5EF4-FFF2-40B4-BE49-F238E27FC236}">
                  <a16:creationId xmlns:a16="http://schemas.microsoft.com/office/drawing/2014/main" id="{C2797375-7ACD-3F58-D553-981F35AC52C7}"/>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26726;p127">
              <a:extLst>
                <a:ext uri="{FF2B5EF4-FFF2-40B4-BE49-F238E27FC236}">
                  <a16:creationId xmlns:a16="http://schemas.microsoft.com/office/drawing/2014/main" id="{337094C6-6B7C-DB9D-71DC-91DCE3F00086}"/>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26727;p127">
              <a:extLst>
                <a:ext uri="{FF2B5EF4-FFF2-40B4-BE49-F238E27FC236}">
                  <a16:creationId xmlns:a16="http://schemas.microsoft.com/office/drawing/2014/main" id="{841A9B33-CF91-3131-D912-19A1078E1478}"/>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26728;p127">
              <a:extLst>
                <a:ext uri="{FF2B5EF4-FFF2-40B4-BE49-F238E27FC236}">
                  <a16:creationId xmlns:a16="http://schemas.microsoft.com/office/drawing/2014/main" id="{506CDF6F-429A-70B3-A7AA-2B62A4DA9439}"/>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26729;p127">
              <a:extLst>
                <a:ext uri="{FF2B5EF4-FFF2-40B4-BE49-F238E27FC236}">
                  <a16:creationId xmlns:a16="http://schemas.microsoft.com/office/drawing/2014/main" id="{42ED0D31-A589-A4C3-80D3-9AC1E05ACD88}"/>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26730;p127">
              <a:extLst>
                <a:ext uri="{FF2B5EF4-FFF2-40B4-BE49-F238E27FC236}">
                  <a16:creationId xmlns:a16="http://schemas.microsoft.com/office/drawing/2014/main" id="{6A7162CA-8A5F-4517-E1A9-A13303451215}"/>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26708;p127">
            <a:extLst>
              <a:ext uri="{FF2B5EF4-FFF2-40B4-BE49-F238E27FC236}">
                <a16:creationId xmlns:a16="http://schemas.microsoft.com/office/drawing/2014/main" id="{CF99C192-8DC7-5280-B718-83489AE3D345}"/>
              </a:ext>
            </a:extLst>
          </p:cNvPr>
          <p:cNvGrpSpPr/>
          <p:nvPr/>
        </p:nvGrpSpPr>
        <p:grpSpPr>
          <a:xfrm>
            <a:off x="359504" y="4216245"/>
            <a:ext cx="380082" cy="379193"/>
            <a:chOff x="5424975" y="3223066"/>
            <a:chExt cx="1001171" cy="1040800"/>
          </a:xfrm>
        </p:grpSpPr>
        <p:sp>
          <p:nvSpPr>
            <p:cNvPr id="3086" name="Google Shape;26709;p127">
              <a:extLst>
                <a:ext uri="{FF2B5EF4-FFF2-40B4-BE49-F238E27FC236}">
                  <a16:creationId xmlns:a16="http://schemas.microsoft.com/office/drawing/2014/main" id="{AB59F45F-E4C7-3DD6-A2AF-94D69DAC84D1}"/>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26710;p127">
              <a:extLst>
                <a:ext uri="{FF2B5EF4-FFF2-40B4-BE49-F238E27FC236}">
                  <a16:creationId xmlns:a16="http://schemas.microsoft.com/office/drawing/2014/main" id="{92A54F3A-5085-47F9-8F76-BB78475E4DE8}"/>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26711;p127">
              <a:extLst>
                <a:ext uri="{FF2B5EF4-FFF2-40B4-BE49-F238E27FC236}">
                  <a16:creationId xmlns:a16="http://schemas.microsoft.com/office/drawing/2014/main" id="{5B6AA784-1453-9B3E-C1F8-1AB7599B669E}"/>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26712;p127">
              <a:extLst>
                <a:ext uri="{FF2B5EF4-FFF2-40B4-BE49-F238E27FC236}">
                  <a16:creationId xmlns:a16="http://schemas.microsoft.com/office/drawing/2014/main" id="{3BD75E4E-1BB5-83FD-921C-7D7D50B99C69}"/>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26713;p127">
              <a:extLst>
                <a:ext uri="{FF2B5EF4-FFF2-40B4-BE49-F238E27FC236}">
                  <a16:creationId xmlns:a16="http://schemas.microsoft.com/office/drawing/2014/main" id="{2FCA6EE9-1864-4105-A002-7AC30D689497}"/>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26714;p127">
              <a:extLst>
                <a:ext uri="{FF2B5EF4-FFF2-40B4-BE49-F238E27FC236}">
                  <a16:creationId xmlns:a16="http://schemas.microsoft.com/office/drawing/2014/main" id="{22F9C1D5-93CB-BF15-0DA9-53E7DA0192D0}"/>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26715;p127">
              <a:extLst>
                <a:ext uri="{FF2B5EF4-FFF2-40B4-BE49-F238E27FC236}">
                  <a16:creationId xmlns:a16="http://schemas.microsoft.com/office/drawing/2014/main" id="{2F9A5687-FDF1-262A-D05F-347E809E2703}"/>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26716;p127">
              <a:extLst>
                <a:ext uri="{FF2B5EF4-FFF2-40B4-BE49-F238E27FC236}">
                  <a16:creationId xmlns:a16="http://schemas.microsoft.com/office/drawing/2014/main" id="{9CF8CDC3-9C78-24A2-629C-B54ADAA63286}"/>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26717;p127">
              <a:extLst>
                <a:ext uri="{FF2B5EF4-FFF2-40B4-BE49-F238E27FC236}">
                  <a16:creationId xmlns:a16="http://schemas.microsoft.com/office/drawing/2014/main" id="{5A8AC128-8C04-26FE-1EBF-893D5CB557DB}"/>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26718;p127">
              <a:extLst>
                <a:ext uri="{FF2B5EF4-FFF2-40B4-BE49-F238E27FC236}">
                  <a16:creationId xmlns:a16="http://schemas.microsoft.com/office/drawing/2014/main" id="{E4331B54-8DB2-1DF8-EC74-803A126D5296}"/>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26719;p127">
              <a:extLst>
                <a:ext uri="{FF2B5EF4-FFF2-40B4-BE49-F238E27FC236}">
                  <a16:creationId xmlns:a16="http://schemas.microsoft.com/office/drawing/2014/main" id="{9C950978-51EC-280E-808A-AC31C669D086}"/>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26720;p127">
              <a:extLst>
                <a:ext uri="{FF2B5EF4-FFF2-40B4-BE49-F238E27FC236}">
                  <a16:creationId xmlns:a16="http://schemas.microsoft.com/office/drawing/2014/main" id="{36E1F8C1-8A04-3DE0-5166-AE0ECF249DE0}"/>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26721;p127">
              <a:extLst>
                <a:ext uri="{FF2B5EF4-FFF2-40B4-BE49-F238E27FC236}">
                  <a16:creationId xmlns:a16="http://schemas.microsoft.com/office/drawing/2014/main" id="{5E1EF430-73D3-9D9F-D28A-7EC4EB040A25}"/>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26722;p127">
              <a:extLst>
                <a:ext uri="{FF2B5EF4-FFF2-40B4-BE49-F238E27FC236}">
                  <a16:creationId xmlns:a16="http://schemas.microsoft.com/office/drawing/2014/main" id="{FCF00A49-889E-A1ED-F4F9-BC54071997B1}"/>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26723;p127">
              <a:extLst>
                <a:ext uri="{FF2B5EF4-FFF2-40B4-BE49-F238E27FC236}">
                  <a16:creationId xmlns:a16="http://schemas.microsoft.com/office/drawing/2014/main" id="{F301E17F-6E62-3434-AE96-6F2E1CA000F6}"/>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26724;p127">
              <a:extLst>
                <a:ext uri="{FF2B5EF4-FFF2-40B4-BE49-F238E27FC236}">
                  <a16:creationId xmlns:a16="http://schemas.microsoft.com/office/drawing/2014/main" id="{772A5FE8-1220-CC50-CEE3-AB3FDD4349EB}"/>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26725;p127">
              <a:extLst>
                <a:ext uri="{FF2B5EF4-FFF2-40B4-BE49-F238E27FC236}">
                  <a16:creationId xmlns:a16="http://schemas.microsoft.com/office/drawing/2014/main" id="{6CD5C388-0A59-14B8-638A-FA5AFEE66320}"/>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26726;p127">
              <a:extLst>
                <a:ext uri="{FF2B5EF4-FFF2-40B4-BE49-F238E27FC236}">
                  <a16:creationId xmlns:a16="http://schemas.microsoft.com/office/drawing/2014/main" id="{B54942D2-37B7-9D2B-E065-BCB0DECB8F1C}"/>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26727;p127">
              <a:extLst>
                <a:ext uri="{FF2B5EF4-FFF2-40B4-BE49-F238E27FC236}">
                  <a16:creationId xmlns:a16="http://schemas.microsoft.com/office/drawing/2014/main" id="{AB489B26-4A7E-F283-1C1D-D2C733F619CD}"/>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26728;p127">
              <a:extLst>
                <a:ext uri="{FF2B5EF4-FFF2-40B4-BE49-F238E27FC236}">
                  <a16:creationId xmlns:a16="http://schemas.microsoft.com/office/drawing/2014/main" id="{1C50F733-3113-417D-ECC4-840A038EAB03}"/>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26729;p127">
              <a:extLst>
                <a:ext uri="{FF2B5EF4-FFF2-40B4-BE49-F238E27FC236}">
                  <a16:creationId xmlns:a16="http://schemas.microsoft.com/office/drawing/2014/main" id="{9455F806-0E69-C55B-93FB-E437C02E175E}"/>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26730;p127">
              <a:extLst>
                <a:ext uri="{FF2B5EF4-FFF2-40B4-BE49-F238E27FC236}">
                  <a16:creationId xmlns:a16="http://schemas.microsoft.com/office/drawing/2014/main" id="{D207C186-A7F5-C6EB-376C-BA687DADB778}"/>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9077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10" name="TextBox 9">
            <a:extLst>
              <a:ext uri="{FF2B5EF4-FFF2-40B4-BE49-F238E27FC236}">
                <a16:creationId xmlns:a16="http://schemas.microsoft.com/office/drawing/2014/main" id="{CCE73EEE-667D-61C2-5A1B-7D6C1FFA53F9}"/>
              </a:ext>
            </a:extLst>
          </p:cNvPr>
          <p:cNvSpPr txBox="1"/>
          <p:nvPr/>
        </p:nvSpPr>
        <p:spPr>
          <a:xfrm>
            <a:off x="338157" y="631332"/>
            <a:ext cx="8095130" cy="3361882"/>
          </a:xfrm>
          <a:prstGeom prst="rect">
            <a:avLst/>
          </a:prstGeom>
          <a:noFill/>
        </p:spPr>
        <p:txBody>
          <a:bodyPr wrap="square">
            <a:spAutoFit/>
          </a:bodyPr>
          <a:lstStyle/>
          <a:p>
            <a:pPr marR="0" lvl="0" algn="just">
              <a:lnSpc>
                <a:spcPct val="107000"/>
              </a:lnSpc>
              <a:spcBef>
                <a:spcPts val="0"/>
              </a:spcBef>
              <a:spcAft>
                <a:spcPts val="0"/>
              </a:spcAft>
            </a:pPr>
            <a:r>
              <a:rPr lang="en-US" sz="2200" dirty="0">
                <a:solidFill>
                  <a:schemeClr val="accent3">
                    <a:lumMod val="50000"/>
                  </a:schemeClr>
                </a:solidFill>
                <a:latin typeface="Berkshire Swash"/>
              </a:rPr>
              <a:t>Can we identify any trends or patterns in defect occurrences and their impact on overall coffee quality?</a:t>
            </a:r>
          </a:p>
          <a:p>
            <a:pPr marL="285750" marR="0" lvl="0" indent="-285750" algn="just">
              <a:lnSpc>
                <a:spcPct val="150000"/>
              </a:lnSpc>
              <a:spcBef>
                <a:spcPts val="0"/>
              </a:spcBef>
              <a:spcAft>
                <a:spcPts val="0"/>
              </a:spcAft>
              <a:buFontTx/>
              <a:buChar char="-"/>
            </a:pPr>
            <a:r>
              <a:rPr lang="en-US" sz="1600" dirty="0">
                <a:solidFill>
                  <a:schemeClr val="accent6">
                    <a:lumMod val="75000"/>
                  </a:schemeClr>
                </a:solidFill>
                <a:latin typeface="Berkshire Swash"/>
                <a:sym typeface="Open Sans"/>
              </a:rPr>
              <a:t>Category 2 defects are more compared to category 1 defects.</a:t>
            </a:r>
          </a:p>
          <a:p>
            <a:pPr marL="285750" marR="0" lvl="0" indent="-285750" algn="just">
              <a:lnSpc>
                <a:spcPct val="150000"/>
              </a:lnSpc>
              <a:spcBef>
                <a:spcPts val="0"/>
              </a:spcBef>
              <a:spcAft>
                <a:spcPts val="0"/>
              </a:spcAft>
              <a:buFontTx/>
              <a:buChar char="-"/>
            </a:pPr>
            <a:r>
              <a:rPr lang="en-US" sz="1600" dirty="0">
                <a:solidFill>
                  <a:schemeClr val="accent6">
                    <a:lumMod val="75000"/>
                  </a:schemeClr>
                </a:solidFill>
                <a:latin typeface="Berkshire Swash"/>
                <a:sym typeface="Open Sans"/>
              </a:rPr>
              <a:t>Washed/Wet processed beans has more defects.</a:t>
            </a:r>
          </a:p>
          <a:p>
            <a:pPr marL="285750" marR="0" lvl="0" indent="-285750" algn="just">
              <a:lnSpc>
                <a:spcPct val="150000"/>
              </a:lnSpc>
              <a:spcBef>
                <a:spcPts val="0"/>
              </a:spcBef>
              <a:spcAft>
                <a:spcPts val="0"/>
              </a:spcAft>
              <a:buFontTx/>
              <a:buChar char="-"/>
            </a:pPr>
            <a:r>
              <a:rPr lang="en-US" sz="1600" dirty="0">
                <a:solidFill>
                  <a:schemeClr val="accent6">
                    <a:lumMod val="75000"/>
                  </a:schemeClr>
                </a:solidFill>
                <a:latin typeface="Berkshire Swash"/>
                <a:sym typeface="Open Sans"/>
              </a:rPr>
              <a:t>November, April &amp; March Graded Beans has more defects.</a:t>
            </a:r>
          </a:p>
          <a:p>
            <a:pPr marL="285750" marR="0" lvl="0" indent="-285750" algn="just">
              <a:lnSpc>
                <a:spcPct val="150000"/>
              </a:lnSpc>
              <a:spcBef>
                <a:spcPts val="0"/>
              </a:spcBef>
              <a:spcAft>
                <a:spcPts val="0"/>
              </a:spcAft>
              <a:buFontTx/>
              <a:buChar char="-"/>
            </a:pPr>
            <a:r>
              <a:rPr lang="en-US" sz="1600" dirty="0">
                <a:solidFill>
                  <a:schemeClr val="accent6">
                    <a:lumMod val="75000"/>
                  </a:schemeClr>
                </a:solidFill>
                <a:latin typeface="Berkshire Swash"/>
                <a:sym typeface="Open Sans"/>
              </a:rPr>
              <a:t>Beans with Moisture Range more than 10% has more defects.</a:t>
            </a:r>
          </a:p>
          <a:p>
            <a:pPr marL="285750" marR="0" lvl="0" indent="-285750" algn="just">
              <a:lnSpc>
                <a:spcPct val="150000"/>
              </a:lnSpc>
              <a:spcBef>
                <a:spcPts val="0"/>
              </a:spcBef>
              <a:spcAft>
                <a:spcPts val="0"/>
              </a:spcAft>
              <a:buFontTx/>
              <a:buChar char="-"/>
            </a:pPr>
            <a:r>
              <a:rPr lang="en-US" sz="1600" dirty="0">
                <a:solidFill>
                  <a:schemeClr val="accent6">
                    <a:lumMod val="75000"/>
                  </a:schemeClr>
                </a:solidFill>
                <a:latin typeface="Berkshire Swash"/>
                <a:sym typeface="Open Sans"/>
              </a:rPr>
              <a:t>Harvest year 2021/2022 &amp; 2022/2023 has more defected beans.</a:t>
            </a:r>
          </a:p>
          <a:p>
            <a:pPr marR="0" lvl="0" algn="just">
              <a:lnSpc>
                <a:spcPct val="150000"/>
              </a:lnSpc>
              <a:spcBef>
                <a:spcPts val="0"/>
              </a:spcBef>
              <a:spcAft>
                <a:spcPts val="0"/>
              </a:spcAft>
            </a:pPr>
            <a:r>
              <a:rPr lang="en-US" sz="1600" dirty="0">
                <a:solidFill>
                  <a:schemeClr val="accent1">
                    <a:lumMod val="50000"/>
                  </a:schemeClr>
                </a:solidFill>
                <a:latin typeface="Berkshire Swash"/>
                <a:sym typeface="Open Sans"/>
              </a:rPr>
              <a:t>Note : </a:t>
            </a:r>
            <a:r>
              <a:rPr lang="en-US" sz="1600" dirty="0">
                <a:solidFill>
                  <a:schemeClr val="accent6">
                    <a:lumMod val="75000"/>
                  </a:schemeClr>
                </a:solidFill>
                <a:latin typeface="Berkshire Swash"/>
                <a:sym typeface="Open Sans"/>
              </a:rPr>
              <a:t>Here, the Coffee Bean production in the respective years and Processed method is high, so it may also be the reason for more defects.</a:t>
            </a:r>
          </a:p>
        </p:txBody>
      </p:sp>
      <p:sp>
        <p:nvSpPr>
          <p:cNvPr id="4" name="Google Shape;21436;p61">
            <a:extLst>
              <a:ext uri="{FF2B5EF4-FFF2-40B4-BE49-F238E27FC236}">
                <a16:creationId xmlns:a16="http://schemas.microsoft.com/office/drawing/2014/main" id="{842125A2-2209-41EC-F38B-1BAD7E21411B}"/>
              </a:ext>
            </a:extLst>
          </p:cNvPr>
          <p:cNvSpPr txBox="1">
            <a:spLocks/>
          </p:cNvSpPr>
          <p:nvPr/>
        </p:nvSpPr>
        <p:spPr>
          <a:xfrm>
            <a:off x="75944" y="44958"/>
            <a:ext cx="7950455" cy="6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l"/>
            <a:r>
              <a:rPr lang="en-US" dirty="0"/>
              <a:t>Insights:</a:t>
            </a:r>
          </a:p>
        </p:txBody>
      </p:sp>
      <p:grpSp>
        <p:nvGrpSpPr>
          <p:cNvPr id="2" name="Google Shape;26708;p127">
            <a:extLst>
              <a:ext uri="{FF2B5EF4-FFF2-40B4-BE49-F238E27FC236}">
                <a16:creationId xmlns:a16="http://schemas.microsoft.com/office/drawing/2014/main" id="{AEBC37EF-5BB0-26BC-7EE7-4BA150645D82}"/>
              </a:ext>
            </a:extLst>
          </p:cNvPr>
          <p:cNvGrpSpPr/>
          <p:nvPr/>
        </p:nvGrpSpPr>
        <p:grpSpPr>
          <a:xfrm>
            <a:off x="247884" y="1403497"/>
            <a:ext cx="380082" cy="379193"/>
            <a:chOff x="5424975" y="3223066"/>
            <a:chExt cx="1001171" cy="1040800"/>
          </a:xfrm>
        </p:grpSpPr>
        <p:sp>
          <p:nvSpPr>
            <p:cNvPr id="3" name="Google Shape;26709;p127">
              <a:extLst>
                <a:ext uri="{FF2B5EF4-FFF2-40B4-BE49-F238E27FC236}">
                  <a16:creationId xmlns:a16="http://schemas.microsoft.com/office/drawing/2014/main" id="{43311136-73ED-6C0A-B008-C7641D4C1FCA}"/>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710;p127">
              <a:extLst>
                <a:ext uri="{FF2B5EF4-FFF2-40B4-BE49-F238E27FC236}">
                  <a16:creationId xmlns:a16="http://schemas.microsoft.com/office/drawing/2014/main" id="{8CE53643-9274-9B5D-18D2-4D7DB48EE27D}"/>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711;p127">
              <a:extLst>
                <a:ext uri="{FF2B5EF4-FFF2-40B4-BE49-F238E27FC236}">
                  <a16:creationId xmlns:a16="http://schemas.microsoft.com/office/drawing/2014/main" id="{84DCC8CA-676D-F0B3-8D75-F72B0C7A413B}"/>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712;p127">
              <a:extLst>
                <a:ext uri="{FF2B5EF4-FFF2-40B4-BE49-F238E27FC236}">
                  <a16:creationId xmlns:a16="http://schemas.microsoft.com/office/drawing/2014/main" id="{2AFC48C6-FDCC-77DE-8BDB-E15B9030662F}"/>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713;p127">
              <a:extLst>
                <a:ext uri="{FF2B5EF4-FFF2-40B4-BE49-F238E27FC236}">
                  <a16:creationId xmlns:a16="http://schemas.microsoft.com/office/drawing/2014/main" id="{BDF4A765-AE1D-0BBC-DFA5-D650806075F4}"/>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714;p127">
              <a:extLst>
                <a:ext uri="{FF2B5EF4-FFF2-40B4-BE49-F238E27FC236}">
                  <a16:creationId xmlns:a16="http://schemas.microsoft.com/office/drawing/2014/main" id="{EC609E8E-6950-7C50-48C9-B5B103FD057F}"/>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15;p127">
              <a:extLst>
                <a:ext uri="{FF2B5EF4-FFF2-40B4-BE49-F238E27FC236}">
                  <a16:creationId xmlns:a16="http://schemas.microsoft.com/office/drawing/2014/main" id="{422CA1AD-4B3E-161B-EE2E-5B91C0B3E52F}"/>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716;p127">
              <a:extLst>
                <a:ext uri="{FF2B5EF4-FFF2-40B4-BE49-F238E27FC236}">
                  <a16:creationId xmlns:a16="http://schemas.microsoft.com/office/drawing/2014/main" id="{876BFA29-EAE4-F443-D2D9-EC922E88B87E}"/>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717;p127">
              <a:extLst>
                <a:ext uri="{FF2B5EF4-FFF2-40B4-BE49-F238E27FC236}">
                  <a16:creationId xmlns:a16="http://schemas.microsoft.com/office/drawing/2014/main" id="{9C77D968-F86F-0779-9DD4-E5A92F9E05A5}"/>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718;p127">
              <a:extLst>
                <a:ext uri="{FF2B5EF4-FFF2-40B4-BE49-F238E27FC236}">
                  <a16:creationId xmlns:a16="http://schemas.microsoft.com/office/drawing/2014/main" id="{C3AC263C-2CD8-C119-E412-4824E404A967}"/>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719;p127">
              <a:extLst>
                <a:ext uri="{FF2B5EF4-FFF2-40B4-BE49-F238E27FC236}">
                  <a16:creationId xmlns:a16="http://schemas.microsoft.com/office/drawing/2014/main" id="{DAF43FFD-089B-E2F3-623B-6EE8B77255DC}"/>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720;p127">
              <a:extLst>
                <a:ext uri="{FF2B5EF4-FFF2-40B4-BE49-F238E27FC236}">
                  <a16:creationId xmlns:a16="http://schemas.microsoft.com/office/drawing/2014/main" id="{85A8D639-B2EE-7C05-87D1-F3D9D138918C}"/>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721;p127">
              <a:extLst>
                <a:ext uri="{FF2B5EF4-FFF2-40B4-BE49-F238E27FC236}">
                  <a16:creationId xmlns:a16="http://schemas.microsoft.com/office/drawing/2014/main" id="{FCDB341C-2529-059C-F3E8-221C1D673AD4}"/>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722;p127">
              <a:extLst>
                <a:ext uri="{FF2B5EF4-FFF2-40B4-BE49-F238E27FC236}">
                  <a16:creationId xmlns:a16="http://schemas.microsoft.com/office/drawing/2014/main" id="{42168BB8-CCBE-86E9-2964-9D76C7C1C0B9}"/>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723;p127">
              <a:extLst>
                <a:ext uri="{FF2B5EF4-FFF2-40B4-BE49-F238E27FC236}">
                  <a16:creationId xmlns:a16="http://schemas.microsoft.com/office/drawing/2014/main" id="{5DAD898F-F17F-D9C0-3528-43DC83EB10B3}"/>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724;p127">
              <a:extLst>
                <a:ext uri="{FF2B5EF4-FFF2-40B4-BE49-F238E27FC236}">
                  <a16:creationId xmlns:a16="http://schemas.microsoft.com/office/drawing/2014/main" id="{87BEE0F7-60D6-CC0C-28D8-3BDBC9D83B3A}"/>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725;p127">
              <a:extLst>
                <a:ext uri="{FF2B5EF4-FFF2-40B4-BE49-F238E27FC236}">
                  <a16:creationId xmlns:a16="http://schemas.microsoft.com/office/drawing/2014/main" id="{E929A4C1-EE2C-E5FE-9A7F-633759F4D76B}"/>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726;p127">
              <a:extLst>
                <a:ext uri="{FF2B5EF4-FFF2-40B4-BE49-F238E27FC236}">
                  <a16:creationId xmlns:a16="http://schemas.microsoft.com/office/drawing/2014/main" id="{CF4D4069-CF35-25AC-AC51-1C0DDE0582B5}"/>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727;p127">
              <a:extLst>
                <a:ext uri="{FF2B5EF4-FFF2-40B4-BE49-F238E27FC236}">
                  <a16:creationId xmlns:a16="http://schemas.microsoft.com/office/drawing/2014/main" id="{39D5F7AF-2DBB-0E82-6BD4-A1417EF490A1}"/>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728;p127">
              <a:extLst>
                <a:ext uri="{FF2B5EF4-FFF2-40B4-BE49-F238E27FC236}">
                  <a16:creationId xmlns:a16="http://schemas.microsoft.com/office/drawing/2014/main" id="{8726C7C1-3064-C464-F852-987A42A02329}"/>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29;p127">
              <a:extLst>
                <a:ext uri="{FF2B5EF4-FFF2-40B4-BE49-F238E27FC236}">
                  <a16:creationId xmlns:a16="http://schemas.microsoft.com/office/drawing/2014/main" id="{AECFB692-47E9-23BF-9787-0B7AF6E78A38}"/>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730;p127">
              <a:extLst>
                <a:ext uri="{FF2B5EF4-FFF2-40B4-BE49-F238E27FC236}">
                  <a16:creationId xmlns:a16="http://schemas.microsoft.com/office/drawing/2014/main" id="{4028CD36-DC65-D71D-DABC-9B30F89DD29C}"/>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6708;p127">
            <a:extLst>
              <a:ext uri="{FF2B5EF4-FFF2-40B4-BE49-F238E27FC236}">
                <a16:creationId xmlns:a16="http://schemas.microsoft.com/office/drawing/2014/main" id="{F880B726-5C6F-F307-2E9C-95F09CCB94FF}"/>
              </a:ext>
            </a:extLst>
          </p:cNvPr>
          <p:cNvGrpSpPr/>
          <p:nvPr/>
        </p:nvGrpSpPr>
        <p:grpSpPr>
          <a:xfrm>
            <a:off x="247884" y="1748106"/>
            <a:ext cx="380082" cy="379193"/>
            <a:chOff x="5424975" y="3223066"/>
            <a:chExt cx="1001171" cy="1040800"/>
          </a:xfrm>
        </p:grpSpPr>
        <p:sp>
          <p:nvSpPr>
            <p:cNvPr id="28" name="Google Shape;26709;p127">
              <a:extLst>
                <a:ext uri="{FF2B5EF4-FFF2-40B4-BE49-F238E27FC236}">
                  <a16:creationId xmlns:a16="http://schemas.microsoft.com/office/drawing/2014/main" id="{AC3C8A9E-B266-5645-BD81-C903B1100999}"/>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710;p127">
              <a:extLst>
                <a:ext uri="{FF2B5EF4-FFF2-40B4-BE49-F238E27FC236}">
                  <a16:creationId xmlns:a16="http://schemas.microsoft.com/office/drawing/2014/main" id="{41BA9715-5085-858F-A8EE-BDF9DE2265BA}"/>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711;p127">
              <a:extLst>
                <a:ext uri="{FF2B5EF4-FFF2-40B4-BE49-F238E27FC236}">
                  <a16:creationId xmlns:a16="http://schemas.microsoft.com/office/drawing/2014/main" id="{AC1E0513-F5F6-3636-EBF0-FE41DAB8586D}"/>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712;p127">
              <a:extLst>
                <a:ext uri="{FF2B5EF4-FFF2-40B4-BE49-F238E27FC236}">
                  <a16:creationId xmlns:a16="http://schemas.microsoft.com/office/drawing/2014/main" id="{8BD8ED5F-6404-659E-95B6-9F5180A6AA98}"/>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713;p127">
              <a:extLst>
                <a:ext uri="{FF2B5EF4-FFF2-40B4-BE49-F238E27FC236}">
                  <a16:creationId xmlns:a16="http://schemas.microsoft.com/office/drawing/2014/main" id="{BC0860AE-D793-B314-E808-150DDD7E3EE7}"/>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714;p127">
              <a:extLst>
                <a:ext uri="{FF2B5EF4-FFF2-40B4-BE49-F238E27FC236}">
                  <a16:creationId xmlns:a16="http://schemas.microsoft.com/office/drawing/2014/main" id="{05378D80-DA1D-80D0-3721-17A887E19DBD}"/>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715;p127">
              <a:extLst>
                <a:ext uri="{FF2B5EF4-FFF2-40B4-BE49-F238E27FC236}">
                  <a16:creationId xmlns:a16="http://schemas.microsoft.com/office/drawing/2014/main" id="{78187C55-9C82-7932-ECD9-F8AE7674EDD2}"/>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716;p127">
              <a:extLst>
                <a:ext uri="{FF2B5EF4-FFF2-40B4-BE49-F238E27FC236}">
                  <a16:creationId xmlns:a16="http://schemas.microsoft.com/office/drawing/2014/main" id="{BEAC986F-1FBE-6A56-CB8D-5E8F5ACDB01D}"/>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17;p127">
              <a:extLst>
                <a:ext uri="{FF2B5EF4-FFF2-40B4-BE49-F238E27FC236}">
                  <a16:creationId xmlns:a16="http://schemas.microsoft.com/office/drawing/2014/main" id="{9B0B1847-DB7B-DE3A-E36E-A852099F4F74}"/>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718;p127">
              <a:extLst>
                <a:ext uri="{FF2B5EF4-FFF2-40B4-BE49-F238E27FC236}">
                  <a16:creationId xmlns:a16="http://schemas.microsoft.com/office/drawing/2014/main" id="{E18D943F-D3D5-7F48-149E-ADD8D7508A22}"/>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19;p127">
              <a:extLst>
                <a:ext uri="{FF2B5EF4-FFF2-40B4-BE49-F238E27FC236}">
                  <a16:creationId xmlns:a16="http://schemas.microsoft.com/office/drawing/2014/main" id="{E5529849-C8A6-A823-C0F2-C0E35F8FDA26}"/>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720;p127">
              <a:extLst>
                <a:ext uri="{FF2B5EF4-FFF2-40B4-BE49-F238E27FC236}">
                  <a16:creationId xmlns:a16="http://schemas.microsoft.com/office/drawing/2014/main" id="{7D920936-FE00-E9E1-43EA-6563E7FB80CA}"/>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721;p127">
              <a:extLst>
                <a:ext uri="{FF2B5EF4-FFF2-40B4-BE49-F238E27FC236}">
                  <a16:creationId xmlns:a16="http://schemas.microsoft.com/office/drawing/2014/main" id="{99D69B64-D3A1-614D-415A-F5E5FE79E5E5}"/>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22;p127">
              <a:extLst>
                <a:ext uri="{FF2B5EF4-FFF2-40B4-BE49-F238E27FC236}">
                  <a16:creationId xmlns:a16="http://schemas.microsoft.com/office/drawing/2014/main" id="{2DB915C9-5050-B9D0-6313-49F420F5BE16}"/>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23;p127">
              <a:extLst>
                <a:ext uri="{FF2B5EF4-FFF2-40B4-BE49-F238E27FC236}">
                  <a16:creationId xmlns:a16="http://schemas.microsoft.com/office/drawing/2014/main" id="{268DF3B4-E6C1-9A44-A276-D9AEE4074F47}"/>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24;p127">
              <a:extLst>
                <a:ext uri="{FF2B5EF4-FFF2-40B4-BE49-F238E27FC236}">
                  <a16:creationId xmlns:a16="http://schemas.microsoft.com/office/drawing/2014/main" id="{51ACCDA1-A7A7-7DEA-21B2-4FA3FA6D30DD}"/>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25;p127">
              <a:extLst>
                <a:ext uri="{FF2B5EF4-FFF2-40B4-BE49-F238E27FC236}">
                  <a16:creationId xmlns:a16="http://schemas.microsoft.com/office/drawing/2014/main" id="{30C35CAD-7382-CC62-1FC0-4E42FC259B1D}"/>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26;p127">
              <a:extLst>
                <a:ext uri="{FF2B5EF4-FFF2-40B4-BE49-F238E27FC236}">
                  <a16:creationId xmlns:a16="http://schemas.microsoft.com/office/drawing/2014/main" id="{03D8665D-4E96-DCD5-4171-C8D97EB61FB9}"/>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727;p127">
              <a:extLst>
                <a:ext uri="{FF2B5EF4-FFF2-40B4-BE49-F238E27FC236}">
                  <a16:creationId xmlns:a16="http://schemas.microsoft.com/office/drawing/2014/main" id="{51D42BBC-F6CC-DEBC-2ABE-910BE9361691}"/>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728;p127">
              <a:extLst>
                <a:ext uri="{FF2B5EF4-FFF2-40B4-BE49-F238E27FC236}">
                  <a16:creationId xmlns:a16="http://schemas.microsoft.com/office/drawing/2014/main" id="{5EDB1BEF-04F2-2FC5-FBB7-784337C0AD15}"/>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729;p127">
              <a:extLst>
                <a:ext uri="{FF2B5EF4-FFF2-40B4-BE49-F238E27FC236}">
                  <a16:creationId xmlns:a16="http://schemas.microsoft.com/office/drawing/2014/main" id="{DE3377F6-3C01-E961-B49E-433AAE586048}"/>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730;p127">
              <a:extLst>
                <a:ext uri="{FF2B5EF4-FFF2-40B4-BE49-F238E27FC236}">
                  <a16:creationId xmlns:a16="http://schemas.microsoft.com/office/drawing/2014/main" id="{83C4A2B5-12FE-13B0-F02A-61147892D92D}"/>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6708;p127">
            <a:extLst>
              <a:ext uri="{FF2B5EF4-FFF2-40B4-BE49-F238E27FC236}">
                <a16:creationId xmlns:a16="http://schemas.microsoft.com/office/drawing/2014/main" id="{06AE2254-CD35-EC3C-75FA-2AF99080ED24}"/>
              </a:ext>
            </a:extLst>
          </p:cNvPr>
          <p:cNvGrpSpPr/>
          <p:nvPr/>
        </p:nvGrpSpPr>
        <p:grpSpPr>
          <a:xfrm>
            <a:off x="244926" y="2112284"/>
            <a:ext cx="380082" cy="379193"/>
            <a:chOff x="5424975" y="3223066"/>
            <a:chExt cx="1001171" cy="1040800"/>
          </a:xfrm>
        </p:grpSpPr>
        <p:sp>
          <p:nvSpPr>
            <p:cNvPr id="51" name="Google Shape;26709;p127">
              <a:extLst>
                <a:ext uri="{FF2B5EF4-FFF2-40B4-BE49-F238E27FC236}">
                  <a16:creationId xmlns:a16="http://schemas.microsoft.com/office/drawing/2014/main" id="{E3382000-27C8-194B-50CB-BDD76134EC0B}"/>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710;p127">
              <a:extLst>
                <a:ext uri="{FF2B5EF4-FFF2-40B4-BE49-F238E27FC236}">
                  <a16:creationId xmlns:a16="http://schemas.microsoft.com/office/drawing/2014/main" id="{8586367C-F05D-0F65-0E47-9002A2E85A39}"/>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711;p127">
              <a:extLst>
                <a:ext uri="{FF2B5EF4-FFF2-40B4-BE49-F238E27FC236}">
                  <a16:creationId xmlns:a16="http://schemas.microsoft.com/office/drawing/2014/main" id="{93106E98-5CAE-66B6-9EC0-D010327C46DF}"/>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712;p127">
              <a:extLst>
                <a:ext uri="{FF2B5EF4-FFF2-40B4-BE49-F238E27FC236}">
                  <a16:creationId xmlns:a16="http://schemas.microsoft.com/office/drawing/2014/main" id="{C8B53BAC-071E-A092-948C-AFF4D6788885}"/>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713;p127">
              <a:extLst>
                <a:ext uri="{FF2B5EF4-FFF2-40B4-BE49-F238E27FC236}">
                  <a16:creationId xmlns:a16="http://schemas.microsoft.com/office/drawing/2014/main" id="{68EE89B0-2724-CD5E-7BC7-06250AA75D6E}"/>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714;p127">
              <a:extLst>
                <a:ext uri="{FF2B5EF4-FFF2-40B4-BE49-F238E27FC236}">
                  <a16:creationId xmlns:a16="http://schemas.microsoft.com/office/drawing/2014/main" id="{8AD129BF-2B62-F62D-4CF0-7C5799F8C30B}"/>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715;p127">
              <a:extLst>
                <a:ext uri="{FF2B5EF4-FFF2-40B4-BE49-F238E27FC236}">
                  <a16:creationId xmlns:a16="http://schemas.microsoft.com/office/drawing/2014/main" id="{A420FB46-A955-8C21-4C49-6A3626B11766}"/>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716;p127">
              <a:extLst>
                <a:ext uri="{FF2B5EF4-FFF2-40B4-BE49-F238E27FC236}">
                  <a16:creationId xmlns:a16="http://schemas.microsoft.com/office/drawing/2014/main" id="{977594DB-1C2B-1B29-107D-7CB462164534}"/>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17;p127">
              <a:extLst>
                <a:ext uri="{FF2B5EF4-FFF2-40B4-BE49-F238E27FC236}">
                  <a16:creationId xmlns:a16="http://schemas.microsoft.com/office/drawing/2014/main" id="{75928561-7E91-3FDA-3EBA-2055332B5738}"/>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718;p127">
              <a:extLst>
                <a:ext uri="{FF2B5EF4-FFF2-40B4-BE49-F238E27FC236}">
                  <a16:creationId xmlns:a16="http://schemas.microsoft.com/office/drawing/2014/main" id="{33FCC884-6603-7346-0EB4-7CF3F85B8875}"/>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19;p127">
              <a:extLst>
                <a:ext uri="{FF2B5EF4-FFF2-40B4-BE49-F238E27FC236}">
                  <a16:creationId xmlns:a16="http://schemas.microsoft.com/office/drawing/2014/main" id="{8E751B84-62E0-559B-3158-96F940A67771}"/>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20;p127">
              <a:extLst>
                <a:ext uri="{FF2B5EF4-FFF2-40B4-BE49-F238E27FC236}">
                  <a16:creationId xmlns:a16="http://schemas.microsoft.com/office/drawing/2014/main" id="{099B1F46-1BA6-C4B5-5F7A-7EC27094AF9B}"/>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21;p127">
              <a:extLst>
                <a:ext uri="{FF2B5EF4-FFF2-40B4-BE49-F238E27FC236}">
                  <a16:creationId xmlns:a16="http://schemas.microsoft.com/office/drawing/2014/main" id="{23F659CF-872E-8282-B2D2-0E76E0517768}"/>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722;p127">
              <a:extLst>
                <a:ext uri="{FF2B5EF4-FFF2-40B4-BE49-F238E27FC236}">
                  <a16:creationId xmlns:a16="http://schemas.microsoft.com/office/drawing/2014/main" id="{BD14A0B4-A7DD-D0AD-E338-41F235A63C97}"/>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723;p127">
              <a:extLst>
                <a:ext uri="{FF2B5EF4-FFF2-40B4-BE49-F238E27FC236}">
                  <a16:creationId xmlns:a16="http://schemas.microsoft.com/office/drawing/2014/main" id="{F5777FEC-0525-58CB-CBE9-67ACBB91B34B}"/>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724;p127">
              <a:extLst>
                <a:ext uri="{FF2B5EF4-FFF2-40B4-BE49-F238E27FC236}">
                  <a16:creationId xmlns:a16="http://schemas.microsoft.com/office/drawing/2014/main" id="{3FFEF6F4-95DC-0CFA-B50A-4349BAFED527}"/>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725;p127">
              <a:extLst>
                <a:ext uri="{FF2B5EF4-FFF2-40B4-BE49-F238E27FC236}">
                  <a16:creationId xmlns:a16="http://schemas.microsoft.com/office/drawing/2014/main" id="{277D0E7C-31DD-4624-8A69-7BEF81ADE03F}"/>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726;p127">
              <a:extLst>
                <a:ext uri="{FF2B5EF4-FFF2-40B4-BE49-F238E27FC236}">
                  <a16:creationId xmlns:a16="http://schemas.microsoft.com/office/drawing/2014/main" id="{FE8B6060-1EDB-7CBC-29D9-F15DB9848BFB}"/>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727;p127">
              <a:extLst>
                <a:ext uri="{FF2B5EF4-FFF2-40B4-BE49-F238E27FC236}">
                  <a16:creationId xmlns:a16="http://schemas.microsoft.com/office/drawing/2014/main" id="{7A3F6051-5250-69BA-ACBA-C0A244F761FD}"/>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728;p127">
              <a:extLst>
                <a:ext uri="{FF2B5EF4-FFF2-40B4-BE49-F238E27FC236}">
                  <a16:creationId xmlns:a16="http://schemas.microsoft.com/office/drawing/2014/main" id="{5CE6549E-F3D6-FF02-32DE-2B9F8C735928}"/>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729;p127">
              <a:extLst>
                <a:ext uri="{FF2B5EF4-FFF2-40B4-BE49-F238E27FC236}">
                  <a16:creationId xmlns:a16="http://schemas.microsoft.com/office/drawing/2014/main" id="{BA3D174E-AA02-E641-81D1-473A0D9B97AF}"/>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730;p127">
              <a:extLst>
                <a:ext uri="{FF2B5EF4-FFF2-40B4-BE49-F238E27FC236}">
                  <a16:creationId xmlns:a16="http://schemas.microsoft.com/office/drawing/2014/main" id="{D8B703BE-DE56-D499-D313-25C9A94187B2}"/>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6708;p127">
            <a:extLst>
              <a:ext uri="{FF2B5EF4-FFF2-40B4-BE49-F238E27FC236}">
                <a16:creationId xmlns:a16="http://schemas.microsoft.com/office/drawing/2014/main" id="{0D0BFCA8-20BA-669F-570A-AD2B46D6A152}"/>
              </a:ext>
            </a:extLst>
          </p:cNvPr>
          <p:cNvGrpSpPr/>
          <p:nvPr/>
        </p:nvGrpSpPr>
        <p:grpSpPr>
          <a:xfrm>
            <a:off x="253717" y="2444883"/>
            <a:ext cx="380082" cy="379193"/>
            <a:chOff x="5424975" y="3223066"/>
            <a:chExt cx="1001171" cy="1040800"/>
          </a:xfrm>
        </p:grpSpPr>
        <p:sp>
          <p:nvSpPr>
            <p:cNvPr id="74" name="Google Shape;26709;p127">
              <a:extLst>
                <a:ext uri="{FF2B5EF4-FFF2-40B4-BE49-F238E27FC236}">
                  <a16:creationId xmlns:a16="http://schemas.microsoft.com/office/drawing/2014/main" id="{5A380C94-AFA3-3D78-2F08-54A8AB5DA37B}"/>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710;p127">
              <a:extLst>
                <a:ext uri="{FF2B5EF4-FFF2-40B4-BE49-F238E27FC236}">
                  <a16:creationId xmlns:a16="http://schemas.microsoft.com/office/drawing/2014/main" id="{A87F21AE-FFF0-34C7-16EE-F893486BE39C}"/>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711;p127">
              <a:extLst>
                <a:ext uri="{FF2B5EF4-FFF2-40B4-BE49-F238E27FC236}">
                  <a16:creationId xmlns:a16="http://schemas.microsoft.com/office/drawing/2014/main" id="{A0FFD298-2A95-0326-BEA8-9A6D028867BB}"/>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712;p127">
              <a:extLst>
                <a:ext uri="{FF2B5EF4-FFF2-40B4-BE49-F238E27FC236}">
                  <a16:creationId xmlns:a16="http://schemas.microsoft.com/office/drawing/2014/main" id="{DFD125F1-A881-CCDD-E8B0-3628F30A2DCD}"/>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713;p127">
              <a:extLst>
                <a:ext uri="{FF2B5EF4-FFF2-40B4-BE49-F238E27FC236}">
                  <a16:creationId xmlns:a16="http://schemas.microsoft.com/office/drawing/2014/main" id="{2FF0469F-529A-5282-D671-CDAAC9235559}"/>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714;p127">
              <a:extLst>
                <a:ext uri="{FF2B5EF4-FFF2-40B4-BE49-F238E27FC236}">
                  <a16:creationId xmlns:a16="http://schemas.microsoft.com/office/drawing/2014/main" id="{3DCF4B8D-CA80-1838-5B47-3E1E916B3C58}"/>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715;p127">
              <a:extLst>
                <a:ext uri="{FF2B5EF4-FFF2-40B4-BE49-F238E27FC236}">
                  <a16:creationId xmlns:a16="http://schemas.microsoft.com/office/drawing/2014/main" id="{63FC88CB-D26F-7810-D489-2C55283C01AE}"/>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716;p127">
              <a:extLst>
                <a:ext uri="{FF2B5EF4-FFF2-40B4-BE49-F238E27FC236}">
                  <a16:creationId xmlns:a16="http://schemas.microsoft.com/office/drawing/2014/main" id="{F7826942-FEDA-B110-6A17-E578C2DA29D5}"/>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717;p127">
              <a:extLst>
                <a:ext uri="{FF2B5EF4-FFF2-40B4-BE49-F238E27FC236}">
                  <a16:creationId xmlns:a16="http://schemas.microsoft.com/office/drawing/2014/main" id="{8CCFC848-8430-2A91-6F55-15655F86D333}"/>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718;p127">
              <a:extLst>
                <a:ext uri="{FF2B5EF4-FFF2-40B4-BE49-F238E27FC236}">
                  <a16:creationId xmlns:a16="http://schemas.microsoft.com/office/drawing/2014/main" id="{C1D22244-D4BD-65DC-63C1-9CDCBAE3A473}"/>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719;p127">
              <a:extLst>
                <a:ext uri="{FF2B5EF4-FFF2-40B4-BE49-F238E27FC236}">
                  <a16:creationId xmlns:a16="http://schemas.microsoft.com/office/drawing/2014/main" id="{D1BA0791-5E73-103D-BB2F-BD84C2E2F3BF}"/>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720;p127">
              <a:extLst>
                <a:ext uri="{FF2B5EF4-FFF2-40B4-BE49-F238E27FC236}">
                  <a16:creationId xmlns:a16="http://schemas.microsoft.com/office/drawing/2014/main" id="{34C7DEB4-DC34-AD82-B45D-48AE68297B30}"/>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721;p127">
              <a:extLst>
                <a:ext uri="{FF2B5EF4-FFF2-40B4-BE49-F238E27FC236}">
                  <a16:creationId xmlns:a16="http://schemas.microsoft.com/office/drawing/2014/main" id="{E5265374-C87A-10C4-1F09-1E8114B31E2D}"/>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722;p127">
              <a:extLst>
                <a:ext uri="{FF2B5EF4-FFF2-40B4-BE49-F238E27FC236}">
                  <a16:creationId xmlns:a16="http://schemas.microsoft.com/office/drawing/2014/main" id="{578789EC-AB7D-BD84-9B54-20BF82530BE6}"/>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723;p127">
              <a:extLst>
                <a:ext uri="{FF2B5EF4-FFF2-40B4-BE49-F238E27FC236}">
                  <a16:creationId xmlns:a16="http://schemas.microsoft.com/office/drawing/2014/main" id="{C62F5697-14D9-A825-0445-5680C6DABD8C}"/>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724;p127">
              <a:extLst>
                <a:ext uri="{FF2B5EF4-FFF2-40B4-BE49-F238E27FC236}">
                  <a16:creationId xmlns:a16="http://schemas.microsoft.com/office/drawing/2014/main" id="{C4103048-7442-13EA-4187-3614DC17F4EB}"/>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725;p127">
              <a:extLst>
                <a:ext uri="{FF2B5EF4-FFF2-40B4-BE49-F238E27FC236}">
                  <a16:creationId xmlns:a16="http://schemas.microsoft.com/office/drawing/2014/main" id="{718E3A26-8994-5906-5FEC-55465F0B4EC9}"/>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726;p127">
              <a:extLst>
                <a:ext uri="{FF2B5EF4-FFF2-40B4-BE49-F238E27FC236}">
                  <a16:creationId xmlns:a16="http://schemas.microsoft.com/office/drawing/2014/main" id="{77B24423-E530-D49A-901D-E9B60B84E89E}"/>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727;p127">
              <a:extLst>
                <a:ext uri="{FF2B5EF4-FFF2-40B4-BE49-F238E27FC236}">
                  <a16:creationId xmlns:a16="http://schemas.microsoft.com/office/drawing/2014/main" id="{D67CCFBC-FB25-A5B5-4FB1-6F6ACCFA6D5A}"/>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728;p127">
              <a:extLst>
                <a:ext uri="{FF2B5EF4-FFF2-40B4-BE49-F238E27FC236}">
                  <a16:creationId xmlns:a16="http://schemas.microsoft.com/office/drawing/2014/main" id="{F768DE5A-3F27-82EF-1E3A-00DF36B99DF9}"/>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729;p127">
              <a:extLst>
                <a:ext uri="{FF2B5EF4-FFF2-40B4-BE49-F238E27FC236}">
                  <a16:creationId xmlns:a16="http://schemas.microsoft.com/office/drawing/2014/main" id="{742DF3DD-02BC-101A-148D-A2DC8E28CDDE}"/>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730;p127">
              <a:extLst>
                <a:ext uri="{FF2B5EF4-FFF2-40B4-BE49-F238E27FC236}">
                  <a16:creationId xmlns:a16="http://schemas.microsoft.com/office/drawing/2014/main" id="{1704AA41-952D-339A-A7BF-AB4F4912173C}"/>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26708;p127">
            <a:extLst>
              <a:ext uri="{FF2B5EF4-FFF2-40B4-BE49-F238E27FC236}">
                <a16:creationId xmlns:a16="http://schemas.microsoft.com/office/drawing/2014/main" id="{A3CF7096-43A8-DD0A-F920-4AB065FA3B04}"/>
              </a:ext>
            </a:extLst>
          </p:cNvPr>
          <p:cNvGrpSpPr/>
          <p:nvPr/>
        </p:nvGrpSpPr>
        <p:grpSpPr>
          <a:xfrm>
            <a:off x="268076" y="2856545"/>
            <a:ext cx="380082" cy="379193"/>
            <a:chOff x="5424975" y="3223066"/>
            <a:chExt cx="1001171" cy="1040800"/>
          </a:xfrm>
        </p:grpSpPr>
        <p:sp>
          <p:nvSpPr>
            <p:cNvPr id="97" name="Google Shape;26709;p127">
              <a:extLst>
                <a:ext uri="{FF2B5EF4-FFF2-40B4-BE49-F238E27FC236}">
                  <a16:creationId xmlns:a16="http://schemas.microsoft.com/office/drawing/2014/main" id="{952206B3-A255-E7BF-1870-88B89331F42E}"/>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710;p127">
              <a:extLst>
                <a:ext uri="{FF2B5EF4-FFF2-40B4-BE49-F238E27FC236}">
                  <a16:creationId xmlns:a16="http://schemas.microsoft.com/office/drawing/2014/main" id="{510D14CA-AC6E-6952-5682-BAF09BBD3BC4}"/>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711;p127">
              <a:extLst>
                <a:ext uri="{FF2B5EF4-FFF2-40B4-BE49-F238E27FC236}">
                  <a16:creationId xmlns:a16="http://schemas.microsoft.com/office/drawing/2014/main" id="{A1D43E92-C9AE-D89B-0B11-83067243F4F3}"/>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712;p127">
              <a:extLst>
                <a:ext uri="{FF2B5EF4-FFF2-40B4-BE49-F238E27FC236}">
                  <a16:creationId xmlns:a16="http://schemas.microsoft.com/office/drawing/2014/main" id="{6B1C02BA-3E05-C686-C286-72A6EA04B2A1}"/>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713;p127">
              <a:extLst>
                <a:ext uri="{FF2B5EF4-FFF2-40B4-BE49-F238E27FC236}">
                  <a16:creationId xmlns:a16="http://schemas.microsoft.com/office/drawing/2014/main" id="{644306B8-ED5C-B890-5088-63601138D94F}"/>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714;p127">
              <a:extLst>
                <a:ext uri="{FF2B5EF4-FFF2-40B4-BE49-F238E27FC236}">
                  <a16:creationId xmlns:a16="http://schemas.microsoft.com/office/drawing/2014/main" id="{C935D31B-2B3B-5620-72BD-4E0AF7B87ACA}"/>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715;p127">
              <a:extLst>
                <a:ext uri="{FF2B5EF4-FFF2-40B4-BE49-F238E27FC236}">
                  <a16:creationId xmlns:a16="http://schemas.microsoft.com/office/drawing/2014/main" id="{4FE5B19C-3D34-F9EB-0F53-F25579AA07FF}"/>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716;p127">
              <a:extLst>
                <a:ext uri="{FF2B5EF4-FFF2-40B4-BE49-F238E27FC236}">
                  <a16:creationId xmlns:a16="http://schemas.microsoft.com/office/drawing/2014/main" id="{C9C4D06C-5AA8-FBF1-CBA2-F067172431AE}"/>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717;p127">
              <a:extLst>
                <a:ext uri="{FF2B5EF4-FFF2-40B4-BE49-F238E27FC236}">
                  <a16:creationId xmlns:a16="http://schemas.microsoft.com/office/drawing/2014/main" id="{0F625937-FC6C-CC64-318F-51B909A334F5}"/>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718;p127">
              <a:extLst>
                <a:ext uri="{FF2B5EF4-FFF2-40B4-BE49-F238E27FC236}">
                  <a16:creationId xmlns:a16="http://schemas.microsoft.com/office/drawing/2014/main" id="{B48351DB-A169-B1AB-ACD4-5AAB23A0C7E3}"/>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719;p127">
              <a:extLst>
                <a:ext uri="{FF2B5EF4-FFF2-40B4-BE49-F238E27FC236}">
                  <a16:creationId xmlns:a16="http://schemas.microsoft.com/office/drawing/2014/main" id="{D7288868-F924-CACE-AB59-FE49BBE155F9}"/>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720;p127">
              <a:extLst>
                <a:ext uri="{FF2B5EF4-FFF2-40B4-BE49-F238E27FC236}">
                  <a16:creationId xmlns:a16="http://schemas.microsoft.com/office/drawing/2014/main" id="{EA859DB2-AA7C-8850-6A29-7710AD436D2D}"/>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721;p127">
              <a:extLst>
                <a:ext uri="{FF2B5EF4-FFF2-40B4-BE49-F238E27FC236}">
                  <a16:creationId xmlns:a16="http://schemas.microsoft.com/office/drawing/2014/main" id="{8640028B-DFEF-A43C-C26F-6172233F874D}"/>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722;p127">
              <a:extLst>
                <a:ext uri="{FF2B5EF4-FFF2-40B4-BE49-F238E27FC236}">
                  <a16:creationId xmlns:a16="http://schemas.microsoft.com/office/drawing/2014/main" id="{161B4BD2-1DFF-7990-436F-57778A5122A1}"/>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723;p127">
              <a:extLst>
                <a:ext uri="{FF2B5EF4-FFF2-40B4-BE49-F238E27FC236}">
                  <a16:creationId xmlns:a16="http://schemas.microsoft.com/office/drawing/2014/main" id="{764FC6CF-4AE3-BA90-1C75-38EB437D9C26}"/>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724;p127">
              <a:extLst>
                <a:ext uri="{FF2B5EF4-FFF2-40B4-BE49-F238E27FC236}">
                  <a16:creationId xmlns:a16="http://schemas.microsoft.com/office/drawing/2014/main" id="{1DD0A035-CA7A-7E3C-E26D-929791270C42}"/>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6725;p127">
              <a:extLst>
                <a:ext uri="{FF2B5EF4-FFF2-40B4-BE49-F238E27FC236}">
                  <a16:creationId xmlns:a16="http://schemas.microsoft.com/office/drawing/2014/main" id="{E011F08E-927B-EFE8-FB2A-DA73872A64A6}"/>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6726;p127">
              <a:extLst>
                <a:ext uri="{FF2B5EF4-FFF2-40B4-BE49-F238E27FC236}">
                  <a16:creationId xmlns:a16="http://schemas.microsoft.com/office/drawing/2014/main" id="{66AB91D9-82DF-EF2E-601C-C12AB43262E2}"/>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727;p127">
              <a:extLst>
                <a:ext uri="{FF2B5EF4-FFF2-40B4-BE49-F238E27FC236}">
                  <a16:creationId xmlns:a16="http://schemas.microsoft.com/office/drawing/2014/main" id="{E9F5020F-44B6-36E4-D80B-02603BD8EBE4}"/>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728;p127">
              <a:extLst>
                <a:ext uri="{FF2B5EF4-FFF2-40B4-BE49-F238E27FC236}">
                  <a16:creationId xmlns:a16="http://schemas.microsoft.com/office/drawing/2014/main" id="{3606E81F-E545-DE54-2D38-5B5193BBA760}"/>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729;p127">
              <a:extLst>
                <a:ext uri="{FF2B5EF4-FFF2-40B4-BE49-F238E27FC236}">
                  <a16:creationId xmlns:a16="http://schemas.microsoft.com/office/drawing/2014/main" id="{B624E544-EC18-318F-158B-CA018BF386DA}"/>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6730;p127">
              <a:extLst>
                <a:ext uri="{FF2B5EF4-FFF2-40B4-BE49-F238E27FC236}">
                  <a16:creationId xmlns:a16="http://schemas.microsoft.com/office/drawing/2014/main" id="{3175AD1B-7AE8-FE61-5870-3851E0B1CD4E}"/>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5482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sp>
        <p:nvSpPr>
          <p:cNvPr id="10" name="TextBox 9">
            <a:extLst>
              <a:ext uri="{FF2B5EF4-FFF2-40B4-BE49-F238E27FC236}">
                <a16:creationId xmlns:a16="http://schemas.microsoft.com/office/drawing/2014/main" id="{CCE73EEE-667D-61C2-5A1B-7D6C1FFA53F9}"/>
              </a:ext>
            </a:extLst>
          </p:cNvPr>
          <p:cNvSpPr txBox="1"/>
          <p:nvPr/>
        </p:nvSpPr>
        <p:spPr>
          <a:xfrm>
            <a:off x="75944" y="631332"/>
            <a:ext cx="8357343" cy="4100546"/>
          </a:xfrm>
          <a:prstGeom prst="rect">
            <a:avLst/>
          </a:prstGeom>
          <a:noFill/>
        </p:spPr>
        <p:txBody>
          <a:bodyPr wrap="square">
            <a:spAutoFit/>
          </a:bodyPr>
          <a:lstStyle/>
          <a:p>
            <a:pPr marR="0" lvl="0" algn="just">
              <a:lnSpc>
                <a:spcPct val="107000"/>
              </a:lnSpc>
              <a:spcBef>
                <a:spcPts val="0"/>
              </a:spcBef>
              <a:spcAft>
                <a:spcPts val="0"/>
              </a:spcAft>
            </a:pPr>
            <a:r>
              <a:rPr lang="en-US" sz="2200" dirty="0">
                <a:solidFill>
                  <a:schemeClr val="accent3">
                    <a:lumMod val="50000"/>
                  </a:schemeClr>
                </a:solidFill>
                <a:latin typeface="Berkshire Swash"/>
              </a:rPr>
              <a:t>How do different variables interact to influence the Total Cup Points, which represent an overall measure of coffee quality?</a:t>
            </a:r>
          </a:p>
          <a:p>
            <a:pPr marL="285750" marR="0" lvl="0" indent="-285750" algn="just">
              <a:lnSpc>
                <a:spcPct val="200000"/>
              </a:lnSpc>
              <a:spcBef>
                <a:spcPts val="0"/>
              </a:spcBef>
              <a:spcAft>
                <a:spcPts val="0"/>
              </a:spcAft>
              <a:buFontTx/>
              <a:buChar char="-"/>
            </a:pPr>
            <a:r>
              <a:rPr lang="en-US" sz="1600" dirty="0">
                <a:solidFill>
                  <a:schemeClr val="accent6">
                    <a:lumMod val="75000"/>
                  </a:schemeClr>
                </a:solidFill>
                <a:latin typeface="Berkshire Swash"/>
                <a:sym typeface="Open Sans"/>
              </a:rPr>
              <a:t>The Overall Cup points of a Coffee is influenced by attributes Acidity, flavor, Aroma, Body, Balance, After taste. The increase in this attributes enhances the Coffee Quality Points.</a:t>
            </a:r>
          </a:p>
          <a:p>
            <a:pPr marL="285750" marR="0" lvl="0" indent="-285750" algn="just">
              <a:lnSpc>
                <a:spcPct val="200000"/>
              </a:lnSpc>
              <a:spcBef>
                <a:spcPts val="0"/>
              </a:spcBef>
              <a:spcAft>
                <a:spcPts val="0"/>
              </a:spcAft>
              <a:buFontTx/>
              <a:buChar char="-"/>
            </a:pPr>
            <a:r>
              <a:rPr lang="en-US" sz="1600" dirty="0">
                <a:solidFill>
                  <a:schemeClr val="accent6">
                    <a:lumMod val="75000"/>
                  </a:schemeClr>
                </a:solidFill>
                <a:latin typeface="Berkshire Swash"/>
                <a:sym typeface="Open Sans"/>
              </a:rPr>
              <a:t>Beans Processed with Double Anaerobic washed, Semi washed &amp; Honey/</a:t>
            </a:r>
            <a:r>
              <a:rPr lang="en-US" sz="1600" dirty="0" err="1">
                <a:solidFill>
                  <a:schemeClr val="accent6">
                    <a:lumMod val="75000"/>
                  </a:schemeClr>
                </a:solidFill>
                <a:latin typeface="Berkshire Swash"/>
                <a:sym typeface="Open Sans"/>
              </a:rPr>
              <a:t>Mossto</a:t>
            </a:r>
            <a:r>
              <a:rPr lang="en-US" sz="1600" dirty="0">
                <a:solidFill>
                  <a:schemeClr val="accent6">
                    <a:lumMod val="75000"/>
                  </a:schemeClr>
                </a:solidFill>
                <a:latin typeface="Berkshire Swash"/>
                <a:sym typeface="Open Sans"/>
              </a:rPr>
              <a:t> methods has high Cup Points.</a:t>
            </a:r>
          </a:p>
          <a:p>
            <a:pPr marL="285750" marR="0" lvl="0" indent="-285750" algn="just">
              <a:lnSpc>
                <a:spcPct val="200000"/>
              </a:lnSpc>
              <a:spcBef>
                <a:spcPts val="0"/>
              </a:spcBef>
              <a:spcAft>
                <a:spcPts val="0"/>
              </a:spcAft>
              <a:buFontTx/>
              <a:buChar char="-"/>
            </a:pPr>
            <a:r>
              <a:rPr lang="en-US" sz="1600" dirty="0">
                <a:solidFill>
                  <a:schemeClr val="accent6">
                    <a:lumMod val="75000"/>
                  </a:schemeClr>
                </a:solidFill>
                <a:latin typeface="Berkshire Swash"/>
                <a:sym typeface="Open Sans"/>
              </a:rPr>
              <a:t>Castillo, Red Bourbon &amp; Sl34+Gesha are top 3 Quality Beans when compared to Cup Points.</a:t>
            </a:r>
          </a:p>
          <a:p>
            <a:pPr marL="285750" marR="0" lvl="0" indent="-285750" algn="just">
              <a:lnSpc>
                <a:spcPct val="200000"/>
              </a:lnSpc>
              <a:spcBef>
                <a:spcPts val="0"/>
              </a:spcBef>
              <a:spcAft>
                <a:spcPts val="0"/>
              </a:spcAft>
              <a:buFontTx/>
              <a:buChar char="-"/>
            </a:pPr>
            <a:r>
              <a:rPr lang="en-US" sz="1600" dirty="0">
                <a:solidFill>
                  <a:schemeClr val="accent6">
                    <a:lumMod val="75000"/>
                  </a:schemeClr>
                </a:solidFill>
                <a:latin typeface="Berkshire Swash"/>
                <a:sym typeface="Open Sans"/>
              </a:rPr>
              <a:t>Ethiopia, Tanzania, Taiwan, </a:t>
            </a:r>
            <a:r>
              <a:rPr lang="en-US" sz="1600" dirty="0" err="1">
                <a:solidFill>
                  <a:schemeClr val="accent6">
                    <a:lumMod val="75000"/>
                  </a:schemeClr>
                </a:solidFill>
                <a:latin typeface="Berkshire Swash"/>
                <a:sym typeface="Open Sans"/>
              </a:rPr>
              <a:t>Gautemela</a:t>
            </a:r>
            <a:r>
              <a:rPr lang="en-US" sz="1600" dirty="0">
                <a:solidFill>
                  <a:schemeClr val="accent6">
                    <a:lumMod val="75000"/>
                  </a:schemeClr>
                </a:solidFill>
                <a:latin typeface="Berkshire Swash"/>
                <a:sym typeface="Open Sans"/>
              </a:rPr>
              <a:t>, </a:t>
            </a:r>
            <a:r>
              <a:rPr lang="en-US" sz="1600" dirty="0" err="1">
                <a:solidFill>
                  <a:schemeClr val="accent6">
                    <a:lumMod val="75000"/>
                  </a:schemeClr>
                </a:solidFill>
                <a:latin typeface="Berkshire Swash"/>
                <a:sym typeface="Open Sans"/>
              </a:rPr>
              <a:t>Madagasarcar</a:t>
            </a:r>
            <a:r>
              <a:rPr lang="en-US" sz="1600" dirty="0">
                <a:solidFill>
                  <a:schemeClr val="accent6">
                    <a:lumMod val="75000"/>
                  </a:schemeClr>
                </a:solidFill>
                <a:latin typeface="Berkshire Swash"/>
                <a:sym typeface="Open Sans"/>
              </a:rPr>
              <a:t> are the top 5 Countries.</a:t>
            </a:r>
          </a:p>
          <a:p>
            <a:pPr marL="285750" marR="0" lvl="0" indent="-285750" algn="just">
              <a:lnSpc>
                <a:spcPct val="150000"/>
              </a:lnSpc>
              <a:spcBef>
                <a:spcPts val="0"/>
              </a:spcBef>
              <a:spcAft>
                <a:spcPts val="0"/>
              </a:spcAft>
              <a:buFontTx/>
              <a:buChar char="-"/>
            </a:pPr>
            <a:endParaRPr lang="en-US" sz="1600" dirty="0">
              <a:solidFill>
                <a:schemeClr val="accent6">
                  <a:lumMod val="75000"/>
                </a:schemeClr>
              </a:solidFill>
              <a:latin typeface="Berkshire Swash"/>
              <a:sym typeface="Open Sans"/>
            </a:endParaRPr>
          </a:p>
        </p:txBody>
      </p:sp>
      <p:sp>
        <p:nvSpPr>
          <p:cNvPr id="4" name="Google Shape;21436;p61">
            <a:extLst>
              <a:ext uri="{FF2B5EF4-FFF2-40B4-BE49-F238E27FC236}">
                <a16:creationId xmlns:a16="http://schemas.microsoft.com/office/drawing/2014/main" id="{842125A2-2209-41EC-F38B-1BAD7E21411B}"/>
              </a:ext>
            </a:extLst>
          </p:cNvPr>
          <p:cNvSpPr txBox="1">
            <a:spLocks/>
          </p:cNvSpPr>
          <p:nvPr/>
        </p:nvSpPr>
        <p:spPr>
          <a:xfrm>
            <a:off x="75944" y="44958"/>
            <a:ext cx="7950455" cy="6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2800" b="0" i="0" u="none" strike="noStrike" cap="none">
                <a:solidFill>
                  <a:schemeClr val="accent2"/>
                </a:solidFill>
                <a:latin typeface="Berkshire Swash"/>
                <a:ea typeface="Berkshire Swash"/>
                <a:cs typeface="Berkshire Swash"/>
                <a:sym typeface="Berkshire Swash"/>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l"/>
            <a:r>
              <a:rPr lang="en-US" dirty="0"/>
              <a:t>Insights:</a:t>
            </a:r>
          </a:p>
        </p:txBody>
      </p:sp>
      <p:grpSp>
        <p:nvGrpSpPr>
          <p:cNvPr id="2" name="Google Shape;26708;p127">
            <a:extLst>
              <a:ext uri="{FF2B5EF4-FFF2-40B4-BE49-F238E27FC236}">
                <a16:creationId xmlns:a16="http://schemas.microsoft.com/office/drawing/2014/main" id="{13725A25-5F9A-AFDA-FA14-2DB86AAE57C7}"/>
              </a:ext>
            </a:extLst>
          </p:cNvPr>
          <p:cNvGrpSpPr/>
          <p:nvPr/>
        </p:nvGrpSpPr>
        <p:grpSpPr>
          <a:xfrm>
            <a:off x="0" y="1438663"/>
            <a:ext cx="380082" cy="379193"/>
            <a:chOff x="5424975" y="3223066"/>
            <a:chExt cx="1001171" cy="1040800"/>
          </a:xfrm>
        </p:grpSpPr>
        <p:sp>
          <p:nvSpPr>
            <p:cNvPr id="3" name="Google Shape;26709;p127">
              <a:extLst>
                <a:ext uri="{FF2B5EF4-FFF2-40B4-BE49-F238E27FC236}">
                  <a16:creationId xmlns:a16="http://schemas.microsoft.com/office/drawing/2014/main" id="{D31DE14D-C035-2E44-ADC2-A0F5ADA62C5E}"/>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710;p127">
              <a:extLst>
                <a:ext uri="{FF2B5EF4-FFF2-40B4-BE49-F238E27FC236}">
                  <a16:creationId xmlns:a16="http://schemas.microsoft.com/office/drawing/2014/main" id="{58407EEB-93B5-BF9D-1DBE-C75D7033A140}"/>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711;p127">
              <a:extLst>
                <a:ext uri="{FF2B5EF4-FFF2-40B4-BE49-F238E27FC236}">
                  <a16:creationId xmlns:a16="http://schemas.microsoft.com/office/drawing/2014/main" id="{C0EC1237-FA15-E33B-CA33-EF74D3BE14E1}"/>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712;p127">
              <a:extLst>
                <a:ext uri="{FF2B5EF4-FFF2-40B4-BE49-F238E27FC236}">
                  <a16:creationId xmlns:a16="http://schemas.microsoft.com/office/drawing/2014/main" id="{E427F15B-13DD-DED3-9AA8-60C46629BFA0}"/>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713;p127">
              <a:extLst>
                <a:ext uri="{FF2B5EF4-FFF2-40B4-BE49-F238E27FC236}">
                  <a16:creationId xmlns:a16="http://schemas.microsoft.com/office/drawing/2014/main" id="{20CA43FE-615D-CBCE-ACC4-AE6F48379412}"/>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714;p127">
              <a:extLst>
                <a:ext uri="{FF2B5EF4-FFF2-40B4-BE49-F238E27FC236}">
                  <a16:creationId xmlns:a16="http://schemas.microsoft.com/office/drawing/2014/main" id="{47C93847-A097-C545-0D2A-AD006EB4D62C}"/>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15;p127">
              <a:extLst>
                <a:ext uri="{FF2B5EF4-FFF2-40B4-BE49-F238E27FC236}">
                  <a16:creationId xmlns:a16="http://schemas.microsoft.com/office/drawing/2014/main" id="{CAE3151E-A39A-C3D0-7A80-0BF47AF65ED2}"/>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716;p127">
              <a:extLst>
                <a:ext uri="{FF2B5EF4-FFF2-40B4-BE49-F238E27FC236}">
                  <a16:creationId xmlns:a16="http://schemas.microsoft.com/office/drawing/2014/main" id="{8DC90F3A-BFA1-BE89-9E9E-2DF64494948D}"/>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717;p127">
              <a:extLst>
                <a:ext uri="{FF2B5EF4-FFF2-40B4-BE49-F238E27FC236}">
                  <a16:creationId xmlns:a16="http://schemas.microsoft.com/office/drawing/2014/main" id="{B79F5038-B4AE-C9B8-5B87-AEDDE88AFD3D}"/>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718;p127">
              <a:extLst>
                <a:ext uri="{FF2B5EF4-FFF2-40B4-BE49-F238E27FC236}">
                  <a16:creationId xmlns:a16="http://schemas.microsoft.com/office/drawing/2014/main" id="{B9BA46A2-945F-C808-F617-05105AA2F400}"/>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719;p127">
              <a:extLst>
                <a:ext uri="{FF2B5EF4-FFF2-40B4-BE49-F238E27FC236}">
                  <a16:creationId xmlns:a16="http://schemas.microsoft.com/office/drawing/2014/main" id="{F6835456-816C-3C67-23AC-5A920FD91930}"/>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720;p127">
              <a:extLst>
                <a:ext uri="{FF2B5EF4-FFF2-40B4-BE49-F238E27FC236}">
                  <a16:creationId xmlns:a16="http://schemas.microsoft.com/office/drawing/2014/main" id="{0DB1E057-8694-FD7D-63D3-B596F279515F}"/>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721;p127">
              <a:extLst>
                <a:ext uri="{FF2B5EF4-FFF2-40B4-BE49-F238E27FC236}">
                  <a16:creationId xmlns:a16="http://schemas.microsoft.com/office/drawing/2014/main" id="{1F592A4E-DE4A-DA0D-FDA0-90EE52207A87}"/>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722;p127">
              <a:extLst>
                <a:ext uri="{FF2B5EF4-FFF2-40B4-BE49-F238E27FC236}">
                  <a16:creationId xmlns:a16="http://schemas.microsoft.com/office/drawing/2014/main" id="{FE0362A8-6EDC-DC2F-32B0-FAFC356BDC8E}"/>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723;p127">
              <a:extLst>
                <a:ext uri="{FF2B5EF4-FFF2-40B4-BE49-F238E27FC236}">
                  <a16:creationId xmlns:a16="http://schemas.microsoft.com/office/drawing/2014/main" id="{102AEB70-AB5F-6436-9ABF-8A6173367CDF}"/>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724;p127">
              <a:extLst>
                <a:ext uri="{FF2B5EF4-FFF2-40B4-BE49-F238E27FC236}">
                  <a16:creationId xmlns:a16="http://schemas.microsoft.com/office/drawing/2014/main" id="{5C4786F2-17EE-7465-691C-E6ACB32CC850}"/>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725;p127">
              <a:extLst>
                <a:ext uri="{FF2B5EF4-FFF2-40B4-BE49-F238E27FC236}">
                  <a16:creationId xmlns:a16="http://schemas.microsoft.com/office/drawing/2014/main" id="{9C9241A3-79EE-DFD8-4D10-B57AFF85842B}"/>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726;p127">
              <a:extLst>
                <a:ext uri="{FF2B5EF4-FFF2-40B4-BE49-F238E27FC236}">
                  <a16:creationId xmlns:a16="http://schemas.microsoft.com/office/drawing/2014/main" id="{C352A3C5-C83D-02A6-0F32-9260889FE26D}"/>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727;p127">
              <a:extLst>
                <a:ext uri="{FF2B5EF4-FFF2-40B4-BE49-F238E27FC236}">
                  <a16:creationId xmlns:a16="http://schemas.microsoft.com/office/drawing/2014/main" id="{FEBA0D14-DFC2-34F8-62B7-BF2E0D16939C}"/>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728;p127">
              <a:extLst>
                <a:ext uri="{FF2B5EF4-FFF2-40B4-BE49-F238E27FC236}">
                  <a16:creationId xmlns:a16="http://schemas.microsoft.com/office/drawing/2014/main" id="{DDE5BD4F-D048-D541-2CD6-1BE6C62A3A7F}"/>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29;p127">
              <a:extLst>
                <a:ext uri="{FF2B5EF4-FFF2-40B4-BE49-F238E27FC236}">
                  <a16:creationId xmlns:a16="http://schemas.microsoft.com/office/drawing/2014/main" id="{FE177382-B0FC-DFDD-1757-678BA1024CD7}"/>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730;p127">
              <a:extLst>
                <a:ext uri="{FF2B5EF4-FFF2-40B4-BE49-F238E27FC236}">
                  <a16:creationId xmlns:a16="http://schemas.microsoft.com/office/drawing/2014/main" id="{AA4688B6-5EFE-E907-3742-BA3614ADD012}"/>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6708;p127">
            <a:extLst>
              <a:ext uri="{FF2B5EF4-FFF2-40B4-BE49-F238E27FC236}">
                <a16:creationId xmlns:a16="http://schemas.microsoft.com/office/drawing/2014/main" id="{6B76E5B9-722B-9DD3-2014-CBA65F72A688}"/>
              </a:ext>
            </a:extLst>
          </p:cNvPr>
          <p:cNvGrpSpPr/>
          <p:nvPr/>
        </p:nvGrpSpPr>
        <p:grpSpPr>
          <a:xfrm>
            <a:off x="2790" y="2437875"/>
            <a:ext cx="380082" cy="379193"/>
            <a:chOff x="5424975" y="3223066"/>
            <a:chExt cx="1001171" cy="1040800"/>
          </a:xfrm>
        </p:grpSpPr>
        <p:sp>
          <p:nvSpPr>
            <p:cNvPr id="28" name="Google Shape;26709;p127">
              <a:extLst>
                <a:ext uri="{FF2B5EF4-FFF2-40B4-BE49-F238E27FC236}">
                  <a16:creationId xmlns:a16="http://schemas.microsoft.com/office/drawing/2014/main" id="{9F446B00-F0F3-5A2A-3F84-69034D549F81}"/>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710;p127">
              <a:extLst>
                <a:ext uri="{FF2B5EF4-FFF2-40B4-BE49-F238E27FC236}">
                  <a16:creationId xmlns:a16="http://schemas.microsoft.com/office/drawing/2014/main" id="{462049A8-8659-144A-FD76-21D5D82864F0}"/>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711;p127">
              <a:extLst>
                <a:ext uri="{FF2B5EF4-FFF2-40B4-BE49-F238E27FC236}">
                  <a16:creationId xmlns:a16="http://schemas.microsoft.com/office/drawing/2014/main" id="{B0C9F079-1C5E-E05E-9C41-0B6D39D1CC1B}"/>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712;p127">
              <a:extLst>
                <a:ext uri="{FF2B5EF4-FFF2-40B4-BE49-F238E27FC236}">
                  <a16:creationId xmlns:a16="http://schemas.microsoft.com/office/drawing/2014/main" id="{F29CFA02-52BE-700C-B515-198C989B28C6}"/>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713;p127">
              <a:extLst>
                <a:ext uri="{FF2B5EF4-FFF2-40B4-BE49-F238E27FC236}">
                  <a16:creationId xmlns:a16="http://schemas.microsoft.com/office/drawing/2014/main" id="{96548AEE-0442-BCD2-18CD-7D0522D430B8}"/>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714;p127">
              <a:extLst>
                <a:ext uri="{FF2B5EF4-FFF2-40B4-BE49-F238E27FC236}">
                  <a16:creationId xmlns:a16="http://schemas.microsoft.com/office/drawing/2014/main" id="{88A15A89-58C9-121D-A035-DF89FB5D2E57}"/>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715;p127">
              <a:extLst>
                <a:ext uri="{FF2B5EF4-FFF2-40B4-BE49-F238E27FC236}">
                  <a16:creationId xmlns:a16="http://schemas.microsoft.com/office/drawing/2014/main" id="{D9C57C2A-433B-348E-D298-30A17AB155DD}"/>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716;p127">
              <a:extLst>
                <a:ext uri="{FF2B5EF4-FFF2-40B4-BE49-F238E27FC236}">
                  <a16:creationId xmlns:a16="http://schemas.microsoft.com/office/drawing/2014/main" id="{3319EBF8-63A0-6DEE-4FDF-41BD0ACE57E1}"/>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17;p127">
              <a:extLst>
                <a:ext uri="{FF2B5EF4-FFF2-40B4-BE49-F238E27FC236}">
                  <a16:creationId xmlns:a16="http://schemas.microsoft.com/office/drawing/2014/main" id="{F28E4E6C-3353-75B7-6363-74C195928D99}"/>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718;p127">
              <a:extLst>
                <a:ext uri="{FF2B5EF4-FFF2-40B4-BE49-F238E27FC236}">
                  <a16:creationId xmlns:a16="http://schemas.microsoft.com/office/drawing/2014/main" id="{CD1CF75A-E4B2-2DC1-00B7-88575F34BB1F}"/>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19;p127">
              <a:extLst>
                <a:ext uri="{FF2B5EF4-FFF2-40B4-BE49-F238E27FC236}">
                  <a16:creationId xmlns:a16="http://schemas.microsoft.com/office/drawing/2014/main" id="{9BE16BAA-29FA-A957-160B-DE95515BE71E}"/>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720;p127">
              <a:extLst>
                <a:ext uri="{FF2B5EF4-FFF2-40B4-BE49-F238E27FC236}">
                  <a16:creationId xmlns:a16="http://schemas.microsoft.com/office/drawing/2014/main" id="{D2DAB591-380B-D02D-2E86-230E2EFB2AD5}"/>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721;p127">
              <a:extLst>
                <a:ext uri="{FF2B5EF4-FFF2-40B4-BE49-F238E27FC236}">
                  <a16:creationId xmlns:a16="http://schemas.microsoft.com/office/drawing/2014/main" id="{97F44E24-2B6D-7852-89EC-24FFB0274150}"/>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22;p127">
              <a:extLst>
                <a:ext uri="{FF2B5EF4-FFF2-40B4-BE49-F238E27FC236}">
                  <a16:creationId xmlns:a16="http://schemas.microsoft.com/office/drawing/2014/main" id="{D4C4824F-CB75-21EC-867D-4EAEF7A0C4A0}"/>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23;p127">
              <a:extLst>
                <a:ext uri="{FF2B5EF4-FFF2-40B4-BE49-F238E27FC236}">
                  <a16:creationId xmlns:a16="http://schemas.microsoft.com/office/drawing/2014/main" id="{D78FD4F8-BD1A-2275-527D-3022192271EF}"/>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724;p127">
              <a:extLst>
                <a:ext uri="{FF2B5EF4-FFF2-40B4-BE49-F238E27FC236}">
                  <a16:creationId xmlns:a16="http://schemas.microsoft.com/office/drawing/2014/main" id="{35A577A7-F522-658C-68E8-EA6451422C1B}"/>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725;p127">
              <a:extLst>
                <a:ext uri="{FF2B5EF4-FFF2-40B4-BE49-F238E27FC236}">
                  <a16:creationId xmlns:a16="http://schemas.microsoft.com/office/drawing/2014/main" id="{3296CE18-1902-74E6-8028-AD6AD1C75D62}"/>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726;p127">
              <a:extLst>
                <a:ext uri="{FF2B5EF4-FFF2-40B4-BE49-F238E27FC236}">
                  <a16:creationId xmlns:a16="http://schemas.microsoft.com/office/drawing/2014/main" id="{B1F1A850-D2BD-D085-C665-29BECDDDEC0F}"/>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727;p127">
              <a:extLst>
                <a:ext uri="{FF2B5EF4-FFF2-40B4-BE49-F238E27FC236}">
                  <a16:creationId xmlns:a16="http://schemas.microsoft.com/office/drawing/2014/main" id="{C590E619-718B-FD03-DB20-B9121EEA605F}"/>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728;p127">
              <a:extLst>
                <a:ext uri="{FF2B5EF4-FFF2-40B4-BE49-F238E27FC236}">
                  <a16:creationId xmlns:a16="http://schemas.microsoft.com/office/drawing/2014/main" id="{F138BA79-368B-BD78-EAD9-39AFFF5CBBB8}"/>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729;p127">
              <a:extLst>
                <a:ext uri="{FF2B5EF4-FFF2-40B4-BE49-F238E27FC236}">
                  <a16:creationId xmlns:a16="http://schemas.microsoft.com/office/drawing/2014/main" id="{214E955C-4D33-7E04-8320-9D6EF0B432C8}"/>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730;p127">
              <a:extLst>
                <a:ext uri="{FF2B5EF4-FFF2-40B4-BE49-F238E27FC236}">
                  <a16:creationId xmlns:a16="http://schemas.microsoft.com/office/drawing/2014/main" id="{793E65AA-EC80-92E6-BAB4-2AC5B54F282F}"/>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6708;p127">
            <a:extLst>
              <a:ext uri="{FF2B5EF4-FFF2-40B4-BE49-F238E27FC236}">
                <a16:creationId xmlns:a16="http://schemas.microsoft.com/office/drawing/2014/main" id="{69D572EF-D601-7E42-48A7-C1B6DDC43E50}"/>
              </a:ext>
            </a:extLst>
          </p:cNvPr>
          <p:cNvGrpSpPr/>
          <p:nvPr/>
        </p:nvGrpSpPr>
        <p:grpSpPr>
          <a:xfrm>
            <a:off x="8444" y="3413543"/>
            <a:ext cx="380082" cy="379193"/>
            <a:chOff x="5424975" y="3223066"/>
            <a:chExt cx="1001171" cy="1040800"/>
          </a:xfrm>
        </p:grpSpPr>
        <p:sp>
          <p:nvSpPr>
            <p:cNvPr id="51" name="Google Shape;26709;p127">
              <a:extLst>
                <a:ext uri="{FF2B5EF4-FFF2-40B4-BE49-F238E27FC236}">
                  <a16:creationId xmlns:a16="http://schemas.microsoft.com/office/drawing/2014/main" id="{B098E7D8-FA33-9A77-3AC4-CE714EFD3AFE}"/>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710;p127">
              <a:extLst>
                <a:ext uri="{FF2B5EF4-FFF2-40B4-BE49-F238E27FC236}">
                  <a16:creationId xmlns:a16="http://schemas.microsoft.com/office/drawing/2014/main" id="{4C19E3EA-C49E-89FE-1FCF-96BE9E2F7E8A}"/>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711;p127">
              <a:extLst>
                <a:ext uri="{FF2B5EF4-FFF2-40B4-BE49-F238E27FC236}">
                  <a16:creationId xmlns:a16="http://schemas.microsoft.com/office/drawing/2014/main" id="{3C161B4C-4527-5ECD-F459-A79F416530DB}"/>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712;p127">
              <a:extLst>
                <a:ext uri="{FF2B5EF4-FFF2-40B4-BE49-F238E27FC236}">
                  <a16:creationId xmlns:a16="http://schemas.microsoft.com/office/drawing/2014/main" id="{4A6FE187-F186-B8BD-CD96-D281B4C8B467}"/>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713;p127">
              <a:extLst>
                <a:ext uri="{FF2B5EF4-FFF2-40B4-BE49-F238E27FC236}">
                  <a16:creationId xmlns:a16="http://schemas.microsoft.com/office/drawing/2014/main" id="{335D818C-FE26-3464-133C-35019699F78E}"/>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714;p127">
              <a:extLst>
                <a:ext uri="{FF2B5EF4-FFF2-40B4-BE49-F238E27FC236}">
                  <a16:creationId xmlns:a16="http://schemas.microsoft.com/office/drawing/2014/main" id="{4BE18C1B-BB2A-3C21-6A3F-80F32243297C}"/>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715;p127">
              <a:extLst>
                <a:ext uri="{FF2B5EF4-FFF2-40B4-BE49-F238E27FC236}">
                  <a16:creationId xmlns:a16="http://schemas.microsoft.com/office/drawing/2014/main" id="{FAC43272-E5AC-85BD-0DA2-C5E56301E061}"/>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716;p127">
              <a:extLst>
                <a:ext uri="{FF2B5EF4-FFF2-40B4-BE49-F238E27FC236}">
                  <a16:creationId xmlns:a16="http://schemas.microsoft.com/office/drawing/2014/main" id="{6F8ADE07-158B-1863-DD46-433D3B5CE810}"/>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17;p127">
              <a:extLst>
                <a:ext uri="{FF2B5EF4-FFF2-40B4-BE49-F238E27FC236}">
                  <a16:creationId xmlns:a16="http://schemas.microsoft.com/office/drawing/2014/main" id="{60C088F6-D9ED-20EB-06AC-76003EF9A1D6}"/>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718;p127">
              <a:extLst>
                <a:ext uri="{FF2B5EF4-FFF2-40B4-BE49-F238E27FC236}">
                  <a16:creationId xmlns:a16="http://schemas.microsoft.com/office/drawing/2014/main" id="{DEF61589-5A26-87E9-8919-84B0A54170B9}"/>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19;p127">
              <a:extLst>
                <a:ext uri="{FF2B5EF4-FFF2-40B4-BE49-F238E27FC236}">
                  <a16:creationId xmlns:a16="http://schemas.microsoft.com/office/drawing/2014/main" id="{01CB86D7-D47E-A807-DC6B-F41271BF2D59}"/>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20;p127">
              <a:extLst>
                <a:ext uri="{FF2B5EF4-FFF2-40B4-BE49-F238E27FC236}">
                  <a16:creationId xmlns:a16="http://schemas.microsoft.com/office/drawing/2014/main" id="{273B8CCD-39C9-76D1-4E64-FDDBCEC13BA2}"/>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21;p127">
              <a:extLst>
                <a:ext uri="{FF2B5EF4-FFF2-40B4-BE49-F238E27FC236}">
                  <a16:creationId xmlns:a16="http://schemas.microsoft.com/office/drawing/2014/main" id="{4C343D14-724C-A29C-E14D-AAF9A80408A6}"/>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722;p127">
              <a:extLst>
                <a:ext uri="{FF2B5EF4-FFF2-40B4-BE49-F238E27FC236}">
                  <a16:creationId xmlns:a16="http://schemas.microsoft.com/office/drawing/2014/main" id="{8FC3F73F-3921-FC42-86AA-8820C5BEF558}"/>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723;p127">
              <a:extLst>
                <a:ext uri="{FF2B5EF4-FFF2-40B4-BE49-F238E27FC236}">
                  <a16:creationId xmlns:a16="http://schemas.microsoft.com/office/drawing/2014/main" id="{2CE861EC-75DF-9483-1EC3-2E877D75E027}"/>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724;p127">
              <a:extLst>
                <a:ext uri="{FF2B5EF4-FFF2-40B4-BE49-F238E27FC236}">
                  <a16:creationId xmlns:a16="http://schemas.microsoft.com/office/drawing/2014/main" id="{221CDBB4-547A-5732-4892-CA8B40AAADDF}"/>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725;p127">
              <a:extLst>
                <a:ext uri="{FF2B5EF4-FFF2-40B4-BE49-F238E27FC236}">
                  <a16:creationId xmlns:a16="http://schemas.microsoft.com/office/drawing/2014/main" id="{1E30A0A9-2F93-DEFD-FA07-315FC258B3E5}"/>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726;p127">
              <a:extLst>
                <a:ext uri="{FF2B5EF4-FFF2-40B4-BE49-F238E27FC236}">
                  <a16:creationId xmlns:a16="http://schemas.microsoft.com/office/drawing/2014/main" id="{5FFC8DBB-263C-A4BE-08D7-66478C10E0C6}"/>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727;p127">
              <a:extLst>
                <a:ext uri="{FF2B5EF4-FFF2-40B4-BE49-F238E27FC236}">
                  <a16:creationId xmlns:a16="http://schemas.microsoft.com/office/drawing/2014/main" id="{DE85C885-C1A1-5573-3BBD-4BE4A4F668BE}"/>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728;p127">
              <a:extLst>
                <a:ext uri="{FF2B5EF4-FFF2-40B4-BE49-F238E27FC236}">
                  <a16:creationId xmlns:a16="http://schemas.microsoft.com/office/drawing/2014/main" id="{A226D241-1896-B326-EA5E-298CA0255015}"/>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729;p127">
              <a:extLst>
                <a:ext uri="{FF2B5EF4-FFF2-40B4-BE49-F238E27FC236}">
                  <a16:creationId xmlns:a16="http://schemas.microsoft.com/office/drawing/2014/main" id="{3FE3DD08-3F33-2A3E-3CCF-6485EF51D4A5}"/>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730;p127">
              <a:extLst>
                <a:ext uri="{FF2B5EF4-FFF2-40B4-BE49-F238E27FC236}">
                  <a16:creationId xmlns:a16="http://schemas.microsoft.com/office/drawing/2014/main" id="{0B5B322E-8F2E-0970-A19D-35E7B5137254}"/>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6708;p127">
            <a:extLst>
              <a:ext uri="{FF2B5EF4-FFF2-40B4-BE49-F238E27FC236}">
                <a16:creationId xmlns:a16="http://schemas.microsoft.com/office/drawing/2014/main" id="{49DBDD62-8E72-8A80-4E72-49BBB636CA61}"/>
              </a:ext>
            </a:extLst>
          </p:cNvPr>
          <p:cNvGrpSpPr/>
          <p:nvPr/>
        </p:nvGrpSpPr>
        <p:grpSpPr>
          <a:xfrm>
            <a:off x="16829" y="3886931"/>
            <a:ext cx="380082" cy="379193"/>
            <a:chOff x="5424975" y="3223066"/>
            <a:chExt cx="1001171" cy="1040800"/>
          </a:xfrm>
        </p:grpSpPr>
        <p:sp>
          <p:nvSpPr>
            <p:cNvPr id="74" name="Google Shape;26709;p127">
              <a:extLst>
                <a:ext uri="{FF2B5EF4-FFF2-40B4-BE49-F238E27FC236}">
                  <a16:creationId xmlns:a16="http://schemas.microsoft.com/office/drawing/2014/main" id="{B4B51B6A-6941-2ACD-6682-7C4AF4E628BC}"/>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710;p127">
              <a:extLst>
                <a:ext uri="{FF2B5EF4-FFF2-40B4-BE49-F238E27FC236}">
                  <a16:creationId xmlns:a16="http://schemas.microsoft.com/office/drawing/2014/main" id="{4BA0B8D7-20B0-F991-D687-7181E6C9C869}"/>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711;p127">
              <a:extLst>
                <a:ext uri="{FF2B5EF4-FFF2-40B4-BE49-F238E27FC236}">
                  <a16:creationId xmlns:a16="http://schemas.microsoft.com/office/drawing/2014/main" id="{5C2E1CA9-E766-CBD7-8C79-4754E3F96CC4}"/>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712;p127">
              <a:extLst>
                <a:ext uri="{FF2B5EF4-FFF2-40B4-BE49-F238E27FC236}">
                  <a16:creationId xmlns:a16="http://schemas.microsoft.com/office/drawing/2014/main" id="{52764B6F-D8C5-137E-0A13-1CA078A73761}"/>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713;p127">
              <a:extLst>
                <a:ext uri="{FF2B5EF4-FFF2-40B4-BE49-F238E27FC236}">
                  <a16:creationId xmlns:a16="http://schemas.microsoft.com/office/drawing/2014/main" id="{6CE17942-E4DF-F0BA-0768-5A039BD5B805}"/>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714;p127">
              <a:extLst>
                <a:ext uri="{FF2B5EF4-FFF2-40B4-BE49-F238E27FC236}">
                  <a16:creationId xmlns:a16="http://schemas.microsoft.com/office/drawing/2014/main" id="{F6E40A07-67DE-988F-951C-631DD3488968}"/>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715;p127">
              <a:extLst>
                <a:ext uri="{FF2B5EF4-FFF2-40B4-BE49-F238E27FC236}">
                  <a16:creationId xmlns:a16="http://schemas.microsoft.com/office/drawing/2014/main" id="{6C5E8B76-6734-2A94-9284-5DC6F5D61A0F}"/>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716;p127">
              <a:extLst>
                <a:ext uri="{FF2B5EF4-FFF2-40B4-BE49-F238E27FC236}">
                  <a16:creationId xmlns:a16="http://schemas.microsoft.com/office/drawing/2014/main" id="{08080843-0224-B7CE-F486-C63E40158C5C}"/>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717;p127">
              <a:extLst>
                <a:ext uri="{FF2B5EF4-FFF2-40B4-BE49-F238E27FC236}">
                  <a16:creationId xmlns:a16="http://schemas.microsoft.com/office/drawing/2014/main" id="{E441F2C9-30C6-B4BE-9393-028F9AB80B70}"/>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718;p127">
              <a:extLst>
                <a:ext uri="{FF2B5EF4-FFF2-40B4-BE49-F238E27FC236}">
                  <a16:creationId xmlns:a16="http://schemas.microsoft.com/office/drawing/2014/main" id="{0BCD953D-6D5F-EC42-034C-99D3CB413EB5}"/>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719;p127">
              <a:extLst>
                <a:ext uri="{FF2B5EF4-FFF2-40B4-BE49-F238E27FC236}">
                  <a16:creationId xmlns:a16="http://schemas.microsoft.com/office/drawing/2014/main" id="{BA60C010-E407-D120-1E26-43F94E5E8BA5}"/>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720;p127">
              <a:extLst>
                <a:ext uri="{FF2B5EF4-FFF2-40B4-BE49-F238E27FC236}">
                  <a16:creationId xmlns:a16="http://schemas.microsoft.com/office/drawing/2014/main" id="{5BC12A07-CDE0-F0EF-068A-840EE09A9CE2}"/>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721;p127">
              <a:extLst>
                <a:ext uri="{FF2B5EF4-FFF2-40B4-BE49-F238E27FC236}">
                  <a16:creationId xmlns:a16="http://schemas.microsoft.com/office/drawing/2014/main" id="{5C3A6FC6-246A-5AAE-E115-980DCCFE91D2}"/>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722;p127">
              <a:extLst>
                <a:ext uri="{FF2B5EF4-FFF2-40B4-BE49-F238E27FC236}">
                  <a16:creationId xmlns:a16="http://schemas.microsoft.com/office/drawing/2014/main" id="{41693736-AD77-9DDE-D9D9-9E75EEB00274}"/>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723;p127">
              <a:extLst>
                <a:ext uri="{FF2B5EF4-FFF2-40B4-BE49-F238E27FC236}">
                  <a16:creationId xmlns:a16="http://schemas.microsoft.com/office/drawing/2014/main" id="{18A2853B-7DF4-607B-9856-441B5A7CF7BC}"/>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724;p127">
              <a:extLst>
                <a:ext uri="{FF2B5EF4-FFF2-40B4-BE49-F238E27FC236}">
                  <a16:creationId xmlns:a16="http://schemas.microsoft.com/office/drawing/2014/main" id="{02FD12BF-E8DA-EFAE-1D22-5E0429C088C1}"/>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725;p127">
              <a:extLst>
                <a:ext uri="{FF2B5EF4-FFF2-40B4-BE49-F238E27FC236}">
                  <a16:creationId xmlns:a16="http://schemas.microsoft.com/office/drawing/2014/main" id="{D50FDD5E-DFD9-25F6-5319-E523F89B0431}"/>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726;p127">
              <a:extLst>
                <a:ext uri="{FF2B5EF4-FFF2-40B4-BE49-F238E27FC236}">
                  <a16:creationId xmlns:a16="http://schemas.microsoft.com/office/drawing/2014/main" id="{BDD92A03-C681-CF13-48A7-067E3FD75823}"/>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727;p127">
              <a:extLst>
                <a:ext uri="{FF2B5EF4-FFF2-40B4-BE49-F238E27FC236}">
                  <a16:creationId xmlns:a16="http://schemas.microsoft.com/office/drawing/2014/main" id="{A275DA8C-8A7D-EF16-A852-658ECEC830F4}"/>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728;p127">
              <a:extLst>
                <a:ext uri="{FF2B5EF4-FFF2-40B4-BE49-F238E27FC236}">
                  <a16:creationId xmlns:a16="http://schemas.microsoft.com/office/drawing/2014/main" id="{F6B2B2A7-9D26-C48E-E743-AFC013F06742}"/>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729;p127">
              <a:extLst>
                <a:ext uri="{FF2B5EF4-FFF2-40B4-BE49-F238E27FC236}">
                  <a16:creationId xmlns:a16="http://schemas.microsoft.com/office/drawing/2014/main" id="{37F26E99-7582-446C-D0EA-13165195476C}"/>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730;p127">
              <a:extLst>
                <a:ext uri="{FF2B5EF4-FFF2-40B4-BE49-F238E27FC236}">
                  <a16:creationId xmlns:a16="http://schemas.microsoft.com/office/drawing/2014/main" id="{1011678F-080E-79BC-1874-F4DD0DC94DA7}"/>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229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pic>
        <p:nvPicPr>
          <p:cNvPr id="2" name="Picture 8" descr="coffee beans white background Stock Photo | Adobe Stock">
            <a:extLst>
              <a:ext uri="{FF2B5EF4-FFF2-40B4-BE49-F238E27FC236}">
                <a16:creationId xmlns:a16="http://schemas.microsoft.com/office/drawing/2014/main" id="{32341DD8-CBA4-97A4-2E86-C016FF2DE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2275"/>
            <a:ext cx="9144000" cy="4566104"/>
          </a:xfrm>
          <a:prstGeom prst="rect">
            <a:avLst/>
          </a:prstGeom>
          <a:noFill/>
          <a:extLst>
            <a:ext uri="{909E8E84-426E-40DD-AFC4-6F175D3DCCD1}">
              <a14:hiddenFill xmlns:a14="http://schemas.microsoft.com/office/drawing/2010/main">
                <a:solidFill>
                  <a:srgbClr val="FFFFFF"/>
                </a:solidFill>
              </a14:hiddenFill>
            </a:ext>
          </a:extLst>
        </p:spPr>
      </p:pic>
      <p:sp>
        <p:nvSpPr>
          <p:cNvPr id="21436" name="Google Shape;21436;p61"/>
          <p:cNvSpPr txBox="1">
            <a:spLocks noGrp="1"/>
          </p:cNvSpPr>
          <p:nvPr>
            <p:ph type="title"/>
          </p:nvPr>
        </p:nvSpPr>
        <p:spPr>
          <a:xfrm>
            <a:off x="75945" y="78825"/>
            <a:ext cx="6086316"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Stacks :</a:t>
            </a:r>
            <a:endParaRPr dirty="0"/>
          </a:p>
        </p:txBody>
      </p:sp>
      <p:pic>
        <p:nvPicPr>
          <p:cNvPr id="2050" name="Picture 2" descr="Power BI Logo">
            <a:extLst>
              <a:ext uri="{FF2B5EF4-FFF2-40B4-BE49-F238E27FC236}">
                <a16:creationId xmlns:a16="http://schemas.microsoft.com/office/drawing/2014/main" id="{5301B857-82D6-72EC-9CBB-4D24B5AEF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91" y="1498410"/>
            <a:ext cx="2284178" cy="150718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1458;p62">
            <a:extLst>
              <a:ext uri="{FF2B5EF4-FFF2-40B4-BE49-F238E27FC236}">
                <a16:creationId xmlns:a16="http://schemas.microsoft.com/office/drawing/2014/main" id="{627A85BC-EB1C-CCB3-9BCC-4A6F1840EB71}"/>
              </a:ext>
            </a:extLst>
          </p:cNvPr>
          <p:cNvSpPr txBox="1">
            <a:spLocks/>
          </p:cNvSpPr>
          <p:nvPr/>
        </p:nvSpPr>
        <p:spPr>
          <a:xfrm>
            <a:off x="1153536" y="3031285"/>
            <a:ext cx="1374980" cy="27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b="1" dirty="0"/>
              <a:t>POWER BI</a:t>
            </a:r>
          </a:p>
        </p:txBody>
      </p:sp>
      <p:pic>
        <p:nvPicPr>
          <p:cNvPr id="2052" name="Picture 4" descr="Download Excel Logo, Excel, Logo. Royalty-Free Stock Illustration Image -  Pixabay">
            <a:extLst>
              <a:ext uri="{FF2B5EF4-FFF2-40B4-BE49-F238E27FC236}">
                <a16:creationId xmlns:a16="http://schemas.microsoft.com/office/drawing/2014/main" id="{417C360F-C133-FD21-F0B2-1C18B3E0A8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520" y="1073947"/>
            <a:ext cx="3531409" cy="23561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Microsoft PowerPoint 2013-2019 ...">
            <a:extLst>
              <a:ext uri="{FF2B5EF4-FFF2-40B4-BE49-F238E27FC236}">
                <a16:creationId xmlns:a16="http://schemas.microsoft.com/office/drawing/2014/main" id="{69FE5F45-B823-7F97-765D-DF794AA69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9510" y="1443798"/>
            <a:ext cx="1750686" cy="158748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1458;p62">
            <a:extLst>
              <a:ext uri="{FF2B5EF4-FFF2-40B4-BE49-F238E27FC236}">
                <a16:creationId xmlns:a16="http://schemas.microsoft.com/office/drawing/2014/main" id="{645836FE-1BF5-06B0-282C-E933C95F6881}"/>
              </a:ext>
            </a:extLst>
          </p:cNvPr>
          <p:cNvSpPr txBox="1">
            <a:spLocks/>
          </p:cNvSpPr>
          <p:nvPr/>
        </p:nvSpPr>
        <p:spPr>
          <a:xfrm>
            <a:off x="3511098" y="3125272"/>
            <a:ext cx="1374980" cy="27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500" b="1" dirty="0"/>
              <a:t>Microsoft Excel</a:t>
            </a:r>
          </a:p>
        </p:txBody>
      </p:sp>
      <p:sp>
        <p:nvSpPr>
          <p:cNvPr id="9" name="Google Shape;21458;p62">
            <a:extLst>
              <a:ext uri="{FF2B5EF4-FFF2-40B4-BE49-F238E27FC236}">
                <a16:creationId xmlns:a16="http://schemas.microsoft.com/office/drawing/2014/main" id="{9430CA16-A1F7-A20C-2621-BC9CB91AB9CC}"/>
              </a:ext>
            </a:extLst>
          </p:cNvPr>
          <p:cNvSpPr txBox="1">
            <a:spLocks/>
          </p:cNvSpPr>
          <p:nvPr/>
        </p:nvSpPr>
        <p:spPr>
          <a:xfrm>
            <a:off x="6197363" y="3167935"/>
            <a:ext cx="1374980" cy="27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500" b="1" dirty="0"/>
              <a:t>Microsoft Power Point</a:t>
            </a:r>
          </a:p>
        </p:txBody>
      </p:sp>
    </p:spTree>
    <p:extLst>
      <p:ext uri="{BB962C8B-B14F-4D97-AF65-F5344CB8AC3E}">
        <p14:creationId xmlns:p14="http://schemas.microsoft.com/office/powerpoint/2010/main" val="229288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887"/>
        <p:cNvGrpSpPr/>
        <p:nvPr/>
      </p:nvGrpSpPr>
      <p:grpSpPr>
        <a:xfrm>
          <a:off x="0" y="0"/>
          <a:ext cx="0" cy="0"/>
          <a:chOff x="0" y="0"/>
          <a:chExt cx="0" cy="0"/>
        </a:xfrm>
      </p:grpSpPr>
      <p:sp>
        <p:nvSpPr>
          <p:cNvPr id="23888" name="Google Shape;23888;p91"/>
          <p:cNvSpPr txBox="1">
            <a:spLocks noGrp="1"/>
          </p:cNvSpPr>
          <p:nvPr>
            <p:ph type="title"/>
          </p:nvPr>
        </p:nvSpPr>
        <p:spPr>
          <a:xfrm>
            <a:off x="0" y="-66972"/>
            <a:ext cx="2527697" cy="587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Video</a:t>
            </a:r>
            <a:endParaRPr dirty="0"/>
          </a:p>
        </p:txBody>
      </p:sp>
      <p:pic>
        <p:nvPicPr>
          <p:cNvPr id="4" name="Screen Recording 3">
            <a:hlinkClick r:id="" action="ppaction://media"/>
            <a:extLst>
              <a:ext uri="{FF2B5EF4-FFF2-40B4-BE49-F238E27FC236}">
                <a16:creationId xmlns:a16="http://schemas.microsoft.com/office/drawing/2014/main" id="{C72B0D06-E4AD-9497-D44E-1FE37278E6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20263"/>
            <a:ext cx="9053384" cy="46232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888"/>
                                        </p:tgtEl>
                                        <p:attrNameLst>
                                          <p:attrName>style.visibility</p:attrName>
                                        </p:attrNameLst>
                                      </p:cBhvr>
                                      <p:to>
                                        <p:strVal val="visible"/>
                                      </p:to>
                                    </p:set>
                                    <p:animEffect transition="in" filter="fade">
                                      <p:cBhvr>
                                        <p:cTn id="7" dur="1000"/>
                                        <p:tgtEl>
                                          <p:spTgt spid="2388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66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mute="1">
                <p:cTn id="1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57"/>
        <p:cNvGrpSpPr/>
        <p:nvPr/>
      </p:nvGrpSpPr>
      <p:grpSpPr>
        <a:xfrm>
          <a:off x="0" y="0"/>
          <a:ext cx="0" cy="0"/>
          <a:chOff x="0" y="0"/>
          <a:chExt cx="0" cy="0"/>
        </a:xfrm>
      </p:grpSpPr>
      <p:sp>
        <p:nvSpPr>
          <p:cNvPr id="21758" name="Google Shape;21758;p67"/>
          <p:cNvSpPr txBox="1">
            <a:spLocks noGrp="1"/>
          </p:cNvSpPr>
          <p:nvPr>
            <p:ph type="title"/>
          </p:nvPr>
        </p:nvSpPr>
        <p:spPr>
          <a:xfrm>
            <a:off x="1929825" y="2177600"/>
            <a:ext cx="53349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21760" name="Google Shape;21760;p67"/>
          <p:cNvSpPr/>
          <p:nvPr/>
        </p:nvSpPr>
        <p:spPr>
          <a:xfrm rot="5400000" flipH="1">
            <a:off x="8004039" y="4590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2" name="Google Shape;21762;p67"/>
          <p:cNvSpPr/>
          <p:nvPr/>
        </p:nvSpPr>
        <p:spPr>
          <a:xfrm rot="5400000" flipH="1">
            <a:off x="519539" y="4104591"/>
            <a:ext cx="496898" cy="406573"/>
          </a:xfrm>
          <a:custGeom>
            <a:avLst/>
            <a:gdLst/>
            <a:ahLst/>
            <a:cxnLst/>
            <a:rect l="l" t="t" r="r" b="b"/>
            <a:pathLst>
              <a:path w="2442" h="1998" extrusionOk="0">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6524;p127">
            <a:extLst>
              <a:ext uri="{FF2B5EF4-FFF2-40B4-BE49-F238E27FC236}">
                <a16:creationId xmlns:a16="http://schemas.microsoft.com/office/drawing/2014/main" id="{52A41F4A-7533-E34B-8B54-9020F49F1584}"/>
              </a:ext>
            </a:extLst>
          </p:cNvPr>
          <p:cNvSpPr/>
          <p:nvPr/>
        </p:nvSpPr>
        <p:spPr>
          <a:xfrm>
            <a:off x="553387" y="2107447"/>
            <a:ext cx="473184" cy="130558"/>
          </a:xfrm>
          <a:custGeom>
            <a:avLst/>
            <a:gdLst/>
            <a:ahLst/>
            <a:cxnLst/>
            <a:rect l="l" t="t" r="r" b="b"/>
            <a:pathLst>
              <a:path w="26617" h="7344" extrusionOk="0">
                <a:moveTo>
                  <a:pt x="13308" y="7344"/>
                </a:moveTo>
                <a:cubicBezTo>
                  <a:pt x="20627" y="7344"/>
                  <a:pt x="26617" y="5690"/>
                  <a:pt x="26617" y="3684"/>
                </a:cubicBezTo>
                <a:cubicBezTo>
                  <a:pt x="26617" y="1654"/>
                  <a:pt x="20627" y="0"/>
                  <a:pt x="13308" y="0"/>
                </a:cubicBezTo>
                <a:cubicBezTo>
                  <a:pt x="5965" y="0"/>
                  <a:pt x="0" y="1654"/>
                  <a:pt x="0" y="3684"/>
                </a:cubicBezTo>
                <a:cubicBezTo>
                  <a:pt x="0" y="5690"/>
                  <a:pt x="5965" y="7344"/>
                  <a:pt x="13308" y="7344"/>
                </a:cubicBezTo>
                <a:lnTo>
                  <a:pt x="13308" y="73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6525;p127">
            <a:extLst>
              <a:ext uri="{FF2B5EF4-FFF2-40B4-BE49-F238E27FC236}">
                <a16:creationId xmlns:a16="http://schemas.microsoft.com/office/drawing/2014/main" id="{5E04B23A-58F1-630D-9496-20E9E0AA16A0}"/>
              </a:ext>
            </a:extLst>
          </p:cNvPr>
          <p:cNvSpPr/>
          <p:nvPr/>
        </p:nvSpPr>
        <p:spPr>
          <a:xfrm>
            <a:off x="458033" y="1091193"/>
            <a:ext cx="654532" cy="234823"/>
          </a:xfrm>
          <a:custGeom>
            <a:avLst/>
            <a:gdLst/>
            <a:ahLst/>
            <a:cxnLst/>
            <a:rect l="l" t="t" r="r" b="b"/>
            <a:pathLst>
              <a:path w="36818" h="13209" extrusionOk="0">
                <a:moveTo>
                  <a:pt x="33785" y="0"/>
                </a:moveTo>
                <a:lnTo>
                  <a:pt x="27018" y="677"/>
                </a:lnTo>
                <a:lnTo>
                  <a:pt x="2306" y="1253"/>
                </a:lnTo>
                <a:lnTo>
                  <a:pt x="1454" y="5288"/>
                </a:lnTo>
                <a:lnTo>
                  <a:pt x="1" y="8647"/>
                </a:lnTo>
                <a:lnTo>
                  <a:pt x="3534" y="11003"/>
                </a:lnTo>
                <a:lnTo>
                  <a:pt x="24813" y="13208"/>
                </a:lnTo>
                <a:cubicBezTo>
                  <a:pt x="24813" y="13208"/>
                  <a:pt x="32632" y="11905"/>
                  <a:pt x="33309" y="11504"/>
                </a:cubicBezTo>
                <a:cubicBezTo>
                  <a:pt x="33961" y="11128"/>
                  <a:pt x="36818" y="7995"/>
                  <a:pt x="36818" y="7995"/>
                </a:cubicBezTo>
                <a:lnTo>
                  <a:pt x="36693" y="7068"/>
                </a:lnTo>
                <a:lnTo>
                  <a:pt x="35464" y="5288"/>
                </a:lnTo>
                <a:lnTo>
                  <a:pt x="34587" y="1053"/>
                </a:lnTo>
                <a:lnTo>
                  <a:pt x="3378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526;p127">
            <a:extLst>
              <a:ext uri="{FF2B5EF4-FFF2-40B4-BE49-F238E27FC236}">
                <a16:creationId xmlns:a16="http://schemas.microsoft.com/office/drawing/2014/main" id="{1CC6E40B-61B9-F17B-3DDE-77CFB1ABC4F6}"/>
              </a:ext>
            </a:extLst>
          </p:cNvPr>
          <p:cNvSpPr/>
          <p:nvPr/>
        </p:nvSpPr>
        <p:spPr>
          <a:xfrm>
            <a:off x="477641" y="1298806"/>
            <a:ext cx="624239" cy="924092"/>
          </a:xfrm>
          <a:custGeom>
            <a:avLst/>
            <a:gdLst/>
            <a:ahLst/>
            <a:cxnLst/>
            <a:rect l="l" t="t" r="r" b="b"/>
            <a:pathLst>
              <a:path w="35114" h="51981" extrusionOk="0">
                <a:moveTo>
                  <a:pt x="17569" y="51981"/>
                </a:moveTo>
                <a:cubicBezTo>
                  <a:pt x="23133" y="51981"/>
                  <a:pt x="27770" y="50377"/>
                  <a:pt x="28772" y="48296"/>
                </a:cubicBezTo>
                <a:cubicBezTo>
                  <a:pt x="30001" y="45740"/>
                  <a:pt x="32206" y="26642"/>
                  <a:pt x="33685" y="13008"/>
                </a:cubicBezTo>
                <a:cubicBezTo>
                  <a:pt x="34361" y="6968"/>
                  <a:pt x="34863" y="2005"/>
                  <a:pt x="35113" y="50"/>
                </a:cubicBezTo>
                <a:lnTo>
                  <a:pt x="32908" y="0"/>
                </a:lnTo>
                <a:lnTo>
                  <a:pt x="2206" y="0"/>
                </a:lnTo>
                <a:lnTo>
                  <a:pt x="0" y="50"/>
                </a:lnTo>
                <a:cubicBezTo>
                  <a:pt x="802" y="6492"/>
                  <a:pt x="4562" y="44612"/>
                  <a:pt x="6341" y="48296"/>
                </a:cubicBezTo>
                <a:cubicBezTo>
                  <a:pt x="7344" y="50377"/>
                  <a:pt x="11980" y="51981"/>
                  <a:pt x="17569" y="51981"/>
                </a:cubicBezTo>
                <a:lnTo>
                  <a:pt x="17569" y="5198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527;p127">
            <a:extLst>
              <a:ext uri="{FF2B5EF4-FFF2-40B4-BE49-F238E27FC236}">
                <a16:creationId xmlns:a16="http://schemas.microsoft.com/office/drawing/2014/main" id="{C7C73333-6B59-27A5-1BEF-2B975FAED232}"/>
              </a:ext>
            </a:extLst>
          </p:cNvPr>
          <p:cNvSpPr/>
          <p:nvPr/>
        </p:nvSpPr>
        <p:spPr>
          <a:xfrm>
            <a:off x="450016" y="1303695"/>
            <a:ext cx="474090" cy="919203"/>
          </a:xfrm>
          <a:custGeom>
            <a:avLst/>
            <a:gdLst/>
            <a:ahLst/>
            <a:cxnLst/>
            <a:rect l="l" t="t" r="r" b="b"/>
            <a:pathLst>
              <a:path w="26668" h="51706" extrusionOk="0">
                <a:moveTo>
                  <a:pt x="19123" y="51706"/>
                </a:moveTo>
                <a:cubicBezTo>
                  <a:pt x="22006" y="51706"/>
                  <a:pt x="24637" y="51279"/>
                  <a:pt x="26667" y="50578"/>
                </a:cubicBezTo>
                <a:cubicBezTo>
                  <a:pt x="4236" y="46142"/>
                  <a:pt x="0" y="13535"/>
                  <a:pt x="12557" y="1405"/>
                </a:cubicBezTo>
                <a:cubicBezTo>
                  <a:pt x="12532" y="1379"/>
                  <a:pt x="6492" y="628"/>
                  <a:pt x="1579" y="1"/>
                </a:cubicBezTo>
                <a:cubicBezTo>
                  <a:pt x="2432" y="7044"/>
                  <a:pt x="6141" y="44362"/>
                  <a:pt x="7895" y="48021"/>
                </a:cubicBezTo>
                <a:cubicBezTo>
                  <a:pt x="8898" y="50102"/>
                  <a:pt x="13534" y="51706"/>
                  <a:pt x="19123" y="51706"/>
                </a:cubicBezTo>
                <a:lnTo>
                  <a:pt x="19123" y="5170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528;p127">
            <a:extLst>
              <a:ext uri="{FF2B5EF4-FFF2-40B4-BE49-F238E27FC236}">
                <a16:creationId xmlns:a16="http://schemas.microsoft.com/office/drawing/2014/main" id="{B09F2C6A-89AF-62D5-5989-98341921C075}"/>
              </a:ext>
            </a:extLst>
          </p:cNvPr>
          <p:cNvSpPr/>
          <p:nvPr/>
        </p:nvSpPr>
        <p:spPr>
          <a:xfrm>
            <a:off x="481196" y="1324191"/>
            <a:ext cx="617999" cy="71306"/>
          </a:xfrm>
          <a:custGeom>
            <a:avLst/>
            <a:gdLst/>
            <a:ahLst/>
            <a:cxnLst/>
            <a:rect l="l" t="t" r="r" b="b"/>
            <a:pathLst>
              <a:path w="34763" h="4011" extrusionOk="0">
                <a:moveTo>
                  <a:pt x="34638" y="1104"/>
                </a:moveTo>
                <a:cubicBezTo>
                  <a:pt x="34688" y="703"/>
                  <a:pt x="34713" y="327"/>
                  <a:pt x="34763" y="1"/>
                </a:cubicBezTo>
                <a:cubicBezTo>
                  <a:pt x="33886" y="552"/>
                  <a:pt x="32808" y="978"/>
                  <a:pt x="31555" y="1354"/>
                </a:cubicBezTo>
                <a:cubicBezTo>
                  <a:pt x="29876" y="1906"/>
                  <a:pt x="27745" y="2382"/>
                  <a:pt x="24963" y="2582"/>
                </a:cubicBezTo>
                <a:cubicBezTo>
                  <a:pt x="22582" y="2858"/>
                  <a:pt x="19951" y="3008"/>
                  <a:pt x="17144" y="3008"/>
                </a:cubicBezTo>
                <a:cubicBezTo>
                  <a:pt x="14362" y="3008"/>
                  <a:pt x="11705" y="2858"/>
                  <a:pt x="9324" y="2582"/>
                </a:cubicBezTo>
                <a:cubicBezTo>
                  <a:pt x="6567" y="2382"/>
                  <a:pt x="4412" y="1906"/>
                  <a:pt x="2758" y="1354"/>
                </a:cubicBezTo>
                <a:cubicBezTo>
                  <a:pt x="1705" y="1054"/>
                  <a:pt x="778" y="703"/>
                  <a:pt x="1" y="277"/>
                </a:cubicBezTo>
                <a:cubicBezTo>
                  <a:pt x="26" y="602"/>
                  <a:pt x="76" y="978"/>
                  <a:pt x="101" y="1354"/>
                </a:cubicBezTo>
                <a:cubicBezTo>
                  <a:pt x="878" y="1755"/>
                  <a:pt x="1755" y="2081"/>
                  <a:pt x="2758" y="2382"/>
                </a:cubicBezTo>
                <a:cubicBezTo>
                  <a:pt x="4412" y="2933"/>
                  <a:pt x="6567" y="3384"/>
                  <a:pt x="9324" y="3610"/>
                </a:cubicBezTo>
                <a:cubicBezTo>
                  <a:pt x="11705" y="3886"/>
                  <a:pt x="14362" y="4011"/>
                  <a:pt x="17144" y="4011"/>
                </a:cubicBezTo>
                <a:cubicBezTo>
                  <a:pt x="19951" y="4011"/>
                  <a:pt x="22582" y="3886"/>
                  <a:pt x="24963" y="3610"/>
                </a:cubicBezTo>
                <a:cubicBezTo>
                  <a:pt x="27745" y="3384"/>
                  <a:pt x="29876" y="2933"/>
                  <a:pt x="31555" y="2382"/>
                </a:cubicBezTo>
                <a:cubicBezTo>
                  <a:pt x="32733" y="2031"/>
                  <a:pt x="33786" y="1630"/>
                  <a:pt x="34638" y="1104"/>
                </a:cubicBezTo>
                <a:lnTo>
                  <a:pt x="34638" y="110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529;p127">
            <a:extLst>
              <a:ext uri="{FF2B5EF4-FFF2-40B4-BE49-F238E27FC236}">
                <a16:creationId xmlns:a16="http://schemas.microsoft.com/office/drawing/2014/main" id="{508B0F85-C5BB-79BB-B6FA-BEDD6906EBB3}"/>
              </a:ext>
            </a:extLst>
          </p:cNvPr>
          <p:cNvSpPr/>
          <p:nvPr/>
        </p:nvSpPr>
        <p:spPr>
          <a:xfrm>
            <a:off x="494564" y="1534489"/>
            <a:ext cx="590373" cy="450464"/>
          </a:xfrm>
          <a:custGeom>
            <a:avLst/>
            <a:gdLst/>
            <a:ahLst/>
            <a:cxnLst/>
            <a:rect l="l" t="t" r="r" b="b"/>
            <a:pathLst>
              <a:path w="33209" h="25339" extrusionOk="0">
                <a:moveTo>
                  <a:pt x="30377" y="23835"/>
                </a:moveTo>
                <a:cubicBezTo>
                  <a:pt x="31354" y="16667"/>
                  <a:pt x="32382" y="7595"/>
                  <a:pt x="33209" y="1"/>
                </a:cubicBezTo>
                <a:cubicBezTo>
                  <a:pt x="30051" y="1479"/>
                  <a:pt x="23785" y="2482"/>
                  <a:pt x="16617" y="2482"/>
                </a:cubicBezTo>
                <a:cubicBezTo>
                  <a:pt x="9424" y="2482"/>
                  <a:pt x="3159" y="1479"/>
                  <a:pt x="1" y="1"/>
                </a:cubicBezTo>
                <a:cubicBezTo>
                  <a:pt x="828" y="7595"/>
                  <a:pt x="1855" y="16667"/>
                  <a:pt x="2833" y="23835"/>
                </a:cubicBezTo>
                <a:cubicBezTo>
                  <a:pt x="6266" y="24763"/>
                  <a:pt x="11154" y="25339"/>
                  <a:pt x="16617" y="25339"/>
                </a:cubicBezTo>
                <a:cubicBezTo>
                  <a:pt x="22031" y="25339"/>
                  <a:pt x="26943" y="24763"/>
                  <a:pt x="30377" y="23835"/>
                </a:cubicBezTo>
                <a:lnTo>
                  <a:pt x="30377" y="23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530;p127">
            <a:extLst>
              <a:ext uri="{FF2B5EF4-FFF2-40B4-BE49-F238E27FC236}">
                <a16:creationId xmlns:a16="http://schemas.microsoft.com/office/drawing/2014/main" id="{01985A5B-8D41-0433-C925-3BFF9605E6DB}"/>
              </a:ext>
            </a:extLst>
          </p:cNvPr>
          <p:cNvSpPr/>
          <p:nvPr/>
        </p:nvSpPr>
        <p:spPr>
          <a:xfrm>
            <a:off x="522634" y="1542950"/>
            <a:ext cx="542267" cy="441558"/>
          </a:xfrm>
          <a:custGeom>
            <a:avLst/>
            <a:gdLst/>
            <a:ahLst/>
            <a:cxnLst/>
            <a:rect l="l" t="t" r="r" b="b"/>
            <a:pathLst>
              <a:path w="30503" h="24838" extrusionOk="0">
                <a:moveTo>
                  <a:pt x="778" y="377"/>
                </a:moveTo>
                <a:cubicBezTo>
                  <a:pt x="502" y="301"/>
                  <a:pt x="251" y="226"/>
                  <a:pt x="1" y="126"/>
                </a:cubicBezTo>
                <a:lnTo>
                  <a:pt x="3008" y="23785"/>
                </a:lnTo>
                <a:cubicBezTo>
                  <a:pt x="3284" y="23835"/>
                  <a:pt x="3535" y="23886"/>
                  <a:pt x="3785" y="23911"/>
                </a:cubicBezTo>
                <a:close/>
                <a:moveTo>
                  <a:pt x="4136" y="1129"/>
                </a:moveTo>
                <a:cubicBezTo>
                  <a:pt x="3885" y="1103"/>
                  <a:pt x="3635" y="1053"/>
                  <a:pt x="3384" y="1003"/>
                </a:cubicBezTo>
                <a:lnTo>
                  <a:pt x="5590" y="24211"/>
                </a:lnTo>
                <a:cubicBezTo>
                  <a:pt x="5840" y="24261"/>
                  <a:pt x="6091" y="24287"/>
                  <a:pt x="6342" y="24337"/>
                </a:cubicBezTo>
                <a:close/>
                <a:moveTo>
                  <a:pt x="8121" y="1680"/>
                </a:moveTo>
                <a:cubicBezTo>
                  <a:pt x="7870" y="1655"/>
                  <a:pt x="7620" y="1630"/>
                  <a:pt x="7369" y="1605"/>
                </a:cubicBezTo>
                <a:lnTo>
                  <a:pt x="8522" y="24562"/>
                </a:lnTo>
                <a:cubicBezTo>
                  <a:pt x="8773" y="24587"/>
                  <a:pt x="9023" y="24612"/>
                  <a:pt x="9274" y="24637"/>
                </a:cubicBezTo>
                <a:close/>
                <a:moveTo>
                  <a:pt x="11755" y="1931"/>
                </a:moveTo>
                <a:cubicBezTo>
                  <a:pt x="11505" y="1931"/>
                  <a:pt x="11254" y="1905"/>
                  <a:pt x="11003" y="1905"/>
                </a:cubicBezTo>
                <a:lnTo>
                  <a:pt x="11379" y="24763"/>
                </a:lnTo>
                <a:cubicBezTo>
                  <a:pt x="11630" y="24763"/>
                  <a:pt x="11880" y="24788"/>
                  <a:pt x="12131" y="24788"/>
                </a:cubicBezTo>
                <a:close/>
                <a:moveTo>
                  <a:pt x="15815" y="2006"/>
                </a:moveTo>
                <a:cubicBezTo>
                  <a:pt x="15565" y="2006"/>
                  <a:pt x="15314" y="2006"/>
                  <a:pt x="15063" y="2006"/>
                </a:cubicBezTo>
                <a:lnTo>
                  <a:pt x="15439" y="24838"/>
                </a:lnTo>
                <a:lnTo>
                  <a:pt x="16191" y="24838"/>
                </a:lnTo>
                <a:close/>
                <a:moveTo>
                  <a:pt x="19500" y="1880"/>
                </a:moveTo>
                <a:cubicBezTo>
                  <a:pt x="19249" y="1880"/>
                  <a:pt x="18998" y="1905"/>
                  <a:pt x="18748" y="1905"/>
                </a:cubicBezTo>
                <a:lnTo>
                  <a:pt x="18347" y="24763"/>
                </a:lnTo>
                <a:cubicBezTo>
                  <a:pt x="18597" y="24763"/>
                  <a:pt x="18873" y="24763"/>
                  <a:pt x="19124" y="24738"/>
                </a:cubicBezTo>
                <a:close/>
                <a:moveTo>
                  <a:pt x="23134" y="1555"/>
                </a:moveTo>
                <a:cubicBezTo>
                  <a:pt x="22858" y="1580"/>
                  <a:pt x="22607" y="1605"/>
                  <a:pt x="22357" y="1630"/>
                </a:cubicBezTo>
                <a:lnTo>
                  <a:pt x="21204" y="24587"/>
                </a:lnTo>
                <a:cubicBezTo>
                  <a:pt x="21480" y="24562"/>
                  <a:pt x="21730" y="24562"/>
                  <a:pt x="21981" y="24537"/>
                </a:cubicBezTo>
                <a:close/>
                <a:moveTo>
                  <a:pt x="27119" y="928"/>
                </a:moveTo>
                <a:cubicBezTo>
                  <a:pt x="26868" y="953"/>
                  <a:pt x="26617" y="1003"/>
                  <a:pt x="26342" y="1053"/>
                </a:cubicBezTo>
                <a:lnTo>
                  <a:pt x="24136" y="24261"/>
                </a:lnTo>
                <a:cubicBezTo>
                  <a:pt x="24412" y="24236"/>
                  <a:pt x="24663" y="24186"/>
                  <a:pt x="24913" y="24161"/>
                </a:cubicBezTo>
                <a:close/>
                <a:moveTo>
                  <a:pt x="30502" y="1"/>
                </a:moveTo>
                <a:cubicBezTo>
                  <a:pt x="30252" y="76"/>
                  <a:pt x="30001" y="176"/>
                  <a:pt x="29700" y="251"/>
                </a:cubicBezTo>
                <a:lnTo>
                  <a:pt x="26693" y="23835"/>
                </a:lnTo>
                <a:cubicBezTo>
                  <a:pt x="26968" y="23785"/>
                  <a:pt x="27219" y="23735"/>
                  <a:pt x="27470" y="23685"/>
                </a:cubicBezTo>
                <a:lnTo>
                  <a:pt x="3050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31;p127">
            <a:extLst>
              <a:ext uri="{FF2B5EF4-FFF2-40B4-BE49-F238E27FC236}">
                <a16:creationId xmlns:a16="http://schemas.microsoft.com/office/drawing/2014/main" id="{8B4782FB-9519-02A4-D5F2-A005C4DF5032}"/>
              </a:ext>
            </a:extLst>
          </p:cNvPr>
          <p:cNvSpPr/>
          <p:nvPr/>
        </p:nvSpPr>
        <p:spPr>
          <a:xfrm>
            <a:off x="494564" y="1534489"/>
            <a:ext cx="118540" cy="437558"/>
          </a:xfrm>
          <a:custGeom>
            <a:avLst/>
            <a:gdLst/>
            <a:ahLst/>
            <a:cxnLst/>
            <a:rect l="l" t="t" r="r" b="b"/>
            <a:pathLst>
              <a:path w="6668" h="24613" extrusionOk="0">
                <a:moveTo>
                  <a:pt x="3184" y="1078"/>
                </a:moveTo>
                <a:cubicBezTo>
                  <a:pt x="1931" y="752"/>
                  <a:pt x="853" y="402"/>
                  <a:pt x="1" y="1"/>
                </a:cubicBezTo>
                <a:cubicBezTo>
                  <a:pt x="828" y="7595"/>
                  <a:pt x="1855" y="16667"/>
                  <a:pt x="2833" y="23835"/>
                </a:cubicBezTo>
                <a:cubicBezTo>
                  <a:pt x="3961" y="24136"/>
                  <a:pt x="5239" y="24387"/>
                  <a:pt x="6667" y="24612"/>
                </a:cubicBezTo>
                <a:cubicBezTo>
                  <a:pt x="2933" y="17469"/>
                  <a:pt x="1805" y="8697"/>
                  <a:pt x="3184" y="1078"/>
                </a:cubicBezTo>
                <a:lnTo>
                  <a:pt x="3184" y="1078"/>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532;p127">
            <a:extLst>
              <a:ext uri="{FF2B5EF4-FFF2-40B4-BE49-F238E27FC236}">
                <a16:creationId xmlns:a16="http://schemas.microsoft.com/office/drawing/2014/main" id="{85EF60BE-C75C-1394-6F86-7E2BB4EBB224}"/>
              </a:ext>
            </a:extLst>
          </p:cNvPr>
          <p:cNvSpPr/>
          <p:nvPr/>
        </p:nvSpPr>
        <p:spPr>
          <a:xfrm>
            <a:off x="494564" y="1529138"/>
            <a:ext cx="590373" cy="65066"/>
          </a:xfrm>
          <a:custGeom>
            <a:avLst/>
            <a:gdLst/>
            <a:ahLst/>
            <a:cxnLst/>
            <a:rect l="l" t="t" r="r" b="b"/>
            <a:pathLst>
              <a:path w="33209" h="3660" extrusionOk="0">
                <a:moveTo>
                  <a:pt x="33109" y="1229"/>
                </a:moveTo>
                <a:lnTo>
                  <a:pt x="33209" y="302"/>
                </a:lnTo>
                <a:lnTo>
                  <a:pt x="33159" y="327"/>
                </a:lnTo>
                <a:lnTo>
                  <a:pt x="32733" y="1"/>
                </a:lnTo>
                <a:lnTo>
                  <a:pt x="32407" y="627"/>
                </a:lnTo>
                <a:cubicBezTo>
                  <a:pt x="29074" y="1931"/>
                  <a:pt x="23234" y="2783"/>
                  <a:pt x="16617" y="2783"/>
                </a:cubicBezTo>
                <a:cubicBezTo>
                  <a:pt x="9951" y="2783"/>
                  <a:pt x="4086" y="1906"/>
                  <a:pt x="753" y="627"/>
                </a:cubicBezTo>
                <a:lnTo>
                  <a:pt x="427" y="1"/>
                </a:lnTo>
                <a:lnTo>
                  <a:pt x="26" y="327"/>
                </a:lnTo>
                <a:lnTo>
                  <a:pt x="1" y="302"/>
                </a:lnTo>
                <a:lnTo>
                  <a:pt x="101" y="1229"/>
                </a:lnTo>
                <a:cubicBezTo>
                  <a:pt x="3309" y="2682"/>
                  <a:pt x="9500" y="3660"/>
                  <a:pt x="16617" y="3660"/>
                </a:cubicBezTo>
                <a:cubicBezTo>
                  <a:pt x="23735" y="3660"/>
                  <a:pt x="29901" y="2682"/>
                  <a:pt x="33109" y="1229"/>
                </a:cubicBezTo>
                <a:lnTo>
                  <a:pt x="33109" y="1229"/>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533;p127">
            <a:extLst>
              <a:ext uri="{FF2B5EF4-FFF2-40B4-BE49-F238E27FC236}">
                <a16:creationId xmlns:a16="http://schemas.microsoft.com/office/drawing/2014/main" id="{DEB0C320-0EB6-358E-4700-A5C946BB5FE5}"/>
              </a:ext>
            </a:extLst>
          </p:cNvPr>
          <p:cNvSpPr/>
          <p:nvPr/>
        </p:nvSpPr>
        <p:spPr>
          <a:xfrm>
            <a:off x="123252" y="374080"/>
            <a:ext cx="742762" cy="192495"/>
          </a:xfrm>
          <a:custGeom>
            <a:avLst/>
            <a:gdLst/>
            <a:ahLst/>
            <a:cxnLst/>
            <a:rect l="l" t="t" r="r" b="b"/>
            <a:pathLst>
              <a:path w="41781" h="10828" extrusionOk="0">
                <a:moveTo>
                  <a:pt x="37895" y="0"/>
                </a:moveTo>
                <a:cubicBezTo>
                  <a:pt x="38547" y="126"/>
                  <a:pt x="39625" y="502"/>
                  <a:pt x="40076" y="1654"/>
                </a:cubicBezTo>
                <a:cubicBezTo>
                  <a:pt x="41780" y="6065"/>
                  <a:pt x="39324" y="7995"/>
                  <a:pt x="35289" y="9173"/>
                </a:cubicBezTo>
                <a:cubicBezTo>
                  <a:pt x="33610" y="9725"/>
                  <a:pt x="31479" y="10201"/>
                  <a:pt x="28697" y="10401"/>
                </a:cubicBezTo>
                <a:cubicBezTo>
                  <a:pt x="26316" y="10677"/>
                  <a:pt x="23685" y="10827"/>
                  <a:pt x="20878" y="10827"/>
                </a:cubicBezTo>
                <a:cubicBezTo>
                  <a:pt x="18096" y="10827"/>
                  <a:pt x="15439" y="10677"/>
                  <a:pt x="13058" y="10401"/>
                </a:cubicBezTo>
                <a:cubicBezTo>
                  <a:pt x="10301" y="10201"/>
                  <a:pt x="8146" y="9725"/>
                  <a:pt x="6492" y="9173"/>
                </a:cubicBezTo>
                <a:cubicBezTo>
                  <a:pt x="2457" y="7995"/>
                  <a:pt x="1" y="6065"/>
                  <a:pt x="1680" y="1654"/>
                </a:cubicBezTo>
                <a:cubicBezTo>
                  <a:pt x="2131" y="502"/>
                  <a:pt x="3209" y="126"/>
                  <a:pt x="3885" y="0"/>
                </a:cubicBezTo>
                <a:cubicBezTo>
                  <a:pt x="3459" y="1153"/>
                  <a:pt x="3334" y="1855"/>
                  <a:pt x="4412" y="2883"/>
                </a:cubicBezTo>
                <a:cubicBezTo>
                  <a:pt x="8572" y="6817"/>
                  <a:pt x="33184" y="6817"/>
                  <a:pt x="37344" y="2883"/>
                </a:cubicBezTo>
                <a:cubicBezTo>
                  <a:pt x="38422" y="1855"/>
                  <a:pt x="38322" y="1153"/>
                  <a:pt x="37895" y="0"/>
                </a:cubicBezTo>
                <a:lnTo>
                  <a:pt x="37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534;p127">
            <a:extLst>
              <a:ext uri="{FF2B5EF4-FFF2-40B4-BE49-F238E27FC236}">
                <a16:creationId xmlns:a16="http://schemas.microsoft.com/office/drawing/2014/main" id="{E3D63D3D-E4B8-83E5-2E0D-3C19D64A60C2}"/>
              </a:ext>
            </a:extLst>
          </p:cNvPr>
          <p:cNvSpPr/>
          <p:nvPr/>
        </p:nvSpPr>
        <p:spPr>
          <a:xfrm>
            <a:off x="419725" y="1227522"/>
            <a:ext cx="732504" cy="150167"/>
          </a:xfrm>
          <a:custGeom>
            <a:avLst/>
            <a:gdLst/>
            <a:ahLst/>
            <a:cxnLst/>
            <a:rect l="l" t="t" r="r" b="b"/>
            <a:pathLst>
              <a:path w="41204" h="8447" extrusionOk="0">
                <a:moveTo>
                  <a:pt x="40051" y="0"/>
                </a:moveTo>
                <a:cubicBezTo>
                  <a:pt x="41203" y="3910"/>
                  <a:pt x="38822" y="5690"/>
                  <a:pt x="35013" y="6792"/>
                </a:cubicBezTo>
                <a:cubicBezTo>
                  <a:pt x="33334" y="7344"/>
                  <a:pt x="31203" y="7820"/>
                  <a:pt x="28421" y="8020"/>
                </a:cubicBezTo>
                <a:cubicBezTo>
                  <a:pt x="26040" y="8296"/>
                  <a:pt x="23409" y="8446"/>
                  <a:pt x="20602" y="8446"/>
                </a:cubicBezTo>
                <a:cubicBezTo>
                  <a:pt x="17820" y="8446"/>
                  <a:pt x="15163" y="8296"/>
                  <a:pt x="12782" y="8020"/>
                </a:cubicBezTo>
                <a:cubicBezTo>
                  <a:pt x="10025" y="7820"/>
                  <a:pt x="7870" y="7344"/>
                  <a:pt x="6216" y="6792"/>
                </a:cubicBezTo>
                <a:cubicBezTo>
                  <a:pt x="2406" y="5690"/>
                  <a:pt x="0" y="3910"/>
                  <a:pt x="1153" y="0"/>
                </a:cubicBezTo>
                <a:cubicBezTo>
                  <a:pt x="1855" y="1679"/>
                  <a:pt x="3735" y="2682"/>
                  <a:pt x="6216" y="3409"/>
                </a:cubicBezTo>
                <a:cubicBezTo>
                  <a:pt x="7870" y="3960"/>
                  <a:pt x="10025" y="4411"/>
                  <a:pt x="12782" y="4637"/>
                </a:cubicBezTo>
                <a:cubicBezTo>
                  <a:pt x="15163" y="4913"/>
                  <a:pt x="17820" y="5063"/>
                  <a:pt x="20602" y="5063"/>
                </a:cubicBezTo>
                <a:cubicBezTo>
                  <a:pt x="23409" y="5063"/>
                  <a:pt x="26040" y="4913"/>
                  <a:pt x="28421" y="4637"/>
                </a:cubicBezTo>
                <a:cubicBezTo>
                  <a:pt x="31203" y="4411"/>
                  <a:pt x="33334" y="3960"/>
                  <a:pt x="35013" y="3409"/>
                </a:cubicBezTo>
                <a:cubicBezTo>
                  <a:pt x="37469" y="2682"/>
                  <a:pt x="39349" y="1679"/>
                  <a:pt x="40051" y="0"/>
                </a:cubicBezTo>
                <a:lnTo>
                  <a:pt x="400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535;p127">
            <a:extLst>
              <a:ext uri="{FF2B5EF4-FFF2-40B4-BE49-F238E27FC236}">
                <a16:creationId xmlns:a16="http://schemas.microsoft.com/office/drawing/2014/main" id="{87884A2D-FF09-BFF4-2C66-F9B28C7A9144}"/>
              </a:ext>
            </a:extLst>
          </p:cNvPr>
          <p:cNvSpPr/>
          <p:nvPr/>
        </p:nvSpPr>
        <p:spPr>
          <a:xfrm>
            <a:off x="499026" y="1042183"/>
            <a:ext cx="574338" cy="142593"/>
          </a:xfrm>
          <a:custGeom>
            <a:avLst/>
            <a:gdLst/>
            <a:ahLst/>
            <a:cxnLst/>
            <a:rect l="l" t="t" r="r" b="b"/>
            <a:pathLst>
              <a:path w="32307" h="8021" extrusionOk="0">
                <a:moveTo>
                  <a:pt x="16141" y="8020"/>
                </a:moveTo>
                <a:cubicBezTo>
                  <a:pt x="25038" y="8020"/>
                  <a:pt x="32306" y="6216"/>
                  <a:pt x="32306" y="4010"/>
                </a:cubicBezTo>
                <a:cubicBezTo>
                  <a:pt x="32306" y="1805"/>
                  <a:pt x="25038" y="0"/>
                  <a:pt x="16141" y="0"/>
                </a:cubicBezTo>
                <a:cubicBezTo>
                  <a:pt x="7244" y="0"/>
                  <a:pt x="0" y="1805"/>
                  <a:pt x="0" y="4010"/>
                </a:cubicBezTo>
                <a:cubicBezTo>
                  <a:pt x="0" y="6216"/>
                  <a:pt x="7244" y="8020"/>
                  <a:pt x="16141" y="8020"/>
                </a:cubicBezTo>
                <a:lnTo>
                  <a:pt x="16141" y="802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536;p127">
            <a:extLst>
              <a:ext uri="{FF2B5EF4-FFF2-40B4-BE49-F238E27FC236}">
                <a16:creationId xmlns:a16="http://schemas.microsoft.com/office/drawing/2014/main" id="{3208E4A6-9E75-3291-3BF3-94DDDEDAC645}"/>
              </a:ext>
            </a:extLst>
          </p:cNvPr>
          <p:cNvSpPr/>
          <p:nvPr/>
        </p:nvSpPr>
        <p:spPr>
          <a:xfrm>
            <a:off x="572532" y="1072919"/>
            <a:ext cx="427300" cy="81545"/>
          </a:xfrm>
          <a:custGeom>
            <a:avLst/>
            <a:gdLst/>
            <a:ahLst/>
            <a:cxnLst/>
            <a:rect l="l" t="t" r="r" b="b"/>
            <a:pathLst>
              <a:path w="24036" h="4587" extrusionOk="0">
                <a:moveTo>
                  <a:pt x="12006" y="4587"/>
                </a:moveTo>
                <a:cubicBezTo>
                  <a:pt x="18622" y="4587"/>
                  <a:pt x="24036" y="3534"/>
                  <a:pt x="24036" y="2281"/>
                </a:cubicBezTo>
                <a:cubicBezTo>
                  <a:pt x="24036" y="1028"/>
                  <a:pt x="18622" y="0"/>
                  <a:pt x="12006" y="0"/>
                </a:cubicBezTo>
                <a:cubicBezTo>
                  <a:pt x="5389" y="0"/>
                  <a:pt x="1" y="1028"/>
                  <a:pt x="1" y="2281"/>
                </a:cubicBezTo>
                <a:cubicBezTo>
                  <a:pt x="1" y="3534"/>
                  <a:pt x="5389" y="4587"/>
                  <a:pt x="12006" y="4587"/>
                </a:cubicBezTo>
                <a:lnTo>
                  <a:pt x="12006" y="458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537;p127">
            <a:extLst>
              <a:ext uri="{FF2B5EF4-FFF2-40B4-BE49-F238E27FC236}">
                <a16:creationId xmlns:a16="http://schemas.microsoft.com/office/drawing/2014/main" id="{ADB8969A-2D4F-63F7-56F2-EE67B2E0700C}"/>
              </a:ext>
            </a:extLst>
          </p:cNvPr>
          <p:cNvSpPr/>
          <p:nvPr/>
        </p:nvSpPr>
        <p:spPr>
          <a:xfrm>
            <a:off x="577439" y="1090287"/>
            <a:ext cx="417060" cy="64177"/>
          </a:xfrm>
          <a:custGeom>
            <a:avLst/>
            <a:gdLst/>
            <a:ahLst/>
            <a:cxnLst/>
            <a:rect l="l" t="t" r="r" b="b"/>
            <a:pathLst>
              <a:path w="23460" h="3610" extrusionOk="0">
                <a:moveTo>
                  <a:pt x="11730" y="1"/>
                </a:moveTo>
                <a:cubicBezTo>
                  <a:pt x="5990" y="1"/>
                  <a:pt x="1178" y="778"/>
                  <a:pt x="0" y="1805"/>
                </a:cubicBezTo>
                <a:cubicBezTo>
                  <a:pt x="1178" y="2833"/>
                  <a:pt x="5990" y="3610"/>
                  <a:pt x="11730" y="3610"/>
                </a:cubicBezTo>
                <a:cubicBezTo>
                  <a:pt x="17469" y="3610"/>
                  <a:pt x="22281" y="2833"/>
                  <a:pt x="23459" y="1805"/>
                </a:cubicBezTo>
                <a:cubicBezTo>
                  <a:pt x="22281" y="778"/>
                  <a:pt x="17469" y="1"/>
                  <a:pt x="11730" y="1"/>
                </a:cubicBezTo>
                <a:lnTo>
                  <a:pt x="11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38;p127">
            <a:extLst>
              <a:ext uri="{FF2B5EF4-FFF2-40B4-BE49-F238E27FC236}">
                <a16:creationId xmlns:a16="http://schemas.microsoft.com/office/drawing/2014/main" id="{61CF37D2-0A5A-202A-C531-58C1709FAA8C}"/>
              </a:ext>
            </a:extLst>
          </p:cNvPr>
          <p:cNvSpPr/>
          <p:nvPr/>
        </p:nvSpPr>
        <p:spPr>
          <a:xfrm>
            <a:off x="8014002" y="4703091"/>
            <a:ext cx="473628" cy="130576"/>
          </a:xfrm>
          <a:custGeom>
            <a:avLst/>
            <a:gdLst/>
            <a:ahLst/>
            <a:cxnLst/>
            <a:rect l="l" t="t" r="r" b="b"/>
            <a:pathLst>
              <a:path w="26642" h="7345" extrusionOk="0">
                <a:moveTo>
                  <a:pt x="13334" y="7344"/>
                </a:moveTo>
                <a:cubicBezTo>
                  <a:pt x="20652" y="7344"/>
                  <a:pt x="26642" y="5690"/>
                  <a:pt x="26642" y="3685"/>
                </a:cubicBezTo>
                <a:cubicBezTo>
                  <a:pt x="26642" y="1655"/>
                  <a:pt x="20652" y="1"/>
                  <a:pt x="13334" y="1"/>
                </a:cubicBezTo>
                <a:cubicBezTo>
                  <a:pt x="5990" y="1"/>
                  <a:pt x="0" y="1655"/>
                  <a:pt x="0" y="3685"/>
                </a:cubicBezTo>
                <a:cubicBezTo>
                  <a:pt x="0" y="5690"/>
                  <a:pt x="5990" y="7344"/>
                  <a:pt x="13334" y="7344"/>
                </a:cubicBezTo>
                <a:lnTo>
                  <a:pt x="13334" y="73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39;p127">
            <a:extLst>
              <a:ext uri="{FF2B5EF4-FFF2-40B4-BE49-F238E27FC236}">
                <a16:creationId xmlns:a16="http://schemas.microsoft.com/office/drawing/2014/main" id="{9D8D42A6-F66B-D6CA-DCFE-C4CD4ADE95DC}"/>
              </a:ext>
            </a:extLst>
          </p:cNvPr>
          <p:cNvSpPr/>
          <p:nvPr/>
        </p:nvSpPr>
        <p:spPr>
          <a:xfrm>
            <a:off x="7915981" y="3796875"/>
            <a:ext cx="669678" cy="150184"/>
          </a:xfrm>
          <a:custGeom>
            <a:avLst/>
            <a:gdLst/>
            <a:ahLst/>
            <a:cxnLst/>
            <a:rect l="l" t="t" r="r" b="b"/>
            <a:pathLst>
              <a:path w="37670" h="8448" extrusionOk="0">
                <a:moveTo>
                  <a:pt x="18848" y="8447"/>
                </a:moveTo>
                <a:cubicBezTo>
                  <a:pt x="29224" y="8447"/>
                  <a:pt x="37670" y="6542"/>
                  <a:pt x="37670" y="4237"/>
                </a:cubicBezTo>
                <a:cubicBezTo>
                  <a:pt x="37670" y="1906"/>
                  <a:pt x="29224" y="1"/>
                  <a:pt x="18848" y="1"/>
                </a:cubicBezTo>
                <a:cubicBezTo>
                  <a:pt x="8472" y="1"/>
                  <a:pt x="0" y="1906"/>
                  <a:pt x="0" y="4237"/>
                </a:cubicBezTo>
                <a:cubicBezTo>
                  <a:pt x="0" y="6542"/>
                  <a:pt x="8472" y="8447"/>
                  <a:pt x="18848" y="8447"/>
                </a:cubicBezTo>
                <a:lnTo>
                  <a:pt x="18848" y="8447"/>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540;p127">
            <a:extLst>
              <a:ext uri="{FF2B5EF4-FFF2-40B4-BE49-F238E27FC236}">
                <a16:creationId xmlns:a16="http://schemas.microsoft.com/office/drawing/2014/main" id="{7AD0BF63-8B14-4B62-1DBC-4D4421C61658}"/>
              </a:ext>
            </a:extLst>
          </p:cNvPr>
          <p:cNvSpPr/>
          <p:nvPr/>
        </p:nvSpPr>
        <p:spPr>
          <a:xfrm>
            <a:off x="7942717" y="3929204"/>
            <a:ext cx="616666" cy="889337"/>
          </a:xfrm>
          <a:custGeom>
            <a:avLst/>
            <a:gdLst/>
            <a:ahLst/>
            <a:cxnLst/>
            <a:rect l="l" t="t" r="r" b="b"/>
            <a:pathLst>
              <a:path w="34688" h="50026" extrusionOk="0">
                <a:moveTo>
                  <a:pt x="17344" y="50026"/>
                </a:moveTo>
                <a:cubicBezTo>
                  <a:pt x="22908" y="50026"/>
                  <a:pt x="27544" y="48447"/>
                  <a:pt x="28547" y="46342"/>
                </a:cubicBezTo>
                <a:cubicBezTo>
                  <a:pt x="29775" y="43785"/>
                  <a:pt x="31955" y="24687"/>
                  <a:pt x="33459" y="11053"/>
                </a:cubicBezTo>
                <a:cubicBezTo>
                  <a:pt x="33960" y="6467"/>
                  <a:pt x="34386" y="2507"/>
                  <a:pt x="34687" y="1"/>
                </a:cubicBezTo>
                <a:lnTo>
                  <a:pt x="0" y="1"/>
                </a:lnTo>
                <a:cubicBezTo>
                  <a:pt x="1128" y="9951"/>
                  <a:pt x="4461" y="42933"/>
                  <a:pt x="6116" y="46342"/>
                </a:cubicBezTo>
                <a:cubicBezTo>
                  <a:pt x="7118" y="48447"/>
                  <a:pt x="11755" y="50026"/>
                  <a:pt x="17344" y="50026"/>
                </a:cubicBezTo>
                <a:lnTo>
                  <a:pt x="17344" y="5002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541;p127">
            <a:extLst>
              <a:ext uri="{FF2B5EF4-FFF2-40B4-BE49-F238E27FC236}">
                <a16:creationId xmlns:a16="http://schemas.microsoft.com/office/drawing/2014/main" id="{8D2186D3-C36A-4C9C-2903-6E36085E8D86}"/>
              </a:ext>
            </a:extLst>
          </p:cNvPr>
          <p:cNvSpPr/>
          <p:nvPr/>
        </p:nvSpPr>
        <p:spPr>
          <a:xfrm>
            <a:off x="7911075" y="3899357"/>
            <a:ext cx="473646" cy="919186"/>
          </a:xfrm>
          <a:custGeom>
            <a:avLst/>
            <a:gdLst/>
            <a:ahLst/>
            <a:cxnLst/>
            <a:rect l="l" t="t" r="r" b="b"/>
            <a:pathLst>
              <a:path w="26643" h="51705" extrusionOk="0">
                <a:moveTo>
                  <a:pt x="19124" y="51705"/>
                </a:moveTo>
                <a:cubicBezTo>
                  <a:pt x="22006" y="51705"/>
                  <a:pt x="24663" y="51279"/>
                  <a:pt x="26642" y="50577"/>
                </a:cubicBezTo>
                <a:cubicBezTo>
                  <a:pt x="4236" y="46141"/>
                  <a:pt x="1" y="13534"/>
                  <a:pt x="12557" y="1404"/>
                </a:cubicBezTo>
                <a:cubicBezTo>
                  <a:pt x="12532" y="1379"/>
                  <a:pt x="6492" y="627"/>
                  <a:pt x="1580" y="0"/>
                </a:cubicBezTo>
                <a:cubicBezTo>
                  <a:pt x="2457" y="7043"/>
                  <a:pt x="6141" y="44362"/>
                  <a:pt x="7896" y="48021"/>
                </a:cubicBezTo>
                <a:cubicBezTo>
                  <a:pt x="8898" y="50126"/>
                  <a:pt x="13535" y="51705"/>
                  <a:pt x="19124" y="51705"/>
                </a:cubicBezTo>
                <a:lnTo>
                  <a:pt x="19124" y="51705"/>
                </a:lnTo>
              </a:path>
            </a:pathLst>
          </a:custGeom>
          <a:solidFill>
            <a:srgbClr val="3688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42;p127">
            <a:extLst>
              <a:ext uri="{FF2B5EF4-FFF2-40B4-BE49-F238E27FC236}">
                <a16:creationId xmlns:a16="http://schemas.microsoft.com/office/drawing/2014/main" id="{07571811-286C-08D0-6320-3A668FEA4543}"/>
              </a:ext>
            </a:extLst>
          </p:cNvPr>
          <p:cNvSpPr/>
          <p:nvPr/>
        </p:nvSpPr>
        <p:spPr>
          <a:xfrm>
            <a:off x="7942273" y="3919854"/>
            <a:ext cx="617999" cy="71750"/>
          </a:xfrm>
          <a:custGeom>
            <a:avLst/>
            <a:gdLst/>
            <a:ahLst/>
            <a:cxnLst/>
            <a:rect l="l" t="t" r="r" b="b"/>
            <a:pathLst>
              <a:path w="34763" h="4036" extrusionOk="0">
                <a:moveTo>
                  <a:pt x="34637" y="1103"/>
                </a:moveTo>
                <a:cubicBezTo>
                  <a:pt x="34687" y="702"/>
                  <a:pt x="34712" y="326"/>
                  <a:pt x="34762" y="0"/>
                </a:cubicBezTo>
                <a:cubicBezTo>
                  <a:pt x="33885" y="552"/>
                  <a:pt x="32782" y="978"/>
                  <a:pt x="31554" y="1354"/>
                </a:cubicBezTo>
                <a:cubicBezTo>
                  <a:pt x="29875" y="1905"/>
                  <a:pt x="27745" y="2381"/>
                  <a:pt x="24963" y="2582"/>
                </a:cubicBezTo>
                <a:cubicBezTo>
                  <a:pt x="22582" y="2857"/>
                  <a:pt x="19925" y="3008"/>
                  <a:pt x="17143" y="3008"/>
                </a:cubicBezTo>
                <a:cubicBezTo>
                  <a:pt x="14361" y="3008"/>
                  <a:pt x="11730" y="2857"/>
                  <a:pt x="9324" y="2582"/>
                </a:cubicBezTo>
                <a:cubicBezTo>
                  <a:pt x="6567" y="2381"/>
                  <a:pt x="4411" y="1905"/>
                  <a:pt x="2732" y="1354"/>
                </a:cubicBezTo>
                <a:cubicBezTo>
                  <a:pt x="1704" y="1053"/>
                  <a:pt x="777" y="702"/>
                  <a:pt x="0" y="276"/>
                </a:cubicBezTo>
                <a:cubicBezTo>
                  <a:pt x="25" y="602"/>
                  <a:pt x="75" y="978"/>
                  <a:pt x="125" y="1354"/>
                </a:cubicBezTo>
                <a:cubicBezTo>
                  <a:pt x="877" y="1755"/>
                  <a:pt x="1755" y="2080"/>
                  <a:pt x="2732" y="2381"/>
                </a:cubicBezTo>
                <a:cubicBezTo>
                  <a:pt x="4411" y="2933"/>
                  <a:pt x="6567" y="3384"/>
                  <a:pt x="9324" y="3609"/>
                </a:cubicBezTo>
                <a:cubicBezTo>
                  <a:pt x="11730" y="3885"/>
                  <a:pt x="14361" y="4035"/>
                  <a:pt x="17143" y="4035"/>
                </a:cubicBezTo>
                <a:cubicBezTo>
                  <a:pt x="19925" y="4035"/>
                  <a:pt x="22582" y="3885"/>
                  <a:pt x="24963" y="3609"/>
                </a:cubicBezTo>
                <a:cubicBezTo>
                  <a:pt x="27745" y="3384"/>
                  <a:pt x="29875" y="2933"/>
                  <a:pt x="31554" y="2381"/>
                </a:cubicBezTo>
                <a:cubicBezTo>
                  <a:pt x="32732" y="2030"/>
                  <a:pt x="33785" y="1604"/>
                  <a:pt x="34637" y="1103"/>
                </a:cubicBezTo>
                <a:lnTo>
                  <a:pt x="34637" y="1103"/>
                </a:lnTo>
              </a:path>
            </a:pathLst>
          </a:custGeom>
          <a:solidFill>
            <a:srgbClr val="2D7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543;p127">
            <a:extLst>
              <a:ext uri="{FF2B5EF4-FFF2-40B4-BE49-F238E27FC236}">
                <a16:creationId xmlns:a16="http://schemas.microsoft.com/office/drawing/2014/main" id="{AFAA1889-C4D8-BFD3-7A52-F6B8CDF051DC}"/>
              </a:ext>
            </a:extLst>
          </p:cNvPr>
          <p:cNvSpPr/>
          <p:nvPr/>
        </p:nvSpPr>
        <p:spPr>
          <a:xfrm>
            <a:off x="7902169" y="3857475"/>
            <a:ext cx="697749" cy="122985"/>
          </a:xfrm>
          <a:custGeom>
            <a:avLst/>
            <a:gdLst/>
            <a:ahLst/>
            <a:cxnLst/>
            <a:rect l="l" t="t" r="r" b="b"/>
            <a:pathLst>
              <a:path w="39249" h="6918" extrusionOk="0">
                <a:moveTo>
                  <a:pt x="1304" y="0"/>
                </a:moveTo>
                <a:cubicBezTo>
                  <a:pt x="803" y="376"/>
                  <a:pt x="452" y="953"/>
                  <a:pt x="452" y="1604"/>
                </a:cubicBezTo>
                <a:cubicBezTo>
                  <a:pt x="452" y="2757"/>
                  <a:pt x="1880" y="3935"/>
                  <a:pt x="2833" y="4412"/>
                </a:cubicBezTo>
                <a:cubicBezTo>
                  <a:pt x="5665" y="5890"/>
                  <a:pt x="12106" y="6918"/>
                  <a:pt x="19625" y="6918"/>
                </a:cubicBezTo>
                <a:cubicBezTo>
                  <a:pt x="27118" y="6918"/>
                  <a:pt x="33560" y="5890"/>
                  <a:pt x="36417" y="4412"/>
                </a:cubicBezTo>
                <a:cubicBezTo>
                  <a:pt x="37369" y="3935"/>
                  <a:pt x="38773" y="2757"/>
                  <a:pt x="38773" y="1604"/>
                </a:cubicBezTo>
                <a:cubicBezTo>
                  <a:pt x="38773" y="953"/>
                  <a:pt x="38447" y="376"/>
                  <a:pt x="37920" y="0"/>
                </a:cubicBezTo>
                <a:cubicBezTo>
                  <a:pt x="39249" y="3960"/>
                  <a:pt x="21078" y="4537"/>
                  <a:pt x="19625" y="4537"/>
                </a:cubicBezTo>
                <a:cubicBezTo>
                  <a:pt x="18171" y="4537"/>
                  <a:pt x="0" y="3960"/>
                  <a:pt x="1304" y="0"/>
                </a:cubicBezTo>
                <a:lnTo>
                  <a:pt x="130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544;p127">
            <a:extLst>
              <a:ext uri="{FF2B5EF4-FFF2-40B4-BE49-F238E27FC236}">
                <a16:creationId xmlns:a16="http://schemas.microsoft.com/office/drawing/2014/main" id="{35CBCF5E-4431-AA71-24C3-68FDB45CF2E4}"/>
              </a:ext>
            </a:extLst>
          </p:cNvPr>
          <p:cNvSpPr/>
          <p:nvPr/>
        </p:nvSpPr>
        <p:spPr>
          <a:xfrm>
            <a:off x="7957419" y="3856587"/>
            <a:ext cx="586800" cy="84230"/>
          </a:xfrm>
          <a:custGeom>
            <a:avLst/>
            <a:gdLst/>
            <a:ahLst/>
            <a:cxnLst/>
            <a:rect l="l" t="t" r="r" b="b"/>
            <a:pathLst>
              <a:path w="33008" h="4738" extrusionOk="0">
                <a:moveTo>
                  <a:pt x="0" y="2356"/>
                </a:moveTo>
                <a:cubicBezTo>
                  <a:pt x="3008" y="3760"/>
                  <a:pt x="9274" y="4737"/>
                  <a:pt x="16517" y="4737"/>
                </a:cubicBezTo>
                <a:cubicBezTo>
                  <a:pt x="23760" y="4737"/>
                  <a:pt x="30026" y="3760"/>
                  <a:pt x="33008" y="2356"/>
                </a:cubicBezTo>
                <a:cubicBezTo>
                  <a:pt x="30026" y="953"/>
                  <a:pt x="23760" y="0"/>
                  <a:pt x="16517" y="0"/>
                </a:cubicBezTo>
                <a:cubicBezTo>
                  <a:pt x="9274" y="0"/>
                  <a:pt x="3008" y="953"/>
                  <a:pt x="0" y="2356"/>
                </a:cubicBezTo>
                <a:lnTo>
                  <a:pt x="0" y="2356"/>
                </a:lnTo>
                <a:close/>
              </a:path>
            </a:pathLst>
          </a:custGeom>
          <a:solidFill>
            <a:srgbClr val="653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545;p127">
            <a:extLst>
              <a:ext uri="{FF2B5EF4-FFF2-40B4-BE49-F238E27FC236}">
                <a16:creationId xmlns:a16="http://schemas.microsoft.com/office/drawing/2014/main" id="{EDB12B74-EC56-8B0A-C9C9-866038A940EC}"/>
              </a:ext>
            </a:extLst>
          </p:cNvPr>
          <p:cNvSpPr/>
          <p:nvPr/>
        </p:nvSpPr>
        <p:spPr>
          <a:xfrm>
            <a:off x="8018890" y="3871288"/>
            <a:ext cx="474535" cy="69528"/>
          </a:xfrm>
          <a:custGeom>
            <a:avLst/>
            <a:gdLst/>
            <a:ahLst/>
            <a:cxnLst/>
            <a:rect l="l" t="t" r="r" b="b"/>
            <a:pathLst>
              <a:path w="26693" h="3911" extrusionOk="0">
                <a:moveTo>
                  <a:pt x="1" y="2632"/>
                </a:moveTo>
                <a:cubicBezTo>
                  <a:pt x="3334" y="3409"/>
                  <a:pt x="7946" y="3910"/>
                  <a:pt x="13059" y="3910"/>
                </a:cubicBezTo>
                <a:cubicBezTo>
                  <a:pt x="18472" y="3910"/>
                  <a:pt x="23334" y="3359"/>
                  <a:pt x="26693" y="2507"/>
                </a:cubicBezTo>
                <a:cubicBezTo>
                  <a:pt x="26242" y="1855"/>
                  <a:pt x="25540" y="2381"/>
                  <a:pt x="24638" y="2231"/>
                </a:cubicBezTo>
                <a:cubicBezTo>
                  <a:pt x="23760" y="2106"/>
                  <a:pt x="23760" y="2106"/>
                  <a:pt x="22883" y="1504"/>
                </a:cubicBezTo>
                <a:cubicBezTo>
                  <a:pt x="21981" y="878"/>
                  <a:pt x="22532" y="1279"/>
                  <a:pt x="21580" y="802"/>
                </a:cubicBezTo>
                <a:cubicBezTo>
                  <a:pt x="20628" y="326"/>
                  <a:pt x="19926" y="802"/>
                  <a:pt x="18698" y="401"/>
                </a:cubicBezTo>
                <a:cubicBezTo>
                  <a:pt x="17495" y="0"/>
                  <a:pt x="17269" y="527"/>
                  <a:pt x="15841" y="527"/>
                </a:cubicBezTo>
                <a:cubicBezTo>
                  <a:pt x="14412" y="527"/>
                  <a:pt x="14487" y="727"/>
                  <a:pt x="13059" y="401"/>
                </a:cubicBezTo>
                <a:cubicBezTo>
                  <a:pt x="11630" y="51"/>
                  <a:pt x="12432" y="527"/>
                  <a:pt x="10502" y="802"/>
                </a:cubicBezTo>
                <a:cubicBezTo>
                  <a:pt x="8597" y="1078"/>
                  <a:pt x="8873" y="878"/>
                  <a:pt x="7019" y="802"/>
                </a:cubicBezTo>
                <a:cubicBezTo>
                  <a:pt x="5189" y="727"/>
                  <a:pt x="5314" y="677"/>
                  <a:pt x="4211" y="1279"/>
                </a:cubicBezTo>
                <a:cubicBezTo>
                  <a:pt x="3134" y="1905"/>
                  <a:pt x="3560" y="1429"/>
                  <a:pt x="2056" y="1429"/>
                </a:cubicBezTo>
                <a:cubicBezTo>
                  <a:pt x="552" y="1429"/>
                  <a:pt x="953" y="1755"/>
                  <a:pt x="151" y="2532"/>
                </a:cubicBezTo>
                <a:cubicBezTo>
                  <a:pt x="101" y="2557"/>
                  <a:pt x="51" y="2607"/>
                  <a:pt x="1" y="2632"/>
                </a:cubicBezTo>
                <a:lnTo>
                  <a:pt x="1" y="263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46;p127">
            <a:extLst>
              <a:ext uri="{FF2B5EF4-FFF2-40B4-BE49-F238E27FC236}">
                <a16:creationId xmlns:a16="http://schemas.microsoft.com/office/drawing/2014/main" id="{70D9FE90-024D-F5CE-500D-A1C0A61B7261}"/>
              </a:ext>
            </a:extLst>
          </p:cNvPr>
          <p:cNvSpPr/>
          <p:nvPr/>
        </p:nvSpPr>
        <p:spPr>
          <a:xfrm>
            <a:off x="7957419" y="3856587"/>
            <a:ext cx="586800" cy="59270"/>
          </a:xfrm>
          <a:custGeom>
            <a:avLst/>
            <a:gdLst/>
            <a:ahLst/>
            <a:cxnLst/>
            <a:rect l="l" t="t" r="r" b="b"/>
            <a:pathLst>
              <a:path w="33008" h="3334" extrusionOk="0">
                <a:moveTo>
                  <a:pt x="0" y="2356"/>
                </a:moveTo>
                <a:cubicBezTo>
                  <a:pt x="777" y="2707"/>
                  <a:pt x="1730" y="3033"/>
                  <a:pt x="2883" y="3334"/>
                </a:cubicBezTo>
                <a:cubicBezTo>
                  <a:pt x="3158" y="3259"/>
                  <a:pt x="3409" y="3158"/>
                  <a:pt x="3609" y="2983"/>
                </a:cubicBezTo>
                <a:cubicBezTo>
                  <a:pt x="4411" y="2231"/>
                  <a:pt x="4010" y="1880"/>
                  <a:pt x="5514" y="1880"/>
                </a:cubicBezTo>
                <a:cubicBezTo>
                  <a:pt x="7018" y="1880"/>
                  <a:pt x="6592" y="2381"/>
                  <a:pt x="7669" y="1755"/>
                </a:cubicBezTo>
                <a:cubicBezTo>
                  <a:pt x="8772" y="1128"/>
                  <a:pt x="8647" y="1203"/>
                  <a:pt x="10477" y="1279"/>
                </a:cubicBezTo>
                <a:cubicBezTo>
                  <a:pt x="12331" y="1329"/>
                  <a:pt x="12055" y="1554"/>
                  <a:pt x="13960" y="1279"/>
                </a:cubicBezTo>
                <a:cubicBezTo>
                  <a:pt x="15890" y="1003"/>
                  <a:pt x="15088" y="527"/>
                  <a:pt x="16517" y="878"/>
                </a:cubicBezTo>
                <a:cubicBezTo>
                  <a:pt x="17945" y="1203"/>
                  <a:pt x="17870" y="1003"/>
                  <a:pt x="19299" y="1003"/>
                </a:cubicBezTo>
                <a:cubicBezTo>
                  <a:pt x="20727" y="1003"/>
                  <a:pt x="20953" y="451"/>
                  <a:pt x="22156" y="878"/>
                </a:cubicBezTo>
                <a:cubicBezTo>
                  <a:pt x="23384" y="1279"/>
                  <a:pt x="24086" y="802"/>
                  <a:pt x="25038" y="1279"/>
                </a:cubicBezTo>
                <a:cubicBezTo>
                  <a:pt x="25990" y="1755"/>
                  <a:pt x="25439" y="1329"/>
                  <a:pt x="26341" y="1955"/>
                </a:cubicBezTo>
                <a:cubicBezTo>
                  <a:pt x="27218" y="2582"/>
                  <a:pt x="27218" y="2582"/>
                  <a:pt x="28096" y="2707"/>
                </a:cubicBezTo>
                <a:cubicBezTo>
                  <a:pt x="28998" y="2832"/>
                  <a:pt x="29700" y="2306"/>
                  <a:pt x="30151" y="2983"/>
                </a:cubicBezTo>
                <a:cubicBezTo>
                  <a:pt x="30226" y="3083"/>
                  <a:pt x="30301" y="3183"/>
                  <a:pt x="30401" y="3259"/>
                </a:cubicBezTo>
                <a:cubicBezTo>
                  <a:pt x="31429" y="2983"/>
                  <a:pt x="32306" y="2682"/>
                  <a:pt x="33008" y="2356"/>
                </a:cubicBezTo>
                <a:cubicBezTo>
                  <a:pt x="30026" y="953"/>
                  <a:pt x="23760" y="0"/>
                  <a:pt x="16517" y="0"/>
                </a:cubicBezTo>
                <a:cubicBezTo>
                  <a:pt x="9274" y="0"/>
                  <a:pt x="3008" y="953"/>
                  <a:pt x="0" y="2356"/>
                </a:cubicBezTo>
                <a:lnTo>
                  <a:pt x="0" y="235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547;p127">
            <a:extLst>
              <a:ext uri="{FF2B5EF4-FFF2-40B4-BE49-F238E27FC236}">
                <a16:creationId xmlns:a16="http://schemas.microsoft.com/office/drawing/2014/main" id="{9502F331-7E3F-A535-2E10-56D14A0D42F3}"/>
              </a:ext>
            </a:extLst>
          </p:cNvPr>
          <p:cNvSpPr/>
          <p:nvPr/>
        </p:nvSpPr>
        <p:spPr>
          <a:xfrm>
            <a:off x="7952957" y="3853902"/>
            <a:ext cx="595724" cy="45919"/>
          </a:xfrm>
          <a:custGeom>
            <a:avLst/>
            <a:gdLst/>
            <a:ahLst/>
            <a:cxnLst/>
            <a:rect l="l" t="t" r="r" b="b"/>
            <a:pathLst>
              <a:path w="33510" h="2583" extrusionOk="0">
                <a:moveTo>
                  <a:pt x="1" y="2407"/>
                </a:moveTo>
                <a:cubicBezTo>
                  <a:pt x="126" y="2457"/>
                  <a:pt x="251" y="2532"/>
                  <a:pt x="402" y="2582"/>
                </a:cubicBezTo>
                <a:cubicBezTo>
                  <a:pt x="3560" y="1229"/>
                  <a:pt x="9700" y="352"/>
                  <a:pt x="16768" y="352"/>
                </a:cubicBezTo>
                <a:cubicBezTo>
                  <a:pt x="23810" y="352"/>
                  <a:pt x="29976" y="1229"/>
                  <a:pt x="33134" y="2582"/>
                </a:cubicBezTo>
                <a:cubicBezTo>
                  <a:pt x="33259" y="2532"/>
                  <a:pt x="33384" y="2457"/>
                  <a:pt x="33510" y="2407"/>
                </a:cubicBezTo>
                <a:cubicBezTo>
                  <a:pt x="30477" y="1003"/>
                  <a:pt x="24111" y="1"/>
                  <a:pt x="16768" y="1"/>
                </a:cubicBezTo>
                <a:cubicBezTo>
                  <a:pt x="9399" y="1"/>
                  <a:pt x="3033" y="1003"/>
                  <a:pt x="1" y="2407"/>
                </a:cubicBezTo>
                <a:lnTo>
                  <a:pt x="1" y="24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48;p127">
            <a:extLst>
              <a:ext uri="{FF2B5EF4-FFF2-40B4-BE49-F238E27FC236}">
                <a16:creationId xmlns:a16="http://schemas.microsoft.com/office/drawing/2014/main" id="{9F710CE3-C164-E6C3-D3D9-8547F779FC2F}"/>
              </a:ext>
            </a:extLst>
          </p:cNvPr>
          <p:cNvSpPr/>
          <p:nvPr/>
        </p:nvSpPr>
        <p:spPr>
          <a:xfrm>
            <a:off x="8002856" y="3897579"/>
            <a:ext cx="12053" cy="8480"/>
          </a:xfrm>
          <a:custGeom>
            <a:avLst/>
            <a:gdLst/>
            <a:ahLst/>
            <a:cxnLst/>
            <a:rect l="l" t="t" r="r" b="b"/>
            <a:pathLst>
              <a:path w="678" h="477" extrusionOk="0">
                <a:moveTo>
                  <a:pt x="352" y="476"/>
                </a:moveTo>
                <a:cubicBezTo>
                  <a:pt x="527" y="476"/>
                  <a:pt x="677" y="351"/>
                  <a:pt x="677" y="226"/>
                </a:cubicBezTo>
                <a:cubicBezTo>
                  <a:pt x="677" y="100"/>
                  <a:pt x="527" y="0"/>
                  <a:pt x="352" y="0"/>
                </a:cubicBezTo>
                <a:cubicBezTo>
                  <a:pt x="151" y="0"/>
                  <a:pt x="1" y="100"/>
                  <a:pt x="1" y="226"/>
                </a:cubicBezTo>
                <a:cubicBezTo>
                  <a:pt x="1" y="351"/>
                  <a:pt x="151" y="476"/>
                  <a:pt x="352" y="476"/>
                </a:cubicBezTo>
                <a:lnTo>
                  <a:pt x="352" y="476"/>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549;p127">
            <a:extLst>
              <a:ext uri="{FF2B5EF4-FFF2-40B4-BE49-F238E27FC236}">
                <a16:creationId xmlns:a16="http://schemas.microsoft.com/office/drawing/2014/main" id="{8482E514-E767-6192-0A77-402918C004E5}"/>
              </a:ext>
            </a:extLst>
          </p:cNvPr>
          <p:cNvSpPr/>
          <p:nvPr/>
        </p:nvSpPr>
        <p:spPr>
          <a:xfrm>
            <a:off x="8041626" y="3881527"/>
            <a:ext cx="4907" cy="3591"/>
          </a:xfrm>
          <a:custGeom>
            <a:avLst/>
            <a:gdLst/>
            <a:ahLst/>
            <a:cxnLst/>
            <a:rect l="l" t="t" r="r" b="b"/>
            <a:pathLst>
              <a:path w="276" h="202" extrusionOk="0">
                <a:moveTo>
                  <a:pt x="151" y="201"/>
                </a:moveTo>
                <a:cubicBezTo>
                  <a:pt x="226" y="201"/>
                  <a:pt x="276" y="151"/>
                  <a:pt x="276" y="126"/>
                </a:cubicBezTo>
                <a:cubicBezTo>
                  <a:pt x="276" y="51"/>
                  <a:pt x="226" y="1"/>
                  <a:pt x="151" y="1"/>
                </a:cubicBezTo>
                <a:cubicBezTo>
                  <a:pt x="75" y="1"/>
                  <a:pt x="0" y="51"/>
                  <a:pt x="0" y="126"/>
                </a:cubicBezTo>
                <a:cubicBezTo>
                  <a:pt x="0" y="151"/>
                  <a:pt x="75" y="201"/>
                  <a:pt x="151" y="201"/>
                </a:cubicBezTo>
                <a:lnTo>
                  <a:pt x="151" y="201"/>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550;p127">
            <a:extLst>
              <a:ext uri="{FF2B5EF4-FFF2-40B4-BE49-F238E27FC236}">
                <a16:creationId xmlns:a16="http://schemas.microsoft.com/office/drawing/2014/main" id="{FEFF6A7A-2268-95EB-E71D-4FF29348A378}"/>
              </a:ext>
            </a:extLst>
          </p:cNvPr>
          <p:cNvSpPr/>
          <p:nvPr/>
        </p:nvSpPr>
        <p:spPr>
          <a:xfrm>
            <a:off x="8073251" y="3876639"/>
            <a:ext cx="13386" cy="7591"/>
          </a:xfrm>
          <a:custGeom>
            <a:avLst/>
            <a:gdLst/>
            <a:ahLst/>
            <a:cxnLst/>
            <a:rect l="l" t="t" r="r" b="b"/>
            <a:pathLst>
              <a:path w="753" h="427" extrusionOk="0">
                <a:moveTo>
                  <a:pt x="377" y="426"/>
                </a:moveTo>
                <a:cubicBezTo>
                  <a:pt x="577" y="426"/>
                  <a:pt x="752" y="326"/>
                  <a:pt x="752" y="201"/>
                </a:cubicBezTo>
                <a:cubicBezTo>
                  <a:pt x="752" y="100"/>
                  <a:pt x="577" y="0"/>
                  <a:pt x="377" y="0"/>
                </a:cubicBezTo>
                <a:cubicBezTo>
                  <a:pt x="176" y="0"/>
                  <a:pt x="1" y="100"/>
                  <a:pt x="1" y="201"/>
                </a:cubicBezTo>
                <a:cubicBezTo>
                  <a:pt x="1" y="326"/>
                  <a:pt x="176" y="426"/>
                  <a:pt x="377" y="426"/>
                </a:cubicBezTo>
                <a:lnTo>
                  <a:pt x="377" y="426"/>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551;p127">
            <a:extLst>
              <a:ext uri="{FF2B5EF4-FFF2-40B4-BE49-F238E27FC236}">
                <a16:creationId xmlns:a16="http://schemas.microsoft.com/office/drawing/2014/main" id="{2B76CB2A-EC86-5BB2-C431-493CBDA3B91F}"/>
              </a:ext>
            </a:extLst>
          </p:cNvPr>
          <p:cNvSpPr/>
          <p:nvPr/>
        </p:nvSpPr>
        <p:spPr>
          <a:xfrm>
            <a:off x="8058994" y="3880194"/>
            <a:ext cx="4480" cy="4924"/>
          </a:xfrm>
          <a:custGeom>
            <a:avLst/>
            <a:gdLst/>
            <a:ahLst/>
            <a:cxnLst/>
            <a:rect l="l" t="t" r="r" b="b"/>
            <a:pathLst>
              <a:path w="252" h="277" extrusionOk="0">
                <a:moveTo>
                  <a:pt x="126" y="276"/>
                </a:moveTo>
                <a:cubicBezTo>
                  <a:pt x="201" y="276"/>
                  <a:pt x="251" y="226"/>
                  <a:pt x="251" y="151"/>
                </a:cubicBezTo>
                <a:cubicBezTo>
                  <a:pt x="251" y="76"/>
                  <a:pt x="201" y="1"/>
                  <a:pt x="126" y="1"/>
                </a:cubicBezTo>
                <a:cubicBezTo>
                  <a:pt x="51" y="1"/>
                  <a:pt x="1" y="76"/>
                  <a:pt x="1" y="151"/>
                </a:cubicBezTo>
                <a:cubicBezTo>
                  <a:pt x="1" y="226"/>
                  <a:pt x="51" y="276"/>
                  <a:pt x="126" y="276"/>
                </a:cubicBezTo>
                <a:lnTo>
                  <a:pt x="126" y="276"/>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552;p127">
            <a:extLst>
              <a:ext uri="{FF2B5EF4-FFF2-40B4-BE49-F238E27FC236}">
                <a16:creationId xmlns:a16="http://schemas.microsoft.com/office/drawing/2014/main" id="{BADE6128-A445-E918-6485-F8B4AC7BAA07}"/>
              </a:ext>
            </a:extLst>
          </p:cNvPr>
          <p:cNvSpPr/>
          <p:nvPr/>
        </p:nvSpPr>
        <p:spPr>
          <a:xfrm>
            <a:off x="8175271" y="3868159"/>
            <a:ext cx="17404" cy="8498"/>
          </a:xfrm>
          <a:custGeom>
            <a:avLst/>
            <a:gdLst/>
            <a:ahLst/>
            <a:cxnLst/>
            <a:rect l="l" t="t" r="r" b="b"/>
            <a:pathLst>
              <a:path w="979" h="478" extrusionOk="0">
                <a:moveTo>
                  <a:pt x="477" y="477"/>
                </a:moveTo>
                <a:cubicBezTo>
                  <a:pt x="753" y="477"/>
                  <a:pt x="978" y="377"/>
                  <a:pt x="978" y="252"/>
                </a:cubicBezTo>
                <a:cubicBezTo>
                  <a:pt x="978" y="126"/>
                  <a:pt x="753" y="1"/>
                  <a:pt x="477" y="1"/>
                </a:cubicBezTo>
                <a:cubicBezTo>
                  <a:pt x="227" y="1"/>
                  <a:pt x="1" y="126"/>
                  <a:pt x="1" y="252"/>
                </a:cubicBezTo>
                <a:cubicBezTo>
                  <a:pt x="1" y="377"/>
                  <a:pt x="227" y="477"/>
                  <a:pt x="477" y="477"/>
                </a:cubicBezTo>
                <a:lnTo>
                  <a:pt x="477" y="477"/>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53;p127">
            <a:extLst>
              <a:ext uri="{FF2B5EF4-FFF2-40B4-BE49-F238E27FC236}">
                <a16:creationId xmlns:a16="http://schemas.microsoft.com/office/drawing/2014/main" id="{89826447-8EF3-3F8B-3332-307609B6BCDD}"/>
              </a:ext>
            </a:extLst>
          </p:cNvPr>
          <p:cNvSpPr/>
          <p:nvPr/>
        </p:nvSpPr>
        <p:spPr>
          <a:xfrm>
            <a:off x="8199785" y="3865937"/>
            <a:ext cx="7147" cy="4924"/>
          </a:xfrm>
          <a:custGeom>
            <a:avLst/>
            <a:gdLst/>
            <a:ahLst/>
            <a:cxnLst/>
            <a:rect l="l" t="t" r="r" b="b"/>
            <a:pathLst>
              <a:path w="402" h="277" extrusionOk="0">
                <a:moveTo>
                  <a:pt x="201" y="276"/>
                </a:moveTo>
                <a:cubicBezTo>
                  <a:pt x="301" y="276"/>
                  <a:pt x="401" y="201"/>
                  <a:pt x="401" y="126"/>
                </a:cubicBezTo>
                <a:cubicBezTo>
                  <a:pt x="401" y="51"/>
                  <a:pt x="301" y="1"/>
                  <a:pt x="201" y="1"/>
                </a:cubicBezTo>
                <a:cubicBezTo>
                  <a:pt x="76" y="1"/>
                  <a:pt x="0" y="51"/>
                  <a:pt x="0" y="126"/>
                </a:cubicBezTo>
                <a:cubicBezTo>
                  <a:pt x="0" y="201"/>
                  <a:pt x="76" y="276"/>
                  <a:pt x="201" y="276"/>
                </a:cubicBezTo>
                <a:lnTo>
                  <a:pt x="201" y="276"/>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54;p127">
            <a:extLst>
              <a:ext uri="{FF2B5EF4-FFF2-40B4-BE49-F238E27FC236}">
                <a16:creationId xmlns:a16="http://schemas.microsoft.com/office/drawing/2014/main" id="{81C4EAA5-5905-636E-2BB4-6BBE757277F9}"/>
              </a:ext>
            </a:extLst>
          </p:cNvPr>
          <p:cNvSpPr/>
          <p:nvPr/>
        </p:nvSpPr>
        <p:spPr>
          <a:xfrm>
            <a:off x="8137851" y="3868159"/>
            <a:ext cx="7147" cy="4924"/>
          </a:xfrm>
          <a:custGeom>
            <a:avLst/>
            <a:gdLst/>
            <a:ahLst/>
            <a:cxnLst/>
            <a:rect l="l" t="t" r="r" b="b"/>
            <a:pathLst>
              <a:path w="402" h="277" extrusionOk="0">
                <a:moveTo>
                  <a:pt x="201" y="277"/>
                </a:moveTo>
                <a:cubicBezTo>
                  <a:pt x="301" y="277"/>
                  <a:pt x="402" y="227"/>
                  <a:pt x="402" y="151"/>
                </a:cubicBezTo>
                <a:cubicBezTo>
                  <a:pt x="402" y="76"/>
                  <a:pt x="301" y="1"/>
                  <a:pt x="201" y="1"/>
                </a:cubicBezTo>
                <a:cubicBezTo>
                  <a:pt x="101" y="1"/>
                  <a:pt x="1" y="76"/>
                  <a:pt x="1" y="151"/>
                </a:cubicBezTo>
                <a:cubicBezTo>
                  <a:pt x="1" y="227"/>
                  <a:pt x="101" y="277"/>
                  <a:pt x="201" y="277"/>
                </a:cubicBezTo>
                <a:lnTo>
                  <a:pt x="201" y="277"/>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555;p127">
            <a:extLst>
              <a:ext uri="{FF2B5EF4-FFF2-40B4-BE49-F238E27FC236}">
                <a16:creationId xmlns:a16="http://schemas.microsoft.com/office/drawing/2014/main" id="{AED0936F-81A3-0F68-4832-D3FAB7F28BAD}"/>
              </a:ext>
            </a:extLst>
          </p:cNvPr>
          <p:cNvSpPr/>
          <p:nvPr/>
        </p:nvSpPr>
        <p:spPr>
          <a:xfrm>
            <a:off x="8278642" y="3863715"/>
            <a:ext cx="13386" cy="4462"/>
          </a:xfrm>
          <a:custGeom>
            <a:avLst/>
            <a:gdLst/>
            <a:ahLst/>
            <a:cxnLst/>
            <a:rect l="l" t="t" r="r" b="b"/>
            <a:pathLst>
              <a:path w="753" h="251" extrusionOk="0">
                <a:moveTo>
                  <a:pt x="376" y="251"/>
                </a:moveTo>
                <a:cubicBezTo>
                  <a:pt x="577" y="251"/>
                  <a:pt x="752" y="201"/>
                  <a:pt x="752" y="126"/>
                </a:cubicBezTo>
                <a:cubicBezTo>
                  <a:pt x="752" y="50"/>
                  <a:pt x="577" y="0"/>
                  <a:pt x="376" y="0"/>
                </a:cubicBezTo>
                <a:cubicBezTo>
                  <a:pt x="151" y="0"/>
                  <a:pt x="1" y="50"/>
                  <a:pt x="1" y="126"/>
                </a:cubicBezTo>
                <a:cubicBezTo>
                  <a:pt x="1" y="201"/>
                  <a:pt x="151" y="251"/>
                  <a:pt x="376" y="251"/>
                </a:cubicBezTo>
                <a:lnTo>
                  <a:pt x="376" y="251"/>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556;p127">
            <a:extLst>
              <a:ext uri="{FF2B5EF4-FFF2-40B4-BE49-F238E27FC236}">
                <a16:creationId xmlns:a16="http://schemas.microsoft.com/office/drawing/2014/main" id="{DC3B3F59-75E4-76F0-7144-2BEFABDDCA48}"/>
              </a:ext>
            </a:extLst>
          </p:cNvPr>
          <p:cNvSpPr/>
          <p:nvPr/>
        </p:nvSpPr>
        <p:spPr>
          <a:xfrm>
            <a:off x="8301805" y="3864604"/>
            <a:ext cx="7147" cy="2684"/>
          </a:xfrm>
          <a:custGeom>
            <a:avLst/>
            <a:gdLst/>
            <a:ahLst/>
            <a:cxnLst/>
            <a:rect l="l" t="t" r="r" b="b"/>
            <a:pathLst>
              <a:path w="402" h="151" extrusionOk="0">
                <a:moveTo>
                  <a:pt x="201" y="151"/>
                </a:moveTo>
                <a:cubicBezTo>
                  <a:pt x="327" y="151"/>
                  <a:pt x="402" y="101"/>
                  <a:pt x="402" y="76"/>
                </a:cubicBezTo>
                <a:cubicBezTo>
                  <a:pt x="402" y="26"/>
                  <a:pt x="327" y="0"/>
                  <a:pt x="201" y="0"/>
                </a:cubicBezTo>
                <a:cubicBezTo>
                  <a:pt x="101" y="0"/>
                  <a:pt x="1" y="26"/>
                  <a:pt x="1" y="76"/>
                </a:cubicBezTo>
                <a:cubicBezTo>
                  <a:pt x="1" y="101"/>
                  <a:pt x="101" y="151"/>
                  <a:pt x="201" y="151"/>
                </a:cubicBezTo>
                <a:lnTo>
                  <a:pt x="201" y="151"/>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557;p127">
            <a:extLst>
              <a:ext uri="{FF2B5EF4-FFF2-40B4-BE49-F238E27FC236}">
                <a16:creationId xmlns:a16="http://schemas.microsoft.com/office/drawing/2014/main" id="{DB05CC72-AED0-6FD4-739A-960089DE8F48}"/>
              </a:ext>
            </a:extLst>
          </p:cNvPr>
          <p:cNvSpPr/>
          <p:nvPr/>
        </p:nvSpPr>
        <p:spPr>
          <a:xfrm>
            <a:off x="8439041" y="3880194"/>
            <a:ext cx="19164" cy="12498"/>
          </a:xfrm>
          <a:custGeom>
            <a:avLst/>
            <a:gdLst/>
            <a:ahLst/>
            <a:cxnLst/>
            <a:rect l="l" t="t" r="r" b="b"/>
            <a:pathLst>
              <a:path w="1078" h="703" extrusionOk="0">
                <a:moveTo>
                  <a:pt x="552" y="702"/>
                </a:moveTo>
                <a:cubicBezTo>
                  <a:pt x="827" y="702"/>
                  <a:pt x="1078" y="552"/>
                  <a:pt x="1078" y="352"/>
                </a:cubicBezTo>
                <a:cubicBezTo>
                  <a:pt x="1078" y="176"/>
                  <a:pt x="827" y="1"/>
                  <a:pt x="552" y="1"/>
                </a:cubicBezTo>
                <a:cubicBezTo>
                  <a:pt x="251" y="1"/>
                  <a:pt x="0" y="176"/>
                  <a:pt x="0" y="352"/>
                </a:cubicBezTo>
                <a:cubicBezTo>
                  <a:pt x="0" y="552"/>
                  <a:pt x="251" y="702"/>
                  <a:pt x="552" y="702"/>
                </a:cubicBezTo>
                <a:lnTo>
                  <a:pt x="552" y="702"/>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558;p127">
            <a:extLst>
              <a:ext uri="{FF2B5EF4-FFF2-40B4-BE49-F238E27FC236}">
                <a16:creationId xmlns:a16="http://schemas.microsoft.com/office/drawing/2014/main" id="{71007A16-7A6B-E8DC-2A44-D73117BB3F5A}"/>
              </a:ext>
            </a:extLst>
          </p:cNvPr>
          <p:cNvSpPr/>
          <p:nvPr/>
        </p:nvSpPr>
        <p:spPr>
          <a:xfrm>
            <a:off x="8465759" y="3889100"/>
            <a:ext cx="10720" cy="5813"/>
          </a:xfrm>
          <a:custGeom>
            <a:avLst/>
            <a:gdLst/>
            <a:ahLst/>
            <a:cxnLst/>
            <a:rect l="l" t="t" r="r" b="b"/>
            <a:pathLst>
              <a:path w="603" h="327" extrusionOk="0">
                <a:moveTo>
                  <a:pt x="302" y="327"/>
                </a:moveTo>
                <a:cubicBezTo>
                  <a:pt x="477" y="327"/>
                  <a:pt x="602" y="252"/>
                  <a:pt x="602" y="151"/>
                </a:cubicBezTo>
                <a:cubicBezTo>
                  <a:pt x="602" y="76"/>
                  <a:pt x="477" y="1"/>
                  <a:pt x="302" y="1"/>
                </a:cubicBezTo>
                <a:cubicBezTo>
                  <a:pt x="126" y="1"/>
                  <a:pt x="1" y="76"/>
                  <a:pt x="1" y="151"/>
                </a:cubicBezTo>
                <a:cubicBezTo>
                  <a:pt x="1" y="252"/>
                  <a:pt x="126" y="327"/>
                  <a:pt x="302" y="327"/>
                </a:cubicBezTo>
                <a:lnTo>
                  <a:pt x="302" y="327"/>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559;p127">
            <a:extLst>
              <a:ext uri="{FF2B5EF4-FFF2-40B4-BE49-F238E27FC236}">
                <a16:creationId xmlns:a16="http://schemas.microsoft.com/office/drawing/2014/main" id="{19C96924-5F23-AB6C-CA36-A8DF0DBC21A7}"/>
              </a:ext>
            </a:extLst>
          </p:cNvPr>
          <p:cNvSpPr/>
          <p:nvPr/>
        </p:nvSpPr>
        <p:spPr>
          <a:xfrm>
            <a:off x="8499623" y="3892673"/>
            <a:ext cx="23182" cy="8480"/>
          </a:xfrm>
          <a:custGeom>
            <a:avLst/>
            <a:gdLst/>
            <a:ahLst/>
            <a:cxnLst/>
            <a:rect l="l" t="t" r="r" b="b"/>
            <a:pathLst>
              <a:path w="1304" h="477" extrusionOk="0">
                <a:moveTo>
                  <a:pt x="652" y="477"/>
                </a:moveTo>
                <a:cubicBezTo>
                  <a:pt x="1003" y="477"/>
                  <a:pt x="1304" y="351"/>
                  <a:pt x="1304" y="226"/>
                </a:cubicBezTo>
                <a:cubicBezTo>
                  <a:pt x="1304" y="101"/>
                  <a:pt x="1003" y="0"/>
                  <a:pt x="652" y="0"/>
                </a:cubicBezTo>
                <a:cubicBezTo>
                  <a:pt x="301" y="0"/>
                  <a:pt x="1" y="101"/>
                  <a:pt x="1" y="226"/>
                </a:cubicBezTo>
                <a:cubicBezTo>
                  <a:pt x="1" y="351"/>
                  <a:pt x="301" y="477"/>
                  <a:pt x="652" y="477"/>
                </a:cubicBezTo>
                <a:lnTo>
                  <a:pt x="652" y="477"/>
                </a:lnTo>
                <a:close/>
              </a:path>
            </a:pathLst>
          </a:custGeom>
          <a:solidFill>
            <a:srgbClr val="6B4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560;p127">
            <a:extLst>
              <a:ext uri="{FF2B5EF4-FFF2-40B4-BE49-F238E27FC236}">
                <a16:creationId xmlns:a16="http://schemas.microsoft.com/office/drawing/2014/main" id="{74B7DEE9-419A-B364-5B8B-76434D21113B}"/>
              </a:ext>
            </a:extLst>
          </p:cNvPr>
          <p:cNvSpPr/>
          <p:nvPr/>
        </p:nvSpPr>
        <p:spPr>
          <a:xfrm>
            <a:off x="7966769" y="4148407"/>
            <a:ext cx="557858" cy="378287"/>
          </a:xfrm>
          <a:custGeom>
            <a:avLst/>
            <a:gdLst/>
            <a:ahLst/>
            <a:cxnLst/>
            <a:rect l="l" t="t" r="r" b="b"/>
            <a:pathLst>
              <a:path w="31380" h="21279" extrusionOk="0">
                <a:moveTo>
                  <a:pt x="29525" y="20677"/>
                </a:moveTo>
                <a:cubicBezTo>
                  <a:pt x="30151" y="15915"/>
                  <a:pt x="30803" y="10477"/>
                  <a:pt x="31379" y="5289"/>
                </a:cubicBezTo>
                <a:cubicBezTo>
                  <a:pt x="28422" y="5915"/>
                  <a:pt x="25289" y="6241"/>
                  <a:pt x="22006" y="6241"/>
                </a:cubicBezTo>
                <a:cubicBezTo>
                  <a:pt x="13259" y="6241"/>
                  <a:pt x="5414" y="3835"/>
                  <a:pt x="1" y="0"/>
                </a:cubicBezTo>
                <a:cubicBezTo>
                  <a:pt x="552" y="5113"/>
                  <a:pt x="1204" y="10903"/>
                  <a:pt x="1880" y="16241"/>
                </a:cubicBezTo>
                <a:cubicBezTo>
                  <a:pt x="7143" y="19374"/>
                  <a:pt x="14236" y="21279"/>
                  <a:pt x="22006" y="21279"/>
                </a:cubicBezTo>
                <a:cubicBezTo>
                  <a:pt x="24612" y="21279"/>
                  <a:pt x="27119" y="21078"/>
                  <a:pt x="29525" y="20677"/>
                </a:cubicBezTo>
                <a:lnTo>
                  <a:pt x="29525" y="2067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561;p127">
            <a:extLst>
              <a:ext uri="{FF2B5EF4-FFF2-40B4-BE49-F238E27FC236}">
                <a16:creationId xmlns:a16="http://schemas.microsoft.com/office/drawing/2014/main" id="{CEE7E735-7A47-1F28-D32D-7D4B7268A02B}"/>
              </a:ext>
            </a:extLst>
          </p:cNvPr>
          <p:cNvSpPr/>
          <p:nvPr/>
        </p:nvSpPr>
        <p:spPr>
          <a:xfrm>
            <a:off x="7981915" y="4282959"/>
            <a:ext cx="530232" cy="155962"/>
          </a:xfrm>
          <a:custGeom>
            <a:avLst/>
            <a:gdLst/>
            <a:ahLst/>
            <a:cxnLst/>
            <a:rect l="l" t="t" r="r" b="b"/>
            <a:pathLst>
              <a:path w="29826" h="8773" extrusionOk="0">
                <a:moveTo>
                  <a:pt x="6191" y="2356"/>
                </a:moveTo>
                <a:cubicBezTo>
                  <a:pt x="7269" y="2356"/>
                  <a:pt x="8121" y="3208"/>
                  <a:pt x="8121" y="4286"/>
                </a:cubicBezTo>
                <a:cubicBezTo>
                  <a:pt x="8121" y="5339"/>
                  <a:pt x="7269" y="6216"/>
                  <a:pt x="6191" y="6216"/>
                </a:cubicBezTo>
                <a:cubicBezTo>
                  <a:pt x="5139" y="6216"/>
                  <a:pt x="4261" y="5339"/>
                  <a:pt x="4261" y="4286"/>
                </a:cubicBezTo>
                <a:cubicBezTo>
                  <a:pt x="4261" y="3208"/>
                  <a:pt x="5139" y="2356"/>
                  <a:pt x="6191" y="2356"/>
                </a:cubicBezTo>
                <a:close/>
                <a:moveTo>
                  <a:pt x="13735" y="4261"/>
                </a:moveTo>
                <a:cubicBezTo>
                  <a:pt x="14813" y="4261"/>
                  <a:pt x="15665" y="5113"/>
                  <a:pt x="15665" y="6191"/>
                </a:cubicBezTo>
                <a:cubicBezTo>
                  <a:pt x="15665" y="7244"/>
                  <a:pt x="14813" y="8121"/>
                  <a:pt x="13735" y="8121"/>
                </a:cubicBezTo>
                <a:cubicBezTo>
                  <a:pt x="12683" y="8121"/>
                  <a:pt x="11805" y="7244"/>
                  <a:pt x="11805" y="6191"/>
                </a:cubicBezTo>
                <a:cubicBezTo>
                  <a:pt x="11805" y="5113"/>
                  <a:pt x="12683" y="4261"/>
                  <a:pt x="13735" y="4261"/>
                </a:cubicBezTo>
                <a:close/>
                <a:moveTo>
                  <a:pt x="21630" y="4913"/>
                </a:moveTo>
                <a:cubicBezTo>
                  <a:pt x="22683" y="4913"/>
                  <a:pt x="23560" y="5765"/>
                  <a:pt x="23560" y="6843"/>
                </a:cubicBezTo>
                <a:cubicBezTo>
                  <a:pt x="23560" y="7895"/>
                  <a:pt x="22683" y="8772"/>
                  <a:pt x="21630" y="8772"/>
                </a:cubicBezTo>
                <a:cubicBezTo>
                  <a:pt x="20577" y="8772"/>
                  <a:pt x="19700" y="7895"/>
                  <a:pt x="19700" y="6843"/>
                </a:cubicBezTo>
                <a:cubicBezTo>
                  <a:pt x="19700" y="5765"/>
                  <a:pt x="20577" y="4913"/>
                  <a:pt x="21630" y="4913"/>
                </a:cubicBezTo>
                <a:close/>
                <a:moveTo>
                  <a:pt x="1" y="25"/>
                </a:moveTo>
                <a:cubicBezTo>
                  <a:pt x="151" y="1279"/>
                  <a:pt x="276" y="2557"/>
                  <a:pt x="452" y="3835"/>
                </a:cubicBezTo>
                <a:cubicBezTo>
                  <a:pt x="1404" y="3735"/>
                  <a:pt x="2181" y="2933"/>
                  <a:pt x="2181" y="1930"/>
                </a:cubicBezTo>
                <a:cubicBezTo>
                  <a:pt x="2181" y="853"/>
                  <a:pt x="1329" y="0"/>
                  <a:pt x="251" y="0"/>
                </a:cubicBezTo>
                <a:cubicBezTo>
                  <a:pt x="176" y="0"/>
                  <a:pt x="76" y="0"/>
                  <a:pt x="1" y="25"/>
                </a:cubicBezTo>
                <a:close/>
                <a:moveTo>
                  <a:pt x="29374" y="7569"/>
                </a:moveTo>
                <a:cubicBezTo>
                  <a:pt x="29525" y="6341"/>
                  <a:pt x="29675" y="5113"/>
                  <a:pt x="29825" y="3860"/>
                </a:cubicBezTo>
                <a:cubicBezTo>
                  <a:pt x="29600" y="3785"/>
                  <a:pt x="29374" y="3735"/>
                  <a:pt x="29124" y="3735"/>
                </a:cubicBezTo>
                <a:cubicBezTo>
                  <a:pt x="28071" y="3735"/>
                  <a:pt x="27194" y="4612"/>
                  <a:pt x="27194" y="5665"/>
                </a:cubicBezTo>
                <a:cubicBezTo>
                  <a:pt x="27194" y="6742"/>
                  <a:pt x="28071" y="7594"/>
                  <a:pt x="29124" y="7594"/>
                </a:cubicBezTo>
                <a:cubicBezTo>
                  <a:pt x="29224" y="7594"/>
                  <a:pt x="29299" y="7594"/>
                  <a:pt x="29374" y="7569"/>
                </a:cubicBezTo>
                <a:lnTo>
                  <a:pt x="29374" y="7569"/>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562;p127">
            <a:extLst>
              <a:ext uri="{FF2B5EF4-FFF2-40B4-BE49-F238E27FC236}">
                <a16:creationId xmlns:a16="http://schemas.microsoft.com/office/drawing/2014/main" id="{984DDDFB-DDDE-DC5D-2091-34D6572A3E45}"/>
              </a:ext>
            </a:extLst>
          </p:cNvPr>
          <p:cNvSpPr/>
          <p:nvPr/>
        </p:nvSpPr>
        <p:spPr>
          <a:xfrm>
            <a:off x="7997061" y="4417954"/>
            <a:ext cx="497699" cy="112745"/>
          </a:xfrm>
          <a:custGeom>
            <a:avLst/>
            <a:gdLst/>
            <a:ahLst/>
            <a:cxnLst/>
            <a:rect l="l" t="t" r="r" b="b"/>
            <a:pathLst>
              <a:path w="27996" h="6342" extrusionOk="0">
                <a:moveTo>
                  <a:pt x="27821" y="5715"/>
                </a:moveTo>
                <a:cubicBezTo>
                  <a:pt x="27896" y="5314"/>
                  <a:pt x="27946" y="4913"/>
                  <a:pt x="27996" y="4487"/>
                </a:cubicBezTo>
                <a:cubicBezTo>
                  <a:pt x="25540" y="4913"/>
                  <a:pt x="22958" y="5138"/>
                  <a:pt x="20302" y="5138"/>
                </a:cubicBezTo>
                <a:cubicBezTo>
                  <a:pt x="12432" y="5138"/>
                  <a:pt x="5289" y="3183"/>
                  <a:pt x="1" y="0"/>
                </a:cubicBezTo>
                <a:cubicBezTo>
                  <a:pt x="51" y="427"/>
                  <a:pt x="101" y="878"/>
                  <a:pt x="176" y="1304"/>
                </a:cubicBezTo>
                <a:cubicBezTo>
                  <a:pt x="5439" y="4437"/>
                  <a:pt x="12532" y="6341"/>
                  <a:pt x="20302" y="6341"/>
                </a:cubicBezTo>
                <a:cubicBezTo>
                  <a:pt x="22908" y="6341"/>
                  <a:pt x="25415" y="6116"/>
                  <a:pt x="27821" y="5715"/>
                </a:cubicBezTo>
                <a:lnTo>
                  <a:pt x="27821" y="5715"/>
                </a:lnTo>
              </a:path>
            </a:pathLst>
          </a:custGeom>
          <a:solidFill>
            <a:srgbClr val="3688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563;p127">
            <a:extLst>
              <a:ext uri="{FF2B5EF4-FFF2-40B4-BE49-F238E27FC236}">
                <a16:creationId xmlns:a16="http://schemas.microsoft.com/office/drawing/2014/main" id="{419B8B27-501E-A61B-3575-3C5D77A03B7A}"/>
              </a:ext>
            </a:extLst>
          </p:cNvPr>
          <p:cNvSpPr/>
          <p:nvPr/>
        </p:nvSpPr>
        <p:spPr>
          <a:xfrm>
            <a:off x="7966769" y="4141723"/>
            <a:ext cx="557858" cy="135020"/>
          </a:xfrm>
          <a:custGeom>
            <a:avLst/>
            <a:gdLst/>
            <a:ahLst/>
            <a:cxnLst/>
            <a:rect l="l" t="t" r="r" b="b"/>
            <a:pathLst>
              <a:path w="31380" h="7595" extrusionOk="0">
                <a:moveTo>
                  <a:pt x="31204" y="6742"/>
                </a:moveTo>
                <a:lnTo>
                  <a:pt x="31379" y="5289"/>
                </a:lnTo>
                <a:cubicBezTo>
                  <a:pt x="28422" y="5915"/>
                  <a:pt x="25289" y="6266"/>
                  <a:pt x="22006" y="6266"/>
                </a:cubicBezTo>
                <a:cubicBezTo>
                  <a:pt x="13259" y="6266"/>
                  <a:pt x="5414" y="3860"/>
                  <a:pt x="1" y="1"/>
                </a:cubicBezTo>
                <a:lnTo>
                  <a:pt x="176" y="1680"/>
                </a:lnTo>
                <a:cubicBezTo>
                  <a:pt x="5765" y="5339"/>
                  <a:pt x="13560" y="7595"/>
                  <a:pt x="22181" y="7595"/>
                </a:cubicBezTo>
                <a:cubicBezTo>
                  <a:pt x="25339" y="7595"/>
                  <a:pt x="28372" y="7319"/>
                  <a:pt x="31204" y="6742"/>
                </a:cubicBezTo>
                <a:lnTo>
                  <a:pt x="31204" y="6742"/>
                </a:lnTo>
              </a:path>
            </a:pathLst>
          </a:custGeom>
          <a:solidFill>
            <a:srgbClr val="3688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564;p127">
            <a:extLst>
              <a:ext uri="{FF2B5EF4-FFF2-40B4-BE49-F238E27FC236}">
                <a16:creationId xmlns:a16="http://schemas.microsoft.com/office/drawing/2014/main" id="{616038A1-6E56-4E26-8DD8-2F299DC4F343}"/>
              </a:ext>
            </a:extLst>
          </p:cNvPr>
          <p:cNvSpPr/>
          <p:nvPr/>
        </p:nvSpPr>
        <p:spPr>
          <a:xfrm>
            <a:off x="8206914" y="3438232"/>
            <a:ext cx="77990" cy="263783"/>
          </a:xfrm>
          <a:custGeom>
            <a:avLst/>
            <a:gdLst/>
            <a:ahLst/>
            <a:cxnLst/>
            <a:rect l="l" t="t" r="r" b="b"/>
            <a:pathLst>
              <a:path w="4387" h="14838" extrusionOk="0">
                <a:moveTo>
                  <a:pt x="1078" y="0"/>
                </a:moveTo>
                <a:cubicBezTo>
                  <a:pt x="1554" y="452"/>
                  <a:pt x="3208" y="2256"/>
                  <a:pt x="2707" y="4662"/>
                </a:cubicBezTo>
                <a:cubicBezTo>
                  <a:pt x="2131" y="7469"/>
                  <a:pt x="251" y="7244"/>
                  <a:pt x="101" y="9975"/>
                </a:cubicBezTo>
                <a:cubicBezTo>
                  <a:pt x="0" y="12281"/>
                  <a:pt x="2005" y="13960"/>
                  <a:pt x="2858" y="14838"/>
                </a:cubicBezTo>
                <a:cubicBezTo>
                  <a:pt x="2106" y="13534"/>
                  <a:pt x="1229" y="11705"/>
                  <a:pt x="1329" y="10000"/>
                </a:cubicBezTo>
                <a:cubicBezTo>
                  <a:pt x="1454" y="7244"/>
                  <a:pt x="3334" y="7469"/>
                  <a:pt x="3935" y="4662"/>
                </a:cubicBezTo>
                <a:cubicBezTo>
                  <a:pt x="4386" y="2457"/>
                  <a:pt x="2081" y="677"/>
                  <a:pt x="1078" y="0"/>
                </a:cubicBezTo>
                <a:lnTo>
                  <a:pt x="1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65;p127">
            <a:extLst>
              <a:ext uri="{FF2B5EF4-FFF2-40B4-BE49-F238E27FC236}">
                <a16:creationId xmlns:a16="http://schemas.microsoft.com/office/drawing/2014/main" id="{71029945-19BD-28A4-A55D-056860C5EBAC}"/>
              </a:ext>
            </a:extLst>
          </p:cNvPr>
          <p:cNvSpPr/>
          <p:nvPr/>
        </p:nvSpPr>
        <p:spPr>
          <a:xfrm>
            <a:off x="8137407" y="3578134"/>
            <a:ext cx="77545" cy="173775"/>
          </a:xfrm>
          <a:custGeom>
            <a:avLst/>
            <a:gdLst/>
            <a:ahLst/>
            <a:cxnLst/>
            <a:rect l="l" t="t" r="r" b="b"/>
            <a:pathLst>
              <a:path w="4362" h="9775" extrusionOk="0">
                <a:moveTo>
                  <a:pt x="1" y="0"/>
                </a:moveTo>
                <a:cubicBezTo>
                  <a:pt x="427" y="251"/>
                  <a:pt x="1930" y="1278"/>
                  <a:pt x="2106" y="2958"/>
                </a:cubicBezTo>
                <a:cubicBezTo>
                  <a:pt x="2306" y="4912"/>
                  <a:pt x="978" y="4963"/>
                  <a:pt x="1479" y="6817"/>
                </a:cubicBezTo>
                <a:cubicBezTo>
                  <a:pt x="1905" y="8396"/>
                  <a:pt x="3610" y="9273"/>
                  <a:pt x="4362" y="9775"/>
                </a:cubicBezTo>
                <a:cubicBezTo>
                  <a:pt x="3585" y="8998"/>
                  <a:pt x="2607" y="7845"/>
                  <a:pt x="2306" y="6692"/>
                </a:cubicBezTo>
                <a:cubicBezTo>
                  <a:pt x="1805" y="4837"/>
                  <a:pt x="3133" y="4787"/>
                  <a:pt x="2908" y="2832"/>
                </a:cubicBezTo>
                <a:cubicBezTo>
                  <a:pt x="2758" y="1278"/>
                  <a:pt x="828" y="326"/>
                  <a:pt x="1" y="0"/>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566;p127">
            <a:extLst>
              <a:ext uri="{FF2B5EF4-FFF2-40B4-BE49-F238E27FC236}">
                <a16:creationId xmlns:a16="http://schemas.microsoft.com/office/drawing/2014/main" id="{B54480B2-29AD-C436-C494-60AB49D9DE37}"/>
              </a:ext>
            </a:extLst>
          </p:cNvPr>
          <p:cNvSpPr/>
          <p:nvPr/>
        </p:nvSpPr>
        <p:spPr>
          <a:xfrm>
            <a:off x="8280420" y="3510849"/>
            <a:ext cx="78879" cy="243730"/>
          </a:xfrm>
          <a:custGeom>
            <a:avLst/>
            <a:gdLst/>
            <a:ahLst/>
            <a:cxnLst/>
            <a:rect l="l" t="t" r="r" b="b"/>
            <a:pathLst>
              <a:path w="4437" h="13710" extrusionOk="0">
                <a:moveTo>
                  <a:pt x="4437" y="1"/>
                </a:moveTo>
                <a:cubicBezTo>
                  <a:pt x="3911" y="377"/>
                  <a:pt x="2006" y="1880"/>
                  <a:pt x="2031" y="4186"/>
                </a:cubicBezTo>
                <a:cubicBezTo>
                  <a:pt x="2056" y="6893"/>
                  <a:pt x="3860" y="6868"/>
                  <a:pt x="3485" y="9424"/>
                </a:cubicBezTo>
                <a:cubicBezTo>
                  <a:pt x="3159" y="11580"/>
                  <a:pt x="953" y="12958"/>
                  <a:pt x="1" y="13710"/>
                </a:cubicBezTo>
                <a:cubicBezTo>
                  <a:pt x="928" y="12557"/>
                  <a:pt x="2106" y="10928"/>
                  <a:pt x="2332" y="9324"/>
                </a:cubicBezTo>
                <a:cubicBezTo>
                  <a:pt x="2733" y="6743"/>
                  <a:pt x="928" y="6768"/>
                  <a:pt x="903" y="4086"/>
                </a:cubicBezTo>
                <a:cubicBezTo>
                  <a:pt x="878" y="1981"/>
                  <a:pt x="3384" y="527"/>
                  <a:pt x="4437" y="1"/>
                </a:cubicBezTo>
                <a:lnTo>
                  <a:pt x="4437"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567;p127">
            <a:extLst>
              <a:ext uri="{FF2B5EF4-FFF2-40B4-BE49-F238E27FC236}">
                <a16:creationId xmlns:a16="http://schemas.microsoft.com/office/drawing/2014/main" id="{5CC11645-BF12-EF47-94AF-D1AF70BA36D2}"/>
              </a:ext>
            </a:extLst>
          </p:cNvPr>
          <p:cNvSpPr/>
          <p:nvPr/>
        </p:nvSpPr>
        <p:spPr>
          <a:xfrm>
            <a:off x="8113800" y="3682376"/>
            <a:ext cx="59270" cy="74879"/>
          </a:xfrm>
          <a:custGeom>
            <a:avLst/>
            <a:gdLst/>
            <a:ahLst/>
            <a:cxnLst/>
            <a:rect l="l" t="t" r="r" b="b"/>
            <a:pathLst>
              <a:path w="3334" h="4212" extrusionOk="0">
                <a:moveTo>
                  <a:pt x="3334" y="4211"/>
                </a:moveTo>
                <a:cubicBezTo>
                  <a:pt x="3334" y="4211"/>
                  <a:pt x="1579" y="3284"/>
                  <a:pt x="1253" y="2131"/>
                </a:cubicBezTo>
                <a:cubicBezTo>
                  <a:pt x="903" y="1003"/>
                  <a:pt x="1078" y="1"/>
                  <a:pt x="1078" y="1"/>
                </a:cubicBezTo>
                <a:cubicBezTo>
                  <a:pt x="1078" y="1"/>
                  <a:pt x="0" y="1981"/>
                  <a:pt x="527" y="3058"/>
                </a:cubicBezTo>
                <a:cubicBezTo>
                  <a:pt x="1028" y="4111"/>
                  <a:pt x="3334" y="4211"/>
                  <a:pt x="3334" y="4211"/>
                </a:cubicBezTo>
                <a:lnTo>
                  <a:pt x="3334"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568;p127">
            <a:extLst>
              <a:ext uri="{FF2B5EF4-FFF2-40B4-BE49-F238E27FC236}">
                <a16:creationId xmlns:a16="http://schemas.microsoft.com/office/drawing/2014/main" id="{141C59F6-5202-3068-E17F-0470753FFE25}"/>
              </a:ext>
            </a:extLst>
          </p:cNvPr>
          <p:cNvSpPr/>
          <p:nvPr/>
        </p:nvSpPr>
        <p:spPr>
          <a:xfrm>
            <a:off x="8328541" y="3668119"/>
            <a:ext cx="59270" cy="74434"/>
          </a:xfrm>
          <a:custGeom>
            <a:avLst/>
            <a:gdLst/>
            <a:ahLst/>
            <a:cxnLst/>
            <a:rect l="l" t="t" r="r" b="b"/>
            <a:pathLst>
              <a:path w="3334" h="4187" extrusionOk="0">
                <a:moveTo>
                  <a:pt x="1" y="4186"/>
                </a:moveTo>
                <a:cubicBezTo>
                  <a:pt x="1" y="4186"/>
                  <a:pt x="1755" y="3259"/>
                  <a:pt x="2081" y="2131"/>
                </a:cubicBezTo>
                <a:cubicBezTo>
                  <a:pt x="2432" y="978"/>
                  <a:pt x="2256" y="1"/>
                  <a:pt x="2256" y="1"/>
                </a:cubicBezTo>
                <a:cubicBezTo>
                  <a:pt x="2256" y="1"/>
                  <a:pt x="3334" y="1981"/>
                  <a:pt x="2833" y="3058"/>
                </a:cubicBezTo>
                <a:cubicBezTo>
                  <a:pt x="2331" y="4111"/>
                  <a:pt x="1" y="4186"/>
                  <a:pt x="1" y="4186"/>
                </a:cubicBezTo>
                <a:lnTo>
                  <a:pt x="1"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26569;p127">
            <a:extLst>
              <a:ext uri="{FF2B5EF4-FFF2-40B4-BE49-F238E27FC236}">
                <a16:creationId xmlns:a16="http://schemas.microsoft.com/office/drawing/2014/main" id="{C03F4E16-28F2-E958-2D98-0211FBD88CFB}"/>
              </a:ext>
            </a:extLst>
          </p:cNvPr>
          <p:cNvGrpSpPr/>
          <p:nvPr/>
        </p:nvGrpSpPr>
        <p:grpSpPr>
          <a:xfrm>
            <a:off x="7591603" y="492829"/>
            <a:ext cx="710202" cy="1362459"/>
            <a:chOff x="5541270" y="1158028"/>
            <a:chExt cx="710202" cy="1362459"/>
          </a:xfrm>
        </p:grpSpPr>
        <p:sp>
          <p:nvSpPr>
            <p:cNvPr id="48" name="Google Shape;26570;p127">
              <a:extLst>
                <a:ext uri="{FF2B5EF4-FFF2-40B4-BE49-F238E27FC236}">
                  <a16:creationId xmlns:a16="http://schemas.microsoft.com/office/drawing/2014/main" id="{B6F6A838-6BDA-D978-C812-D3CCF0949933}"/>
                </a:ext>
              </a:extLst>
            </p:cNvPr>
            <p:cNvSpPr/>
            <p:nvPr/>
          </p:nvSpPr>
          <p:spPr>
            <a:xfrm>
              <a:off x="5545714" y="1387488"/>
              <a:ext cx="334181" cy="380065"/>
            </a:xfrm>
            <a:custGeom>
              <a:avLst/>
              <a:gdLst/>
              <a:ahLst/>
              <a:cxnLst/>
              <a:rect l="l" t="t" r="r" b="b"/>
              <a:pathLst>
                <a:path w="18798" h="21379" extrusionOk="0">
                  <a:moveTo>
                    <a:pt x="1" y="2782"/>
                  </a:moveTo>
                  <a:lnTo>
                    <a:pt x="3359" y="0"/>
                  </a:lnTo>
                  <a:lnTo>
                    <a:pt x="18798" y="18597"/>
                  </a:lnTo>
                  <a:lnTo>
                    <a:pt x="15439" y="21379"/>
                  </a:lnTo>
                  <a:lnTo>
                    <a:pt x="1" y="27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571;p127">
              <a:extLst>
                <a:ext uri="{FF2B5EF4-FFF2-40B4-BE49-F238E27FC236}">
                  <a16:creationId xmlns:a16="http://schemas.microsoft.com/office/drawing/2014/main" id="{07A1E737-B1F4-B390-2802-0BBA6F1CE6C0}"/>
                </a:ext>
              </a:extLst>
            </p:cNvPr>
            <p:cNvSpPr/>
            <p:nvPr/>
          </p:nvSpPr>
          <p:spPr>
            <a:xfrm>
              <a:off x="5585818" y="1449422"/>
              <a:ext cx="75323" cy="40995"/>
            </a:xfrm>
            <a:custGeom>
              <a:avLst/>
              <a:gdLst/>
              <a:ahLst/>
              <a:cxnLst/>
              <a:rect l="l" t="t" r="r" b="b"/>
              <a:pathLst>
                <a:path w="4237" h="2306" extrusionOk="0">
                  <a:moveTo>
                    <a:pt x="3985" y="0"/>
                  </a:moveTo>
                  <a:lnTo>
                    <a:pt x="4236" y="276"/>
                  </a:lnTo>
                  <a:cubicBezTo>
                    <a:pt x="3760" y="677"/>
                    <a:pt x="3133" y="1103"/>
                    <a:pt x="2356" y="1479"/>
                  </a:cubicBezTo>
                  <a:cubicBezTo>
                    <a:pt x="1630" y="1855"/>
                    <a:pt x="878" y="2130"/>
                    <a:pt x="226" y="2306"/>
                  </a:cubicBezTo>
                  <a:lnTo>
                    <a:pt x="0" y="2030"/>
                  </a:lnTo>
                  <a:cubicBezTo>
                    <a:pt x="652" y="1855"/>
                    <a:pt x="1404" y="1579"/>
                    <a:pt x="2131" y="1203"/>
                  </a:cubicBezTo>
                  <a:cubicBezTo>
                    <a:pt x="2883" y="827"/>
                    <a:pt x="3534" y="401"/>
                    <a:pt x="3985" y="0"/>
                  </a:cubicBezTo>
                  <a:lnTo>
                    <a:pt x="39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572;p127">
              <a:extLst>
                <a:ext uri="{FF2B5EF4-FFF2-40B4-BE49-F238E27FC236}">
                  <a16:creationId xmlns:a16="http://schemas.microsoft.com/office/drawing/2014/main" id="{A646BE3B-78BB-17CE-7E5C-04782C0B40CD}"/>
                </a:ext>
              </a:extLst>
            </p:cNvPr>
            <p:cNvSpPr/>
            <p:nvPr/>
          </p:nvSpPr>
          <p:spPr>
            <a:xfrm>
              <a:off x="5541270" y="1382582"/>
              <a:ext cx="69972" cy="61955"/>
            </a:xfrm>
            <a:custGeom>
              <a:avLst/>
              <a:gdLst/>
              <a:ahLst/>
              <a:cxnLst/>
              <a:rect l="l" t="t" r="r" b="b"/>
              <a:pathLst>
                <a:path w="3936" h="3485" extrusionOk="0">
                  <a:moveTo>
                    <a:pt x="1504" y="1179"/>
                  </a:moveTo>
                  <a:cubicBezTo>
                    <a:pt x="2456" y="377"/>
                    <a:pt x="3409" y="1"/>
                    <a:pt x="3684" y="326"/>
                  </a:cubicBezTo>
                  <a:cubicBezTo>
                    <a:pt x="3935" y="627"/>
                    <a:pt x="3384" y="1529"/>
                    <a:pt x="2431" y="2306"/>
                  </a:cubicBezTo>
                  <a:cubicBezTo>
                    <a:pt x="1504" y="3083"/>
                    <a:pt x="527" y="3484"/>
                    <a:pt x="251" y="3159"/>
                  </a:cubicBezTo>
                  <a:cubicBezTo>
                    <a:pt x="0" y="2858"/>
                    <a:pt x="552" y="1955"/>
                    <a:pt x="1504" y="1179"/>
                  </a:cubicBezTo>
                  <a:lnTo>
                    <a:pt x="1504" y="117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573;p127">
              <a:extLst>
                <a:ext uri="{FF2B5EF4-FFF2-40B4-BE49-F238E27FC236}">
                  <a16:creationId xmlns:a16="http://schemas.microsoft.com/office/drawing/2014/main" id="{4F1E9D4D-BC28-F770-24DF-C9AD835F5197}"/>
                </a:ext>
              </a:extLst>
            </p:cNvPr>
            <p:cNvSpPr/>
            <p:nvPr/>
          </p:nvSpPr>
          <p:spPr>
            <a:xfrm>
              <a:off x="5638383" y="1512671"/>
              <a:ext cx="74879" cy="41013"/>
            </a:xfrm>
            <a:custGeom>
              <a:avLst/>
              <a:gdLst/>
              <a:ahLst/>
              <a:cxnLst/>
              <a:rect l="l" t="t" r="r" b="b"/>
              <a:pathLst>
                <a:path w="4212" h="2307" extrusionOk="0">
                  <a:moveTo>
                    <a:pt x="3986" y="1"/>
                  </a:moveTo>
                  <a:lnTo>
                    <a:pt x="4211" y="277"/>
                  </a:lnTo>
                  <a:cubicBezTo>
                    <a:pt x="3760" y="678"/>
                    <a:pt x="3109" y="1104"/>
                    <a:pt x="2382" y="1480"/>
                  </a:cubicBezTo>
                  <a:cubicBezTo>
                    <a:pt x="1630" y="1856"/>
                    <a:pt x="878" y="2131"/>
                    <a:pt x="226" y="2307"/>
                  </a:cubicBezTo>
                  <a:lnTo>
                    <a:pt x="1" y="2031"/>
                  </a:lnTo>
                  <a:cubicBezTo>
                    <a:pt x="653" y="1856"/>
                    <a:pt x="1379" y="1580"/>
                    <a:pt x="2131" y="1204"/>
                  </a:cubicBezTo>
                  <a:cubicBezTo>
                    <a:pt x="2883" y="803"/>
                    <a:pt x="3510" y="402"/>
                    <a:pt x="3986" y="1"/>
                  </a:cubicBezTo>
                  <a:lnTo>
                    <a:pt x="3986"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574;p127">
              <a:extLst>
                <a:ext uri="{FF2B5EF4-FFF2-40B4-BE49-F238E27FC236}">
                  <a16:creationId xmlns:a16="http://schemas.microsoft.com/office/drawing/2014/main" id="{96BA2412-4D8D-0C24-2C37-E097D1FF3C20}"/>
                </a:ext>
              </a:extLst>
            </p:cNvPr>
            <p:cNvSpPr/>
            <p:nvPr/>
          </p:nvSpPr>
          <p:spPr>
            <a:xfrm>
              <a:off x="5690967" y="1575938"/>
              <a:ext cx="74861" cy="41013"/>
            </a:xfrm>
            <a:custGeom>
              <a:avLst/>
              <a:gdLst/>
              <a:ahLst/>
              <a:cxnLst/>
              <a:rect l="l" t="t" r="r" b="b"/>
              <a:pathLst>
                <a:path w="4211" h="2307" extrusionOk="0">
                  <a:moveTo>
                    <a:pt x="3985" y="1"/>
                  </a:moveTo>
                  <a:lnTo>
                    <a:pt x="4211" y="277"/>
                  </a:lnTo>
                  <a:cubicBezTo>
                    <a:pt x="3760" y="678"/>
                    <a:pt x="3108" y="1104"/>
                    <a:pt x="2356" y="1480"/>
                  </a:cubicBezTo>
                  <a:cubicBezTo>
                    <a:pt x="1629" y="1855"/>
                    <a:pt x="877" y="2156"/>
                    <a:pt x="226" y="2307"/>
                  </a:cubicBezTo>
                  <a:lnTo>
                    <a:pt x="0" y="2031"/>
                  </a:lnTo>
                  <a:cubicBezTo>
                    <a:pt x="652" y="1855"/>
                    <a:pt x="1379" y="1580"/>
                    <a:pt x="2131" y="1204"/>
                  </a:cubicBezTo>
                  <a:cubicBezTo>
                    <a:pt x="2883" y="828"/>
                    <a:pt x="3509" y="402"/>
                    <a:pt x="3985" y="1"/>
                  </a:cubicBezTo>
                  <a:lnTo>
                    <a:pt x="3985" y="1"/>
                  </a:lnTo>
                  <a:close/>
                </a:path>
              </a:pathLst>
            </a:custGeom>
            <a:solidFill>
              <a:srgbClr val="291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575;p127">
              <a:extLst>
                <a:ext uri="{FF2B5EF4-FFF2-40B4-BE49-F238E27FC236}">
                  <a16:creationId xmlns:a16="http://schemas.microsoft.com/office/drawing/2014/main" id="{AFD3F27D-6DFD-6DAE-2B42-02B4E053514F}"/>
                </a:ext>
              </a:extLst>
            </p:cNvPr>
            <p:cNvSpPr/>
            <p:nvPr/>
          </p:nvSpPr>
          <p:spPr>
            <a:xfrm>
              <a:off x="5743532" y="1639205"/>
              <a:ext cx="74879" cy="41013"/>
            </a:xfrm>
            <a:custGeom>
              <a:avLst/>
              <a:gdLst/>
              <a:ahLst/>
              <a:cxnLst/>
              <a:rect l="l" t="t" r="r" b="b"/>
              <a:pathLst>
                <a:path w="4212" h="2307" extrusionOk="0">
                  <a:moveTo>
                    <a:pt x="3986" y="1"/>
                  </a:moveTo>
                  <a:lnTo>
                    <a:pt x="4211" y="276"/>
                  </a:lnTo>
                  <a:cubicBezTo>
                    <a:pt x="3760" y="677"/>
                    <a:pt x="3108" y="1104"/>
                    <a:pt x="2357" y="1479"/>
                  </a:cubicBezTo>
                  <a:cubicBezTo>
                    <a:pt x="1605" y="1855"/>
                    <a:pt x="878" y="2156"/>
                    <a:pt x="226" y="2307"/>
                  </a:cubicBezTo>
                  <a:lnTo>
                    <a:pt x="1" y="2031"/>
                  </a:lnTo>
                  <a:cubicBezTo>
                    <a:pt x="652" y="1855"/>
                    <a:pt x="1404" y="1580"/>
                    <a:pt x="2131" y="1204"/>
                  </a:cubicBezTo>
                  <a:cubicBezTo>
                    <a:pt x="2883" y="828"/>
                    <a:pt x="3535" y="402"/>
                    <a:pt x="3986" y="1"/>
                  </a:cubicBezTo>
                  <a:lnTo>
                    <a:pt x="3986" y="1"/>
                  </a:lnTo>
                </a:path>
              </a:pathLst>
            </a:custGeom>
            <a:solidFill>
              <a:srgbClr val="291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576;p127">
              <a:extLst>
                <a:ext uri="{FF2B5EF4-FFF2-40B4-BE49-F238E27FC236}">
                  <a16:creationId xmlns:a16="http://schemas.microsoft.com/office/drawing/2014/main" id="{0E57F11E-58EB-90EC-80B9-371D9BB215C9}"/>
                </a:ext>
              </a:extLst>
            </p:cNvPr>
            <p:cNvSpPr/>
            <p:nvPr/>
          </p:nvSpPr>
          <p:spPr>
            <a:xfrm>
              <a:off x="5670026" y="1294375"/>
              <a:ext cx="188921" cy="435318"/>
            </a:xfrm>
            <a:custGeom>
              <a:avLst/>
              <a:gdLst/>
              <a:ahLst/>
              <a:cxnLst/>
              <a:rect l="l" t="t" r="r" b="b"/>
              <a:pathLst>
                <a:path w="10627" h="24487" extrusionOk="0">
                  <a:moveTo>
                    <a:pt x="0" y="1178"/>
                  </a:moveTo>
                  <a:lnTo>
                    <a:pt x="4211" y="0"/>
                  </a:lnTo>
                  <a:lnTo>
                    <a:pt x="10627" y="23334"/>
                  </a:lnTo>
                  <a:lnTo>
                    <a:pt x="6416" y="24487"/>
                  </a:lnTo>
                  <a:lnTo>
                    <a:pt x="0" y="11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577;p127">
              <a:extLst>
                <a:ext uri="{FF2B5EF4-FFF2-40B4-BE49-F238E27FC236}">
                  <a16:creationId xmlns:a16="http://schemas.microsoft.com/office/drawing/2014/main" id="{8D352ED8-17C3-FBC2-0380-CBB00A9BF262}"/>
                </a:ext>
              </a:extLst>
            </p:cNvPr>
            <p:cNvSpPr/>
            <p:nvPr/>
          </p:nvSpPr>
          <p:spPr>
            <a:xfrm>
              <a:off x="5686505" y="1371898"/>
              <a:ext cx="81563" cy="12924"/>
            </a:xfrm>
            <a:custGeom>
              <a:avLst/>
              <a:gdLst/>
              <a:ahLst/>
              <a:cxnLst/>
              <a:rect l="l" t="t" r="r" b="b"/>
              <a:pathLst>
                <a:path w="4588" h="727" extrusionOk="0">
                  <a:moveTo>
                    <a:pt x="4487" y="0"/>
                  </a:moveTo>
                  <a:lnTo>
                    <a:pt x="4587" y="351"/>
                  </a:lnTo>
                  <a:cubicBezTo>
                    <a:pt x="3986" y="526"/>
                    <a:pt x="3234" y="652"/>
                    <a:pt x="2382" y="702"/>
                  </a:cubicBezTo>
                  <a:cubicBezTo>
                    <a:pt x="1555" y="727"/>
                    <a:pt x="753" y="677"/>
                    <a:pt x="101" y="577"/>
                  </a:cubicBezTo>
                  <a:lnTo>
                    <a:pt x="1" y="226"/>
                  </a:lnTo>
                  <a:cubicBezTo>
                    <a:pt x="677" y="326"/>
                    <a:pt x="1454" y="376"/>
                    <a:pt x="2281" y="326"/>
                  </a:cubicBezTo>
                  <a:cubicBezTo>
                    <a:pt x="3134" y="301"/>
                    <a:pt x="3885" y="176"/>
                    <a:pt x="4487" y="0"/>
                  </a:cubicBezTo>
                  <a:lnTo>
                    <a:pt x="4487"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578;p127">
              <a:extLst>
                <a:ext uri="{FF2B5EF4-FFF2-40B4-BE49-F238E27FC236}">
                  <a16:creationId xmlns:a16="http://schemas.microsoft.com/office/drawing/2014/main" id="{5CCAEAEF-D478-CA12-1F44-74699872C8AD}"/>
                </a:ext>
              </a:extLst>
            </p:cNvPr>
            <p:cNvSpPr/>
            <p:nvPr/>
          </p:nvSpPr>
          <p:spPr>
            <a:xfrm>
              <a:off x="5667342" y="1288135"/>
              <a:ext cx="80230" cy="36551"/>
            </a:xfrm>
            <a:custGeom>
              <a:avLst/>
              <a:gdLst/>
              <a:ahLst/>
              <a:cxnLst/>
              <a:rect l="l" t="t" r="r" b="b"/>
              <a:pathLst>
                <a:path w="4513" h="2056" extrusionOk="0">
                  <a:moveTo>
                    <a:pt x="2056" y="326"/>
                  </a:moveTo>
                  <a:cubicBezTo>
                    <a:pt x="3234" y="0"/>
                    <a:pt x="4287" y="50"/>
                    <a:pt x="4387" y="426"/>
                  </a:cubicBezTo>
                  <a:cubicBezTo>
                    <a:pt x="4512" y="827"/>
                    <a:pt x="3635" y="1404"/>
                    <a:pt x="2457" y="1730"/>
                  </a:cubicBezTo>
                  <a:cubicBezTo>
                    <a:pt x="1279" y="2055"/>
                    <a:pt x="227" y="2005"/>
                    <a:pt x="101" y="1604"/>
                  </a:cubicBezTo>
                  <a:cubicBezTo>
                    <a:pt x="1" y="1228"/>
                    <a:pt x="878" y="652"/>
                    <a:pt x="2056" y="326"/>
                  </a:cubicBezTo>
                  <a:lnTo>
                    <a:pt x="2056" y="3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579;p127">
              <a:extLst>
                <a:ext uri="{FF2B5EF4-FFF2-40B4-BE49-F238E27FC236}">
                  <a16:creationId xmlns:a16="http://schemas.microsoft.com/office/drawing/2014/main" id="{F617806E-34F7-F83D-8A4D-C354DA8C035E}"/>
                </a:ext>
              </a:extLst>
            </p:cNvPr>
            <p:cNvSpPr/>
            <p:nvPr/>
          </p:nvSpPr>
          <p:spPr>
            <a:xfrm>
              <a:off x="5708334" y="1451200"/>
              <a:ext cx="81563" cy="12942"/>
            </a:xfrm>
            <a:custGeom>
              <a:avLst/>
              <a:gdLst/>
              <a:ahLst/>
              <a:cxnLst/>
              <a:rect l="l" t="t" r="r" b="b"/>
              <a:pathLst>
                <a:path w="4588" h="728" extrusionOk="0">
                  <a:moveTo>
                    <a:pt x="4487" y="0"/>
                  </a:moveTo>
                  <a:lnTo>
                    <a:pt x="4587" y="376"/>
                  </a:lnTo>
                  <a:cubicBezTo>
                    <a:pt x="3986" y="527"/>
                    <a:pt x="3234" y="652"/>
                    <a:pt x="2382" y="702"/>
                  </a:cubicBezTo>
                  <a:cubicBezTo>
                    <a:pt x="1555" y="727"/>
                    <a:pt x="778" y="677"/>
                    <a:pt x="101" y="577"/>
                  </a:cubicBezTo>
                  <a:lnTo>
                    <a:pt x="1" y="226"/>
                  </a:lnTo>
                  <a:cubicBezTo>
                    <a:pt x="677" y="326"/>
                    <a:pt x="1454" y="376"/>
                    <a:pt x="2307" y="351"/>
                  </a:cubicBezTo>
                  <a:cubicBezTo>
                    <a:pt x="3134" y="301"/>
                    <a:pt x="3885" y="176"/>
                    <a:pt x="4487" y="0"/>
                  </a:cubicBezTo>
                  <a:lnTo>
                    <a:pt x="4487"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580;p127">
              <a:extLst>
                <a:ext uri="{FF2B5EF4-FFF2-40B4-BE49-F238E27FC236}">
                  <a16:creationId xmlns:a16="http://schemas.microsoft.com/office/drawing/2014/main" id="{CBF3B37D-FB4E-C2D3-F850-B6F73EB6BFBD}"/>
                </a:ext>
              </a:extLst>
            </p:cNvPr>
            <p:cNvSpPr/>
            <p:nvPr/>
          </p:nvSpPr>
          <p:spPr>
            <a:xfrm>
              <a:off x="5730164" y="1530501"/>
              <a:ext cx="81563" cy="12942"/>
            </a:xfrm>
            <a:custGeom>
              <a:avLst/>
              <a:gdLst/>
              <a:ahLst/>
              <a:cxnLst/>
              <a:rect l="l" t="t" r="r" b="b"/>
              <a:pathLst>
                <a:path w="4588" h="728" extrusionOk="0">
                  <a:moveTo>
                    <a:pt x="4487" y="0"/>
                  </a:moveTo>
                  <a:lnTo>
                    <a:pt x="4587" y="351"/>
                  </a:lnTo>
                  <a:cubicBezTo>
                    <a:pt x="3986" y="527"/>
                    <a:pt x="3234" y="652"/>
                    <a:pt x="2382" y="702"/>
                  </a:cubicBezTo>
                  <a:cubicBezTo>
                    <a:pt x="1555" y="727"/>
                    <a:pt x="778" y="677"/>
                    <a:pt x="101" y="577"/>
                  </a:cubicBezTo>
                  <a:lnTo>
                    <a:pt x="1" y="226"/>
                  </a:lnTo>
                  <a:cubicBezTo>
                    <a:pt x="678" y="326"/>
                    <a:pt x="1454" y="376"/>
                    <a:pt x="2307" y="351"/>
                  </a:cubicBezTo>
                  <a:cubicBezTo>
                    <a:pt x="3134" y="301"/>
                    <a:pt x="3886" y="176"/>
                    <a:pt x="4487" y="0"/>
                  </a:cubicBezTo>
                  <a:lnTo>
                    <a:pt x="4487" y="0"/>
                  </a:lnTo>
                  <a:close/>
                </a:path>
              </a:pathLst>
            </a:custGeom>
            <a:solidFill>
              <a:srgbClr val="291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581;p127">
              <a:extLst>
                <a:ext uri="{FF2B5EF4-FFF2-40B4-BE49-F238E27FC236}">
                  <a16:creationId xmlns:a16="http://schemas.microsoft.com/office/drawing/2014/main" id="{8CC73359-A2CB-656F-BF35-669F3B76BF50}"/>
                </a:ext>
              </a:extLst>
            </p:cNvPr>
            <p:cNvSpPr/>
            <p:nvPr/>
          </p:nvSpPr>
          <p:spPr>
            <a:xfrm>
              <a:off x="5752438" y="1610247"/>
              <a:ext cx="80674" cy="12498"/>
            </a:xfrm>
            <a:custGeom>
              <a:avLst/>
              <a:gdLst/>
              <a:ahLst/>
              <a:cxnLst/>
              <a:rect l="l" t="t" r="r" b="b"/>
              <a:pathLst>
                <a:path w="4538" h="703" extrusionOk="0">
                  <a:moveTo>
                    <a:pt x="4462" y="1"/>
                  </a:moveTo>
                  <a:lnTo>
                    <a:pt x="4537" y="326"/>
                  </a:lnTo>
                  <a:cubicBezTo>
                    <a:pt x="3961" y="502"/>
                    <a:pt x="3209" y="627"/>
                    <a:pt x="2382" y="677"/>
                  </a:cubicBezTo>
                  <a:cubicBezTo>
                    <a:pt x="1530" y="702"/>
                    <a:pt x="753" y="677"/>
                    <a:pt x="76" y="552"/>
                  </a:cubicBezTo>
                  <a:lnTo>
                    <a:pt x="1" y="201"/>
                  </a:lnTo>
                  <a:cubicBezTo>
                    <a:pt x="653" y="301"/>
                    <a:pt x="1430" y="352"/>
                    <a:pt x="2257" y="326"/>
                  </a:cubicBezTo>
                  <a:cubicBezTo>
                    <a:pt x="3109" y="276"/>
                    <a:pt x="3886" y="151"/>
                    <a:pt x="4462" y="1"/>
                  </a:cubicBezTo>
                  <a:lnTo>
                    <a:pt x="4462" y="1"/>
                  </a:lnTo>
                </a:path>
              </a:pathLst>
            </a:custGeom>
            <a:solidFill>
              <a:srgbClr val="291A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582;p127">
              <a:extLst>
                <a:ext uri="{FF2B5EF4-FFF2-40B4-BE49-F238E27FC236}">
                  <a16:creationId xmlns:a16="http://schemas.microsoft.com/office/drawing/2014/main" id="{62388C52-F273-9865-906E-8BEB3829A88B}"/>
                </a:ext>
              </a:extLst>
            </p:cNvPr>
            <p:cNvSpPr/>
            <p:nvPr/>
          </p:nvSpPr>
          <p:spPr>
            <a:xfrm>
              <a:off x="5700317" y="2404631"/>
              <a:ext cx="420616" cy="115856"/>
            </a:xfrm>
            <a:custGeom>
              <a:avLst/>
              <a:gdLst/>
              <a:ahLst/>
              <a:cxnLst/>
              <a:rect l="l" t="t" r="r" b="b"/>
              <a:pathLst>
                <a:path w="23660" h="6517" extrusionOk="0">
                  <a:moveTo>
                    <a:pt x="11830" y="6517"/>
                  </a:moveTo>
                  <a:cubicBezTo>
                    <a:pt x="18347" y="6517"/>
                    <a:pt x="23660" y="5063"/>
                    <a:pt x="23660" y="3259"/>
                  </a:cubicBezTo>
                  <a:cubicBezTo>
                    <a:pt x="23660" y="1454"/>
                    <a:pt x="18347" y="1"/>
                    <a:pt x="11830" y="1"/>
                  </a:cubicBezTo>
                  <a:cubicBezTo>
                    <a:pt x="5314" y="1"/>
                    <a:pt x="1" y="1454"/>
                    <a:pt x="1" y="3259"/>
                  </a:cubicBezTo>
                  <a:cubicBezTo>
                    <a:pt x="1" y="5063"/>
                    <a:pt x="5314" y="6517"/>
                    <a:pt x="11830" y="6517"/>
                  </a:cubicBezTo>
                  <a:lnTo>
                    <a:pt x="11830" y="651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83;p127">
              <a:extLst>
                <a:ext uri="{FF2B5EF4-FFF2-40B4-BE49-F238E27FC236}">
                  <a16:creationId xmlns:a16="http://schemas.microsoft.com/office/drawing/2014/main" id="{FB4A0770-FEA0-7F04-0A07-47C68C59770C}"/>
                </a:ext>
              </a:extLst>
            </p:cNvPr>
            <p:cNvSpPr/>
            <p:nvPr/>
          </p:nvSpPr>
          <p:spPr>
            <a:xfrm>
              <a:off x="5868733" y="2235326"/>
              <a:ext cx="83785" cy="180033"/>
            </a:xfrm>
            <a:custGeom>
              <a:avLst/>
              <a:gdLst/>
              <a:ahLst/>
              <a:cxnLst/>
              <a:rect l="l" t="t" r="r" b="b"/>
              <a:pathLst>
                <a:path w="4713" h="10127" extrusionOk="0">
                  <a:moveTo>
                    <a:pt x="0" y="1"/>
                  </a:moveTo>
                  <a:lnTo>
                    <a:pt x="1253" y="9750"/>
                  </a:lnTo>
                  <a:lnTo>
                    <a:pt x="1228" y="10126"/>
                  </a:lnTo>
                  <a:lnTo>
                    <a:pt x="3509" y="10126"/>
                  </a:lnTo>
                  <a:lnTo>
                    <a:pt x="3459" y="9750"/>
                  </a:lnTo>
                  <a:lnTo>
                    <a:pt x="4712" y="1"/>
                  </a:lnTo>
                  <a:cubicBezTo>
                    <a:pt x="4687" y="151"/>
                    <a:pt x="25" y="151"/>
                    <a:pt x="0" y="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584;p127">
              <a:extLst>
                <a:ext uri="{FF2B5EF4-FFF2-40B4-BE49-F238E27FC236}">
                  <a16:creationId xmlns:a16="http://schemas.microsoft.com/office/drawing/2014/main" id="{F48277E2-2600-879F-984C-0E5C0C8022D7}"/>
                </a:ext>
              </a:extLst>
            </p:cNvPr>
            <p:cNvSpPr/>
            <p:nvPr/>
          </p:nvSpPr>
          <p:spPr>
            <a:xfrm>
              <a:off x="5868733" y="2235326"/>
              <a:ext cx="83785" cy="75323"/>
            </a:xfrm>
            <a:custGeom>
              <a:avLst/>
              <a:gdLst/>
              <a:ahLst/>
              <a:cxnLst/>
              <a:rect l="l" t="t" r="r" b="b"/>
              <a:pathLst>
                <a:path w="4713" h="4237" extrusionOk="0">
                  <a:moveTo>
                    <a:pt x="0" y="1"/>
                  </a:moveTo>
                  <a:lnTo>
                    <a:pt x="527" y="4111"/>
                  </a:lnTo>
                  <a:cubicBezTo>
                    <a:pt x="1730" y="4211"/>
                    <a:pt x="2958" y="4236"/>
                    <a:pt x="4186" y="4186"/>
                  </a:cubicBezTo>
                  <a:lnTo>
                    <a:pt x="4712" y="1"/>
                  </a:lnTo>
                  <a:cubicBezTo>
                    <a:pt x="4687" y="151"/>
                    <a:pt x="25" y="151"/>
                    <a:pt x="0" y="1"/>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585;p127">
              <a:extLst>
                <a:ext uri="{FF2B5EF4-FFF2-40B4-BE49-F238E27FC236}">
                  <a16:creationId xmlns:a16="http://schemas.microsoft.com/office/drawing/2014/main" id="{C3625C53-FA2F-75C2-EEE9-EE27CD766522}"/>
                </a:ext>
              </a:extLst>
            </p:cNvPr>
            <p:cNvSpPr/>
            <p:nvPr/>
          </p:nvSpPr>
          <p:spPr>
            <a:xfrm>
              <a:off x="5601852" y="1644556"/>
              <a:ext cx="636719" cy="700433"/>
            </a:xfrm>
            <a:custGeom>
              <a:avLst/>
              <a:gdLst/>
              <a:ahLst/>
              <a:cxnLst/>
              <a:rect l="l" t="t" r="r" b="b"/>
              <a:pathLst>
                <a:path w="35816" h="39400" extrusionOk="0">
                  <a:moveTo>
                    <a:pt x="3008" y="1"/>
                  </a:moveTo>
                  <a:cubicBezTo>
                    <a:pt x="3008" y="1"/>
                    <a:pt x="4687" y="2457"/>
                    <a:pt x="4687" y="7294"/>
                  </a:cubicBezTo>
                  <a:cubicBezTo>
                    <a:pt x="4687" y="11229"/>
                    <a:pt x="1" y="19048"/>
                    <a:pt x="226" y="25439"/>
                  </a:cubicBezTo>
                  <a:cubicBezTo>
                    <a:pt x="702" y="39349"/>
                    <a:pt x="35214" y="39399"/>
                    <a:pt x="35640" y="25364"/>
                  </a:cubicBezTo>
                  <a:cubicBezTo>
                    <a:pt x="35815" y="18998"/>
                    <a:pt x="31179" y="11229"/>
                    <a:pt x="31179" y="7294"/>
                  </a:cubicBezTo>
                  <a:cubicBezTo>
                    <a:pt x="31179" y="2457"/>
                    <a:pt x="32858" y="1"/>
                    <a:pt x="32858" y="1"/>
                  </a:cubicBezTo>
                  <a:lnTo>
                    <a:pt x="3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6" name="Google Shape;26586;p127">
              <a:extLst>
                <a:ext uri="{FF2B5EF4-FFF2-40B4-BE49-F238E27FC236}">
                  <a16:creationId xmlns:a16="http://schemas.microsoft.com/office/drawing/2014/main" id="{1C1DC440-B687-F380-FB1D-A7E8D69C431E}"/>
                </a:ext>
              </a:extLst>
            </p:cNvPr>
            <p:cNvSpPr/>
            <p:nvPr/>
          </p:nvSpPr>
          <p:spPr>
            <a:xfrm>
              <a:off x="5622349" y="1662386"/>
              <a:ext cx="596613" cy="602391"/>
            </a:xfrm>
            <a:custGeom>
              <a:avLst/>
              <a:gdLst/>
              <a:ahLst/>
              <a:cxnLst/>
              <a:rect l="l" t="t" r="r" b="b"/>
              <a:pathLst>
                <a:path w="33560" h="33885" extrusionOk="0">
                  <a:moveTo>
                    <a:pt x="3459" y="0"/>
                  </a:moveTo>
                  <a:cubicBezTo>
                    <a:pt x="3534" y="175"/>
                    <a:pt x="3585" y="351"/>
                    <a:pt x="3660" y="526"/>
                  </a:cubicBezTo>
                  <a:cubicBezTo>
                    <a:pt x="4286" y="2356"/>
                    <a:pt x="4537" y="4361"/>
                    <a:pt x="4537" y="6291"/>
                  </a:cubicBezTo>
                  <a:cubicBezTo>
                    <a:pt x="4537" y="7920"/>
                    <a:pt x="3885" y="9900"/>
                    <a:pt x="3334" y="11454"/>
                  </a:cubicBezTo>
                  <a:cubicBezTo>
                    <a:pt x="2632" y="13509"/>
                    <a:pt x="1855" y="15539"/>
                    <a:pt x="1229" y="17594"/>
                  </a:cubicBezTo>
                  <a:cubicBezTo>
                    <a:pt x="552" y="19750"/>
                    <a:pt x="1" y="22156"/>
                    <a:pt x="51" y="24411"/>
                  </a:cubicBezTo>
                  <a:cubicBezTo>
                    <a:pt x="101" y="25389"/>
                    <a:pt x="326" y="26316"/>
                    <a:pt x="752" y="27193"/>
                  </a:cubicBezTo>
                  <a:cubicBezTo>
                    <a:pt x="1930" y="29599"/>
                    <a:pt x="4437" y="31178"/>
                    <a:pt x="6843" y="32131"/>
                  </a:cubicBezTo>
                  <a:cubicBezTo>
                    <a:pt x="9925" y="33384"/>
                    <a:pt x="13459" y="33885"/>
                    <a:pt x="16768" y="33885"/>
                  </a:cubicBezTo>
                  <a:cubicBezTo>
                    <a:pt x="20051" y="33885"/>
                    <a:pt x="23585" y="33384"/>
                    <a:pt x="26667" y="32156"/>
                  </a:cubicBezTo>
                  <a:cubicBezTo>
                    <a:pt x="29073" y="31203"/>
                    <a:pt x="31580" y="29624"/>
                    <a:pt x="32758" y="27218"/>
                  </a:cubicBezTo>
                  <a:cubicBezTo>
                    <a:pt x="33209" y="26316"/>
                    <a:pt x="33459" y="25339"/>
                    <a:pt x="33485" y="24336"/>
                  </a:cubicBezTo>
                  <a:cubicBezTo>
                    <a:pt x="33560" y="22080"/>
                    <a:pt x="32983" y="19724"/>
                    <a:pt x="32332" y="17594"/>
                  </a:cubicBezTo>
                  <a:cubicBezTo>
                    <a:pt x="31705" y="15514"/>
                    <a:pt x="30928" y="13509"/>
                    <a:pt x="30226" y="11454"/>
                  </a:cubicBezTo>
                  <a:cubicBezTo>
                    <a:pt x="29700" y="9900"/>
                    <a:pt x="29048" y="7920"/>
                    <a:pt x="29048" y="6291"/>
                  </a:cubicBezTo>
                  <a:cubicBezTo>
                    <a:pt x="29048" y="4361"/>
                    <a:pt x="29274" y="2356"/>
                    <a:pt x="29926" y="526"/>
                  </a:cubicBezTo>
                  <a:cubicBezTo>
                    <a:pt x="29976" y="351"/>
                    <a:pt x="30051" y="175"/>
                    <a:pt x="30126" y="0"/>
                  </a:cubicBezTo>
                  <a:lnTo>
                    <a:pt x="3459"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7" name="Google Shape;26587;p127">
              <a:extLst>
                <a:ext uri="{FF2B5EF4-FFF2-40B4-BE49-F238E27FC236}">
                  <a16:creationId xmlns:a16="http://schemas.microsoft.com/office/drawing/2014/main" id="{B0D4AAA0-DC6B-C29A-8C92-1434E977BCCC}"/>
                </a:ext>
              </a:extLst>
            </p:cNvPr>
            <p:cNvSpPr/>
            <p:nvPr/>
          </p:nvSpPr>
          <p:spPr>
            <a:xfrm>
              <a:off x="5622793" y="1976925"/>
              <a:ext cx="595280" cy="221899"/>
            </a:xfrm>
            <a:custGeom>
              <a:avLst/>
              <a:gdLst/>
              <a:ahLst/>
              <a:cxnLst/>
              <a:rect l="l" t="t" r="r" b="b"/>
              <a:pathLst>
                <a:path w="33485" h="12482" extrusionOk="0">
                  <a:moveTo>
                    <a:pt x="402" y="3008"/>
                  </a:moveTo>
                  <a:cubicBezTo>
                    <a:pt x="151" y="4236"/>
                    <a:pt x="1" y="5489"/>
                    <a:pt x="26" y="6717"/>
                  </a:cubicBezTo>
                  <a:cubicBezTo>
                    <a:pt x="51" y="7444"/>
                    <a:pt x="201" y="8171"/>
                    <a:pt x="452" y="8848"/>
                  </a:cubicBezTo>
                  <a:lnTo>
                    <a:pt x="477" y="8848"/>
                  </a:lnTo>
                  <a:lnTo>
                    <a:pt x="4537" y="9524"/>
                  </a:lnTo>
                  <a:cubicBezTo>
                    <a:pt x="5189" y="9650"/>
                    <a:pt x="5840" y="9198"/>
                    <a:pt x="5966" y="8522"/>
                  </a:cubicBezTo>
                  <a:lnTo>
                    <a:pt x="6166" y="7294"/>
                  </a:lnTo>
                  <a:lnTo>
                    <a:pt x="6918" y="10351"/>
                  </a:lnTo>
                  <a:cubicBezTo>
                    <a:pt x="7169" y="11429"/>
                    <a:pt x="8271" y="12106"/>
                    <a:pt x="9349" y="11830"/>
                  </a:cubicBezTo>
                  <a:lnTo>
                    <a:pt x="15840" y="10251"/>
                  </a:lnTo>
                  <a:cubicBezTo>
                    <a:pt x="16241" y="10151"/>
                    <a:pt x="16592" y="9950"/>
                    <a:pt x="16868" y="9650"/>
                  </a:cubicBezTo>
                  <a:lnTo>
                    <a:pt x="21755" y="10051"/>
                  </a:lnTo>
                  <a:lnTo>
                    <a:pt x="22056" y="11178"/>
                  </a:lnTo>
                  <a:cubicBezTo>
                    <a:pt x="22281" y="12005"/>
                    <a:pt x="23134" y="12482"/>
                    <a:pt x="23961" y="12281"/>
                  </a:cubicBezTo>
                  <a:lnTo>
                    <a:pt x="28923" y="10978"/>
                  </a:lnTo>
                  <a:cubicBezTo>
                    <a:pt x="29750" y="10777"/>
                    <a:pt x="30251" y="9900"/>
                    <a:pt x="30051" y="9073"/>
                  </a:cubicBezTo>
                  <a:lnTo>
                    <a:pt x="30026" y="8973"/>
                  </a:lnTo>
                  <a:cubicBezTo>
                    <a:pt x="30176" y="9023"/>
                    <a:pt x="30352" y="9023"/>
                    <a:pt x="30527" y="8973"/>
                  </a:cubicBezTo>
                  <a:lnTo>
                    <a:pt x="33234" y="8271"/>
                  </a:lnTo>
                  <a:cubicBezTo>
                    <a:pt x="33359" y="7745"/>
                    <a:pt x="33434" y="7193"/>
                    <a:pt x="33460" y="6642"/>
                  </a:cubicBezTo>
                  <a:cubicBezTo>
                    <a:pt x="33485" y="5539"/>
                    <a:pt x="33359" y="4386"/>
                    <a:pt x="33159" y="3259"/>
                  </a:cubicBezTo>
                  <a:cubicBezTo>
                    <a:pt x="32933" y="3158"/>
                    <a:pt x="32683" y="3108"/>
                    <a:pt x="32432" y="3183"/>
                  </a:cubicBezTo>
                  <a:lnTo>
                    <a:pt x="29224" y="4010"/>
                  </a:lnTo>
                  <a:cubicBezTo>
                    <a:pt x="29048" y="4061"/>
                    <a:pt x="28898" y="4136"/>
                    <a:pt x="28773" y="4261"/>
                  </a:cubicBezTo>
                  <a:cubicBezTo>
                    <a:pt x="28497" y="3534"/>
                    <a:pt x="27720" y="3108"/>
                    <a:pt x="26918" y="3309"/>
                  </a:cubicBezTo>
                  <a:lnTo>
                    <a:pt x="23961" y="4086"/>
                  </a:lnTo>
                  <a:lnTo>
                    <a:pt x="23986" y="3810"/>
                  </a:lnTo>
                  <a:cubicBezTo>
                    <a:pt x="24061" y="2958"/>
                    <a:pt x="23409" y="2206"/>
                    <a:pt x="22557" y="2156"/>
                  </a:cubicBezTo>
                  <a:lnTo>
                    <a:pt x="17419" y="1755"/>
                  </a:lnTo>
                  <a:cubicBezTo>
                    <a:pt x="16843" y="1705"/>
                    <a:pt x="16342" y="1955"/>
                    <a:pt x="16016" y="2406"/>
                  </a:cubicBezTo>
                  <a:lnTo>
                    <a:pt x="15865" y="1755"/>
                  </a:lnTo>
                  <a:cubicBezTo>
                    <a:pt x="15590" y="652"/>
                    <a:pt x="14487" y="0"/>
                    <a:pt x="13409" y="251"/>
                  </a:cubicBezTo>
                  <a:lnTo>
                    <a:pt x="6918" y="1830"/>
                  </a:lnTo>
                  <a:cubicBezTo>
                    <a:pt x="6191" y="2005"/>
                    <a:pt x="5640" y="2582"/>
                    <a:pt x="5439" y="3259"/>
                  </a:cubicBezTo>
                  <a:lnTo>
                    <a:pt x="1530" y="2607"/>
                  </a:lnTo>
                  <a:cubicBezTo>
                    <a:pt x="1103" y="2532"/>
                    <a:pt x="677" y="2682"/>
                    <a:pt x="402" y="3008"/>
                  </a:cubicBezTo>
                  <a:lnTo>
                    <a:pt x="402" y="3008"/>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8" name="Google Shape;26588;p127">
              <a:extLst>
                <a:ext uri="{FF2B5EF4-FFF2-40B4-BE49-F238E27FC236}">
                  <a16:creationId xmlns:a16="http://schemas.microsoft.com/office/drawing/2014/main" id="{29E39AFC-2AF7-4526-EFB2-E2B8DC929686}"/>
                </a:ext>
              </a:extLst>
            </p:cNvPr>
            <p:cNvSpPr/>
            <p:nvPr/>
          </p:nvSpPr>
          <p:spPr>
            <a:xfrm>
              <a:off x="5683838" y="1662386"/>
              <a:ext cx="474090" cy="191606"/>
            </a:xfrm>
            <a:custGeom>
              <a:avLst/>
              <a:gdLst/>
              <a:ahLst/>
              <a:cxnLst/>
              <a:rect l="l" t="t" r="r" b="b"/>
              <a:pathLst>
                <a:path w="26668" h="10778" extrusionOk="0">
                  <a:moveTo>
                    <a:pt x="0" y="0"/>
                  </a:moveTo>
                  <a:cubicBezTo>
                    <a:pt x="75" y="175"/>
                    <a:pt x="126" y="351"/>
                    <a:pt x="201" y="526"/>
                  </a:cubicBezTo>
                  <a:cubicBezTo>
                    <a:pt x="827" y="2356"/>
                    <a:pt x="1078" y="4361"/>
                    <a:pt x="1078" y="6291"/>
                  </a:cubicBezTo>
                  <a:cubicBezTo>
                    <a:pt x="1078" y="6842"/>
                    <a:pt x="1003" y="7469"/>
                    <a:pt x="877" y="8070"/>
                  </a:cubicBezTo>
                  <a:lnTo>
                    <a:pt x="877" y="8070"/>
                  </a:lnTo>
                  <a:lnTo>
                    <a:pt x="877" y="8095"/>
                  </a:lnTo>
                  <a:lnTo>
                    <a:pt x="877" y="8095"/>
                  </a:lnTo>
                  <a:lnTo>
                    <a:pt x="877" y="8095"/>
                  </a:lnTo>
                  <a:lnTo>
                    <a:pt x="877" y="8120"/>
                  </a:lnTo>
                  <a:lnTo>
                    <a:pt x="852" y="8170"/>
                  </a:lnTo>
                  <a:lnTo>
                    <a:pt x="852" y="8170"/>
                  </a:lnTo>
                  <a:lnTo>
                    <a:pt x="852" y="8196"/>
                  </a:lnTo>
                  <a:lnTo>
                    <a:pt x="852" y="8196"/>
                  </a:lnTo>
                  <a:lnTo>
                    <a:pt x="852" y="8196"/>
                  </a:lnTo>
                  <a:lnTo>
                    <a:pt x="852" y="8196"/>
                  </a:lnTo>
                  <a:lnTo>
                    <a:pt x="852" y="8221"/>
                  </a:lnTo>
                  <a:lnTo>
                    <a:pt x="852" y="8221"/>
                  </a:lnTo>
                  <a:lnTo>
                    <a:pt x="852" y="8246"/>
                  </a:lnTo>
                  <a:lnTo>
                    <a:pt x="852" y="8246"/>
                  </a:lnTo>
                  <a:lnTo>
                    <a:pt x="852" y="8246"/>
                  </a:lnTo>
                  <a:lnTo>
                    <a:pt x="827" y="8246"/>
                  </a:lnTo>
                  <a:lnTo>
                    <a:pt x="827" y="8271"/>
                  </a:lnTo>
                  <a:lnTo>
                    <a:pt x="827" y="8271"/>
                  </a:lnTo>
                  <a:lnTo>
                    <a:pt x="827" y="8271"/>
                  </a:lnTo>
                  <a:lnTo>
                    <a:pt x="827" y="8296"/>
                  </a:lnTo>
                  <a:lnTo>
                    <a:pt x="827" y="8296"/>
                  </a:lnTo>
                  <a:lnTo>
                    <a:pt x="827" y="8296"/>
                  </a:lnTo>
                  <a:lnTo>
                    <a:pt x="827" y="8296"/>
                  </a:lnTo>
                  <a:lnTo>
                    <a:pt x="827" y="8321"/>
                  </a:lnTo>
                  <a:lnTo>
                    <a:pt x="827" y="8321"/>
                  </a:lnTo>
                  <a:lnTo>
                    <a:pt x="827" y="8321"/>
                  </a:lnTo>
                  <a:lnTo>
                    <a:pt x="827" y="8346"/>
                  </a:lnTo>
                  <a:lnTo>
                    <a:pt x="827" y="8346"/>
                  </a:lnTo>
                  <a:lnTo>
                    <a:pt x="827" y="8346"/>
                  </a:lnTo>
                  <a:lnTo>
                    <a:pt x="802" y="8346"/>
                  </a:lnTo>
                  <a:lnTo>
                    <a:pt x="802" y="8371"/>
                  </a:lnTo>
                  <a:lnTo>
                    <a:pt x="802" y="8371"/>
                  </a:lnTo>
                  <a:lnTo>
                    <a:pt x="802" y="8396"/>
                  </a:lnTo>
                  <a:lnTo>
                    <a:pt x="802" y="8396"/>
                  </a:lnTo>
                  <a:lnTo>
                    <a:pt x="802" y="8396"/>
                  </a:lnTo>
                  <a:lnTo>
                    <a:pt x="802" y="8396"/>
                  </a:lnTo>
                  <a:lnTo>
                    <a:pt x="802" y="8421"/>
                  </a:lnTo>
                  <a:lnTo>
                    <a:pt x="802" y="8421"/>
                  </a:lnTo>
                  <a:lnTo>
                    <a:pt x="802" y="8421"/>
                  </a:lnTo>
                  <a:lnTo>
                    <a:pt x="802" y="8421"/>
                  </a:lnTo>
                  <a:lnTo>
                    <a:pt x="802" y="8446"/>
                  </a:lnTo>
                  <a:lnTo>
                    <a:pt x="802" y="8446"/>
                  </a:lnTo>
                  <a:lnTo>
                    <a:pt x="802" y="8446"/>
                  </a:lnTo>
                  <a:lnTo>
                    <a:pt x="777" y="8471"/>
                  </a:lnTo>
                  <a:lnTo>
                    <a:pt x="777" y="8471"/>
                  </a:lnTo>
                  <a:lnTo>
                    <a:pt x="777" y="8471"/>
                  </a:lnTo>
                  <a:lnTo>
                    <a:pt x="777" y="8496"/>
                  </a:lnTo>
                  <a:lnTo>
                    <a:pt x="777" y="8496"/>
                  </a:lnTo>
                  <a:lnTo>
                    <a:pt x="777" y="8496"/>
                  </a:lnTo>
                  <a:lnTo>
                    <a:pt x="777" y="8496"/>
                  </a:lnTo>
                  <a:lnTo>
                    <a:pt x="777" y="8496"/>
                  </a:lnTo>
                  <a:lnTo>
                    <a:pt x="777" y="8496"/>
                  </a:lnTo>
                  <a:lnTo>
                    <a:pt x="777" y="8521"/>
                  </a:lnTo>
                  <a:lnTo>
                    <a:pt x="777" y="8521"/>
                  </a:lnTo>
                  <a:lnTo>
                    <a:pt x="777" y="8521"/>
                  </a:lnTo>
                  <a:lnTo>
                    <a:pt x="777" y="8546"/>
                  </a:lnTo>
                  <a:lnTo>
                    <a:pt x="777" y="8546"/>
                  </a:lnTo>
                  <a:lnTo>
                    <a:pt x="777" y="8546"/>
                  </a:lnTo>
                  <a:lnTo>
                    <a:pt x="752" y="8572"/>
                  </a:lnTo>
                  <a:lnTo>
                    <a:pt x="752" y="8572"/>
                  </a:lnTo>
                  <a:lnTo>
                    <a:pt x="752" y="8572"/>
                  </a:lnTo>
                  <a:lnTo>
                    <a:pt x="752" y="8572"/>
                  </a:lnTo>
                  <a:lnTo>
                    <a:pt x="752" y="8597"/>
                  </a:lnTo>
                  <a:lnTo>
                    <a:pt x="752" y="8597"/>
                  </a:lnTo>
                  <a:lnTo>
                    <a:pt x="752" y="8597"/>
                  </a:lnTo>
                  <a:lnTo>
                    <a:pt x="752" y="8622"/>
                  </a:lnTo>
                  <a:lnTo>
                    <a:pt x="752" y="8622"/>
                  </a:lnTo>
                  <a:cubicBezTo>
                    <a:pt x="903" y="8998"/>
                    <a:pt x="1178" y="9399"/>
                    <a:pt x="1679" y="9474"/>
                  </a:cubicBezTo>
                  <a:cubicBezTo>
                    <a:pt x="2231" y="9524"/>
                    <a:pt x="2707" y="9298"/>
                    <a:pt x="3208" y="9198"/>
                  </a:cubicBezTo>
                  <a:cubicBezTo>
                    <a:pt x="3534" y="9273"/>
                    <a:pt x="3885" y="9348"/>
                    <a:pt x="4211" y="9399"/>
                  </a:cubicBezTo>
                  <a:lnTo>
                    <a:pt x="4211" y="9399"/>
                  </a:lnTo>
                  <a:cubicBezTo>
                    <a:pt x="5088" y="9975"/>
                    <a:pt x="4988" y="10276"/>
                    <a:pt x="5890" y="10276"/>
                  </a:cubicBezTo>
                  <a:cubicBezTo>
                    <a:pt x="6792" y="10276"/>
                    <a:pt x="7193" y="9775"/>
                    <a:pt x="8296" y="10075"/>
                  </a:cubicBezTo>
                  <a:cubicBezTo>
                    <a:pt x="9399" y="10376"/>
                    <a:pt x="9499" y="10476"/>
                    <a:pt x="10101" y="10476"/>
                  </a:cubicBezTo>
                  <a:cubicBezTo>
                    <a:pt x="10702" y="10476"/>
                    <a:pt x="10527" y="10150"/>
                    <a:pt x="11855" y="10150"/>
                  </a:cubicBezTo>
                  <a:lnTo>
                    <a:pt x="11855" y="10150"/>
                  </a:lnTo>
                  <a:lnTo>
                    <a:pt x="11930" y="10150"/>
                  </a:lnTo>
                  <a:cubicBezTo>
                    <a:pt x="13108" y="10201"/>
                    <a:pt x="12106" y="10627"/>
                    <a:pt x="14061" y="10526"/>
                  </a:cubicBezTo>
                  <a:cubicBezTo>
                    <a:pt x="15013" y="10476"/>
                    <a:pt x="15489" y="10251"/>
                    <a:pt x="15790" y="10100"/>
                  </a:cubicBezTo>
                  <a:cubicBezTo>
                    <a:pt x="16116" y="10100"/>
                    <a:pt x="16416" y="10075"/>
                    <a:pt x="16717" y="10050"/>
                  </a:cubicBezTo>
                  <a:lnTo>
                    <a:pt x="16717" y="10050"/>
                  </a:lnTo>
                  <a:cubicBezTo>
                    <a:pt x="17619" y="10577"/>
                    <a:pt x="19524" y="10777"/>
                    <a:pt x="20627" y="9975"/>
                  </a:cubicBezTo>
                  <a:cubicBezTo>
                    <a:pt x="20702" y="9900"/>
                    <a:pt x="22507" y="9975"/>
                    <a:pt x="23634" y="9775"/>
                  </a:cubicBezTo>
                  <a:cubicBezTo>
                    <a:pt x="24086" y="9699"/>
                    <a:pt x="24487" y="9298"/>
                    <a:pt x="24537" y="9273"/>
                  </a:cubicBezTo>
                  <a:cubicBezTo>
                    <a:pt x="25439" y="8872"/>
                    <a:pt x="25990" y="8973"/>
                    <a:pt x="25865" y="8521"/>
                  </a:cubicBezTo>
                  <a:lnTo>
                    <a:pt x="25865" y="8521"/>
                  </a:lnTo>
                  <a:lnTo>
                    <a:pt x="25865" y="8496"/>
                  </a:lnTo>
                  <a:lnTo>
                    <a:pt x="25865" y="8496"/>
                  </a:lnTo>
                  <a:lnTo>
                    <a:pt x="25865" y="8471"/>
                  </a:lnTo>
                  <a:lnTo>
                    <a:pt x="25865" y="8446"/>
                  </a:lnTo>
                  <a:lnTo>
                    <a:pt x="25865" y="8446"/>
                  </a:lnTo>
                  <a:lnTo>
                    <a:pt x="25840" y="8421"/>
                  </a:lnTo>
                  <a:lnTo>
                    <a:pt x="25840" y="8421"/>
                  </a:lnTo>
                  <a:lnTo>
                    <a:pt x="25840" y="8396"/>
                  </a:lnTo>
                  <a:lnTo>
                    <a:pt x="25840" y="8371"/>
                  </a:lnTo>
                  <a:lnTo>
                    <a:pt x="25840" y="8371"/>
                  </a:lnTo>
                  <a:lnTo>
                    <a:pt x="25840" y="8346"/>
                  </a:lnTo>
                  <a:lnTo>
                    <a:pt x="25815" y="8321"/>
                  </a:lnTo>
                  <a:lnTo>
                    <a:pt x="25815" y="8296"/>
                  </a:lnTo>
                  <a:lnTo>
                    <a:pt x="25815" y="8271"/>
                  </a:lnTo>
                  <a:lnTo>
                    <a:pt x="25815" y="8271"/>
                  </a:lnTo>
                  <a:lnTo>
                    <a:pt x="25815" y="8271"/>
                  </a:lnTo>
                  <a:lnTo>
                    <a:pt x="25815" y="8246"/>
                  </a:lnTo>
                  <a:lnTo>
                    <a:pt x="25815" y="8246"/>
                  </a:lnTo>
                  <a:lnTo>
                    <a:pt x="25815" y="8221"/>
                  </a:lnTo>
                  <a:lnTo>
                    <a:pt x="25815" y="8196"/>
                  </a:lnTo>
                  <a:lnTo>
                    <a:pt x="25815" y="8196"/>
                  </a:lnTo>
                  <a:lnTo>
                    <a:pt x="25815" y="8170"/>
                  </a:lnTo>
                  <a:lnTo>
                    <a:pt x="25790" y="8170"/>
                  </a:lnTo>
                  <a:lnTo>
                    <a:pt x="25790" y="8145"/>
                  </a:lnTo>
                  <a:lnTo>
                    <a:pt x="25790" y="8120"/>
                  </a:lnTo>
                  <a:lnTo>
                    <a:pt x="25790" y="8095"/>
                  </a:lnTo>
                  <a:lnTo>
                    <a:pt x="25790" y="8095"/>
                  </a:lnTo>
                  <a:lnTo>
                    <a:pt x="25790" y="8070"/>
                  </a:lnTo>
                  <a:lnTo>
                    <a:pt x="25790" y="8045"/>
                  </a:lnTo>
                  <a:lnTo>
                    <a:pt x="25790" y="8045"/>
                  </a:lnTo>
                  <a:lnTo>
                    <a:pt x="25765" y="8045"/>
                  </a:lnTo>
                  <a:lnTo>
                    <a:pt x="25765" y="8020"/>
                  </a:lnTo>
                  <a:lnTo>
                    <a:pt x="25765" y="8020"/>
                  </a:lnTo>
                  <a:lnTo>
                    <a:pt x="25765" y="7995"/>
                  </a:lnTo>
                  <a:lnTo>
                    <a:pt x="25765" y="7970"/>
                  </a:lnTo>
                  <a:lnTo>
                    <a:pt x="25765" y="7970"/>
                  </a:lnTo>
                  <a:lnTo>
                    <a:pt x="25765" y="7945"/>
                  </a:lnTo>
                  <a:lnTo>
                    <a:pt x="25765" y="7920"/>
                  </a:lnTo>
                  <a:lnTo>
                    <a:pt x="25740" y="7895"/>
                  </a:lnTo>
                  <a:lnTo>
                    <a:pt x="25740" y="7895"/>
                  </a:lnTo>
                  <a:lnTo>
                    <a:pt x="25740" y="7870"/>
                  </a:lnTo>
                  <a:lnTo>
                    <a:pt x="25740" y="7870"/>
                  </a:lnTo>
                  <a:lnTo>
                    <a:pt x="25740" y="7845"/>
                  </a:lnTo>
                  <a:lnTo>
                    <a:pt x="25740" y="7845"/>
                  </a:lnTo>
                  <a:lnTo>
                    <a:pt x="25740" y="7845"/>
                  </a:lnTo>
                  <a:lnTo>
                    <a:pt x="25740" y="7820"/>
                  </a:lnTo>
                  <a:lnTo>
                    <a:pt x="25740" y="7795"/>
                  </a:lnTo>
                  <a:lnTo>
                    <a:pt x="25715" y="7795"/>
                  </a:lnTo>
                  <a:lnTo>
                    <a:pt x="25715" y="7769"/>
                  </a:lnTo>
                  <a:lnTo>
                    <a:pt x="25715" y="7769"/>
                  </a:lnTo>
                  <a:lnTo>
                    <a:pt x="25715" y="7719"/>
                  </a:lnTo>
                  <a:lnTo>
                    <a:pt x="25715" y="7719"/>
                  </a:lnTo>
                  <a:lnTo>
                    <a:pt x="25715" y="7694"/>
                  </a:lnTo>
                  <a:lnTo>
                    <a:pt x="25715" y="7694"/>
                  </a:lnTo>
                  <a:lnTo>
                    <a:pt x="25715" y="7669"/>
                  </a:lnTo>
                  <a:lnTo>
                    <a:pt x="25715" y="7644"/>
                  </a:lnTo>
                  <a:lnTo>
                    <a:pt x="25690" y="7644"/>
                  </a:lnTo>
                  <a:lnTo>
                    <a:pt x="25690" y="7619"/>
                  </a:lnTo>
                  <a:lnTo>
                    <a:pt x="25690" y="7619"/>
                  </a:lnTo>
                  <a:lnTo>
                    <a:pt x="25690" y="7619"/>
                  </a:lnTo>
                  <a:lnTo>
                    <a:pt x="25690" y="7594"/>
                  </a:lnTo>
                  <a:lnTo>
                    <a:pt x="25690" y="7594"/>
                  </a:lnTo>
                  <a:lnTo>
                    <a:pt x="25690" y="7569"/>
                  </a:lnTo>
                  <a:lnTo>
                    <a:pt x="25690" y="7544"/>
                  </a:lnTo>
                  <a:lnTo>
                    <a:pt x="25690" y="7519"/>
                  </a:lnTo>
                  <a:lnTo>
                    <a:pt x="25690" y="7519"/>
                  </a:lnTo>
                  <a:lnTo>
                    <a:pt x="25665" y="7494"/>
                  </a:lnTo>
                  <a:lnTo>
                    <a:pt x="25665" y="7469"/>
                  </a:lnTo>
                  <a:lnTo>
                    <a:pt x="25665" y="7469"/>
                  </a:lnTo>
                  <a:lnTo>
                    <a:pt x="25665" y="7444"/>
                  </a:lnTo>
                  <a:lnTo>
                    <a:pt x="25665" y="7444"/>
                  </a:lnTo>
                  <a:lnTo>
                    <a:pt x="25665" y="7419"/>
                  </a:lnTo>
                  <a:lnTo>
                    <a:pt x="25665" y="7419"/>
                  </a:lnTo>
                  <a:lnTo>
                    <a:pt x="25665" y="7419"/>
                  </a:lnTo>
                  <a:lnTo>
                    <a:pt x="25665" y="7394"/>
                  </a:lnTo>
                  <a:lnTo>
                    <a:pt x="25665" y="7368"/>
                  </a:lnTo>
                  <a:lnTo>
                    <a:pt x="25665" y="7368"/>
                  </a:lnTo>
                  <a:lnTo>
                    <a:pt x="25640" y="7343"/>
                  </a:lnTo>
                  <a:lnTo>
                    <a:pt x="25640" y="7343"/>
                  </a:lnTo>
                  <a:lnTo>
                    <a:pt x="25640" y="7318"/>
                  </a:lnTo>
                  <a:lnTo>
                    <a:pt x="25640" y="7268"/>
                  </a:lnTo>
                  <a:lnTo>
                    <a:pt x="25640" y="7268"/>
                  </a:lnTo>
                  <a:lnTo>
                    <a:pt x="25640" y="7243"/>
                  </a:lnTo>
                  <a:lnTo>
                    <a:pt x="25640" y="7243"/>
                  </a:lnTo>
                  <a:lnTo>
                    <a:pt x="25640" y="7218"/>
                  </a:lnTo>
                  <a:lnTo>
                    <a:pt x="25640" y="7193"/>
                  </a:lnTo>
                  <a:lnTo>
                    <a:pt x="25640" y="7193"/>
                  </a:lnTo>
                  <a:lnTo>
                    <a:pt x="25640" y="7193"/>
                  </a:lnTo>
                  <a:lnTo>
                    <a:pt x="25640" y="7168"/>
                  </a:lnTo>
                  <a:lnTo>
                    <a:pt x="25614" y="7168"/>
                  </a:lnTo>
                  <a:lnTo>
                    <a:pt x="25614" y="7143"/>
                  </a:lnTo>
                  <a:lnTo>
                    <a:pt x="25614" y="7143"/>
                  </a:lnTo>
                  <a:lnTo>
                    <a:pt x="25614" y="7118"/>
                  </a:lnTo>
                  <a:lnTo>
                    <a:pt x="25614" y="7093"/>
                  </a:lnTo>
                  <a:lnTo>
                    <a:pt x="25614" y="7093"/>
                  </a:lnTo>
                  <a:lnTo>
                    <a:pt x="25614" y="7068"/>
                  </a:lnTo>
                  <a:lnTo>
                    <a:pt x="25614" y="7068"/>
                  </a:lnTo>
                  <a:lnTo>
                    <a:pt x="25614" y="7043"/>
                  </a:lnTo>
                  <a:lnTo>
                    <a:pt x="25614" y="7018"/>
                  </a:lnTo>
                  <a:lnTo>
                    <a:pt x="25614" y="7018"/>
                  </a:lnTo>
                  <a:lnTo>
                    <a:pt x="25614" y="6993"/>
                  </a:lnTo>
                  <a:lnTo>
                    <a:pt x="25614" y="6993"/>
                  </a:lnTo>
                  <a:lnTo>
                    <a:pt x="25614" y="6967"/>
                  </a:lnTo>
                  <a:lnTo>
                    <a:pt x="25614" y="6967"/>
                  </a:lnTo>
                  <a:lnTo>
                    <a:pt x="25614" y="6942"/>
                  </a:lnTo>
                  <a:lnTo>
                    <a:pt x="25589" y="6917"/>
                  </a:lnTo>
                  <a:lnTo>
                    <a:pt x="25589" y="6917"/>
                  </a:lnTo>
                  <a:cubicBezTo>
                    <a:pt x="25589" y="6692"/>
                    <a:pt x="25589" y="6491"/>
                    <a:pt x="25589" y="6291"/>
                  </a:cubicBezTo>
                  <a:cubicBezTo>
                    <a:pt x="25589" y="4361"/>
                    <a:pt x="25815" y="2356"/>
                    <a:pt x="26467" y="526"/>
                  </a:cubicBezTo>
                  <a:cubicBezTo>
                    <a:pt x="26517" y="351"/>
                    <a:pt x="26592" y="175"/>
                    <a:pt x="26667"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9" name="Google Shape;26589;p127">
              <a:extLst>
                <a:ext uri="{FF2B5EF4-FFF2-40B4-BE49-F238E27FC236}">
                  <a16:creationId xmlns:a16="http://schemas.microsoft.com/office/drawing/2014/main" id="{829F68C9-C478-3142-3448-E30FEE238275}"/>
                </a:ext>
              </a:extLst>
            </p:cNvPr>
            <p:cNvSpPr/>
            <p:nvPr/>
          </p:nvSpPr>
          <p:spPr>
            <a:xfrm>
              <a:off x="5697206" y="1811638"/>
              <a:ext cx="448686" cy="45457"/>
            </a:xfrm>
            <a:custGeom>
              <a:avLst/>
              <a:gdLst/>
              <a:ahLst/>
              <a:cxnLst/>
              <a:rect l="l" t="t" r="r" b="b"/>
              <a:pathLst>
                <a:path w="25239" h="2557" extrusionOk="0">
                  <a:moveTo>
                    <a:pt x="100" y="25"/>
                  </a:moveTo>
                  <a:lnTo>
                    <a:pt x="100" y="25"/>
                  </a:lnTo>
                  <a:lnTo>
                    <a:pt x="75" y="50"/>
                  </a:lnTo>
                  <a:lnTo>
                    <a:pt x="75" y="50"/>
                  </a:lnTo>
                  <a:lnTo>
                    <a:pt x="75" y="50"/>
                  </a:lnTo>
                  <a:lnTo>
                    <a:pt x="75" y="75"/>
                  </a:lnTo>
                  <a:lnTo>
                    <a:pt x="75" y="75"/>
                  </a:lnTo>
                  <a:lnTo>
                    <a:pt x="75" y="100"/>
                  </a:lnTo>
                  <a:lnTo>
                    <a:pt x="75" y="100"/>
                  </a:lnTo>
                  <a:lnTo>
                    <a:pt x="75" y="100"/>
                  </a:lnTo>
                  <a:lnTo>
                    <a:pt x="75" y="100"/>
                  </a:lnTo>
                  <a:lnTo>
                    <a:pt x="75" y="100"/>
                  </a:lnTo>
                  <a:lnTo>
                    <a:pt x="75" y="125"/>
                  </a:lnTo>
                  <a:lnTo>
                    <a:pt x="75" y="125"/>
                  </a:lnTo>
                  <a:lnTo>
                    <a:pt x="75" y="125"/>
                  </a:lnTo>
                  <a:lnTo>
                    <a:pt x="75" y="125"/>
                  </a:lnTo>
                  <a:lnTo>
                    <a:pt x="50" y="150"/>
                  </a:lnTo>
                  <a:lnTo>
                    <a:pt x="50" y="150"/>
                  </a:lnTo>
                  <a:lnTo>
                    <a:pt x="50" y="150"/>
                  </a:lnTo>
                  <a:lnTo>
                    <a:pt x="50" y="176"/>
                  </a:lnTo>
                  <a:lnTo>
                    <a:pt x="50" y="176"/>
                  </a:lnTo>
                  <a:lnTo>
                    <a:pt x="50" y="176"/>
                  </a:lnTo>
                  <a:lnTo>
                    <a:pt x="50" y="201"/>
                  </a:lnTo>
                  <a:lnTo>
                    <a:pt x="50" y="201"/>
                  </a:lnTo>
                  <a:lnTo>
                    <a:pt x="50" y="201"/>
                  </a:lnTo>
                  <a:lnTo>
                    <a:pt x="50" y="201"/>
                  </a:lnTo>
                  <a:lnTo>
                    <a:pt x="50" y="226"/>
                  </a:lnTo>
                  <a:lnTo>
                    <a:pt x="50" y="226"/>
                  </a:lnTo>
                  <a:lnTo>
                    <a:pt x="50" y="226"/>
                  </a:lnTo>
                  <a:lnTo>
                    <a:pt x="50" y="251"/>
                  </a:lnTo>
                  <a:lnTo>
                    <a:pt x="25" y="251"/>
                  </a:lnTo>
                  <a:lnTo>
                    <a:pt x="25" y="251"/>
                  </a:lnTo>
                  <a:lnTo>
                    <a:pt x="25" y="251"/>
                  </a:lnTo>
                  <a:lnTo>
                    <a:pt x="25" y="276"/>
                  </a:lnTo>
                  <a:lnTo>
                    <a:pt x="25" y="276"/>
                  </a:lnTo>
                  <a:lnTo>
                    <a:pt x="25" y="301"/>
                  </a:lnTo>
                  <a:lnTo>
                    <a:pt x="25" y="301"/>
                  </a:lnTo>
                  <a:lnTo>
                    <a:pt x="25" y="301"/>
                  </a:lnTo>
                  <a:lnTo>
                    <a:pt x="25" y="301"/>
                  </a:lnTo>
                  <a:lnTo>
                    <a:pt x="25" y="301"/>
                  </a:lnTo>
                  <a:lnTo>
                    <a:pt x="25" y="301"/>
                  </a:lnTo>
                  <a:lnTo>
                    <a:pt x="25" y="326"/>
                  </a:lnTo>
                  <a:lnTo>
                    <a:pt x="25" y="326"/>
                  </a:lnTo>
                  <a:lnTo>
                    <a:pt x="25" y="326"/>
                  </a:lnTo>
                  <a:lnTo>
                    <a:pt x="25" y="351"/>
                  </a:lnTo>
                  <a:lnTo>
                    <a:pt x="0" y="351"/>
                  </a:lnTo>
                  <a:lnTo>
                    <a:pt x="0" y="351"/>
                  </a:lnTo>
                  <a:lnTo>
                    <a:pt x="0" y="351"/>
                  </a:lnTo>
                  <a:lnTo>
                    <a:pt x="0" y="376"/>
                  </a:lnTo>
                  <a:lnTo>
                    <a:pt x="0" y="376"/>
                  </a:lnTo>
                  <a:lnTo>
                    <a:pt x="0" y="376"/>
                  </a:lnTo>
                  <a:lnTo>
                    <a:pt x="0" y="401"/>
                  </a:lnTo>
                  <a:lnTo>
                    <a:pt x="0" y="401"/>
                  </a:lnTo>
                  <a:lnTo>
                    <a:pt x="0" y="401"/>
                  </a:lnTo>
                  <a:cubicBezTo>
                    <a:pt x="151" y="777"/>
                    <a:pt x="426" y="1203"/>
                    <a:pt x="927" y="1253"/>
                  </a:cubicBezTo>
                  <a:cubicBezTo>
                    <a:pt x="1479" y="1328"/>
                    <a:pt x="1955" y="1078"/>
                    <a:pt x="2456" y="1003"/>
                  </a:cubicBezTo>
                  <a:cubicBezTo>
                    <a:pt x="2782" y="1053"/>
                    <a:pt x="3133" y="1128"/>
                    <a:pt x="3459" y="1178"/>
                  </a:cubicBezTo>
                  <a:lnTo>
                    <a:pt x="3459" y="1178"/>
                  </a:lnTo>
                  <a:cubicBezTo>
                    <a:pt x="4336" y="1754"/>
                    <a:pt x="4236" y="2055"/>
                    <a:pt x="5138" y="2055"/>
                  </a:cubicBezTo>
                  <a:cubicBezTo>
                    <a:pt x="6040" y="2055"/>
                    <a:pt x="6441" y="1554"/>
                    <a:pt x="7544" y="1855"/>
                  </a:cubicBezTo>
                  <a:cubicBezTo>
                    <a:pt x="8647" y="2155"/>
                    <a:pt x="8747" y="2256"/>
                    <a:pt x="9349" y="2256"/>
                  </a:cubicBezTo>
                  <a:cubicBezTo>
                    <a:pt x="9950" y="2256"/>
                    <a:pt x="9775" y="1930"/>
                    <a:pt x="11103" y="1930"/>
                  </a:cubicBezTo>
                  <a:lnTo>
                    <a:pt x="11103" y="1930"/>
                  </a:lnTo>
                  <a:lnTo>
                    <a:pt x="11178" y="1955"/>
                  </a:lnTo>
                  <a:cubicBezTo>
                    <a:pt x="12356" y="1980"/>
                    <a:pt x="11354" y="2406"/>
                    <a:pt x="13309" y="2306"/>
                  </a:cubicBezTo>
                  <a:cubicBezTo>
                    <a:pt x="14261" y="2256"/>
                    <a:pt x="14737" y="2055"/>
                    <a:pt x="15038" y="1880"/>
                  </a:cubicBezTo>
                  <a:cubicBezTo>
                    <a:pt x="15364" y="1880"/>
                    <a:pt x="15664" y="1855"/>
                    <a:pt x="15965" y="1830"/>
                  </a:cubicBezTo>
                  <a:lnTo>
                    <a:pt x="15965" y="1830"/>
                  </a:lnTo>
                  <a:cubicBezTo>
                    <a:pt x="16867" y="2356"/>
                    <a:pt x="18772" y="2556"/>
                    <a:pt x="19875" y="1754"/>
                  </a:cubicBezTo>
                  <a:cubicBezTo>
                    <a:pt x="19950" y="1704"/>
                    <a:pt x="21755" y="1754"/>
                    <a:pt x="22882" y="1554"/>
                  </a:cubicBezTo>
                  <a:cubicBezTo>
                    <a:pt x="23334" y="1479"/>
                    <a:pt x="23735" y="1078"/>
                    <a:pt x="23785" y="1053"/>
                  </a:cubicBezTo>
                  <a:cubicBezTo>
                    <a:pt x="24687" y="652"/>
                    <a:pt x="25238" y="752"/>
                    <a:pt x="25113" y="301"/>
                  </a:cubicBezTo>
                  <a:lnTo>
                    <a:pt x="25113" y="301"/>
                  </a:lnTo>
                  <a:lnTo>
                    <a:pt x="25113" y="276"/>
                  </a:lnTo>
                  <a:lnTo>
                    <a:pt x="25113" y="276"/>
                  </a:lnTo>
                  <a:lnTo>
                    <a:pt x="25113" y="251"/>
                  </a:lnTo>
                  <a:lnTo>
                    <a:pt x="25113" y="226"/>
                  </a:lnTo>
                  <a:lnTo>
                    <a:pt x="25113" y="226"/>
                  </a:lnTo>
                  <a:lnTo>
                    <a:pt x="25088" y="201"/>
                  </a:lnTo>
                  <a:lnTo>
                    <a:pt x="25088" y="201"/>
                  </a:lnTo>
                  <a:lnTo>
                    <a:pt x="25088" y="176"/>
                  </a:lnTo>
                  <a:lnTo>
                    <a:pt x="25088" y="150"/>
                  </a:lnTo>
                  <a:lnTo>
                    <a:pt x="25088" y="150"/>
                  </a:lnTo>
                  <a:lnTo>
                    <a:pt x="25088" y="125"/>
                  </a:lnTo>
                  <a:lnTo>
                    <a:pt x="25063" y="100"/>
                  </a:lnTo>
                  <a:lnTo>
                    <a:pt x="25063" y="100"/>
                  </a:lnTo>
                  <a:lnTo>
                    <a:pt x="25063" y="75"/>
                  </a:lnTo>
                  <a:lnTo>
                    <a:pt x="25063" y="50"/>
                  </a:lnTo>
                  <a:lnTo>
                    <a:pt x="25063" y="50"/>
                  </a:lnTo>
                  <a:lnTo>
                    <a:pt x="25063" y="25"/>
                  </a:lnTo>
                  <a:lnTo>
                    <a:pt x="25063" y="25"/>
                  </a:lnTo>
                  <a:lnTo>
                    <a:pt x="25063" y="0"/>
                  </a:lnTo>
                  <a:cubicBezTo>
                    <a:pt x="24888" y="150"/>
                    <a:pt x="24436" y="201"/>
                    <a:pt x="23785" y="476"/>
                  </a:cubicBezTo>
                  <a:cubicBezTo>
                    <a:pt x="23735" y="501"/>
                    <a:pt x="23334" y="902"/>
                    <a:pt x="22882" y="978"/>
                  </a:cubicBezTo>
                  <a:cubicBezTo>
                    <a:pt x="21755" y="1153"/>
                    <a:pt x="19950" y="1128"/>
                    <a:pt x="19875" y="1178"/>
                  </a:cubicBezTo>
                  <a:cubicBezTo>
                    <a:pt x="18772" y="1980"/>
                    <a:pt x="16867" y="1780"/>
                    <a:pt x="15965" y="1253"/>
                  </a:cubicBezTo>
                  <a:lnTo>
                    <a:pt x="15965" y="1253"/>
                  </a:lnTo>
                  <a:cubicBezTo>
                    <a:pt x="15664" y="1278"/>
                    <a:pt x="15364" y="1303"/>
                    <a:pt x="15038" y="1303"/>
                  </a:cubicBezTo>
                  <a:cubicBezTo>
                    <a:pt x="14737" y="1479"/>
                    <a:pt x="14261" y="1679"/>
                    <a:pt x="13309" y="1729"/>
                  </a:cubicBezTo>
                  <a:cubicBezTo>
                    <a:pt x="11354" y="1830"/>
                    <a:pt x="12356" y="1379"/>
                    <a:pt x="11178" y="1379"/>
                  </a:cubicBezTo>
                  <a:lnTo>
                    <a:pt x="11103" y="1353"/>
                  </a:lnTo>
                  <a:lnTo>
                    <a:pt x="11103" y="1353"/>
                  </a:lnTo>
                  <a:cubicBezTo>
                    <a:pt x="9775" y="1353"/>
                    <a:pt x="9950" y="1679"/>
                    <a:pt x="9349" y="1679"/>
                  </a:cubicBezTo>
                  <a:cubicBezTo>
                    <a:pt x="8747" y="1679"/>
                    <a:pt x="8647" y="1579"/>
                    <a:pt x="7544" y="1278"/>
                  </a:cubicBezTo>
                  <a:cubicBezTo>
                    <a:pt x="6441" y="978"/>
                    <a:pt x="6040" y="1479"/>
                    <a:pt x="5138" y="1479"/>
                  </a:cubicBezTo>
                  <a:cubicBezTo>
                    <a:pt x="4236" y="1479"/>
                    <a:pt x="4336" y="1178"/>
                    <a:pt x="3459" y="602"/>
                  </a:cubicBezTo>
                  <a:lnTo>
                    <a:pt x="3459" y="602"/>
                  </a:lnTo>
                  <a:cubicBezTo>
                    <a:pt x="3133" y="551"/>
                    <a:pt x="2782" y="476"/>
                    <a:pt x="2456" y="426"/>
                  </a:cubicBezTo>
                  <a:cubicBezTo>
                    <a:pt x="1955" y="501"/>
                    <a:pt x="1479" y="727"/>
                    <a:pt x="927" y="677"/>
                  </a:cubicBezTo>
                  <a:cubicBezTo>
                    <a:pt x="526" y="627"/>
                    <a:pt x="251" y="326"/>
                    <a:pt x="100" y="25"/>
                  </a:cubicBezTo>
                  <a:lnTo>
                    <a:pt x="100" y="2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0" name="Google Shape;26590;p127">
              <a:extLst>
                <a:ext uri="{FF2B5EF4-FFF2-40B4-BE49-F238E27FC236}">
                  <a16:creationId xmlns:a16="http://schemas.microsoft.com/office/drawing/2014/main" id="{A70C33B2-7DFD-175E-05E7-C8D8829F958E}"/>
                </a:ext>
              </a:extLst>
            </p:cNvPr>
            <p:cNvSpPr/>
            <p:nvPr/>
          </p:nvSpPr>
          <p:spPr>
            <a:xfrm>
              <a:off x="5683838" y="1662386"/>
              <a:ext cx="474090" cy="57048"/>
            </a:xfrm>
            <a:custGeom>
              <a:avLst/>
              <a:gdLst/>
              <a:ahLst/>
              <a:cxnLst/>
              <a:rect l="l" t="t" r="r" b="b"/>
              <a:pathLst>
                <a:path w="26668" h="3209" extrusionOk="0">
                  <a:moveTo>
                    <a:pt x="0" y="0"/>
                  </a:moveTo>
                  <a:cubicBezTo>
                    <a:pt x="75" y="175"/>
                    <a:pt x="126" y="351"/>
                    <a:pt x="201" y="526"/>
                  </a:cubicBezTo>
                  <a:cubicBezTo>
                    <a:pt x="301" y="877"/>
                    <a:pt x="426" y="1228"/>
                    <a:pt x="502" y="1604"/>
                  </a:cubicBezTo>
                  <a:cubicBezTo>
                    <a:pt x="3133" y="2556"/>
                    <a:pt x="7895" y="3208"/>
                    <a:pt x="13309" y="3208"/>
                  </a:cubicBezTo>
                  <a:cubicBezTo>
                    <a:pt x="18747" y="3208"/>
                    <a:pt x="23534" y="2531"/>
                    <a:pt x="26141" y="1579"/>
                  </a:cubicBezTo>
                  <a:cubicBezTo>
                    <a:pt x="26241" y="1203"/>
                    <a:pt x="26341" y="852"/>
                    <a:pt x="26467" y="526"/>
                  </a:cubicBezTo>
                  <a:cubicBezTo>
                    <a:pt x="26517" y="351"/>
                    <a:pt x="26592" y="175"/>
                    <a:pt x="26667" y="0"/>
                  </a:cubicBezTo>
                  <a:lnTo>
                    <a:pt x="0"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1" name="Google Shape;26591;p127">
              <a:extLst>
                <a:ext uri="{FF2B5EF4-FFF2-40B4-BE49-F238E27FC236}">
                  <a16:creationId xmlns:a16="http://schemas.microsoft.com/office/drawing/2014/main" id="{3AC0D3F7-9F0B-E1EE-3824-CB48F3DC8F09}"/>
                </a:ext>
              </a:extLst>
            </p:cNvPr>
            <p:cNvSpPr/>
            <p:nvPr/>
          </p:nvSpPr>
          <p:spPr>
            <a:xfrm>
              <a:off x="5653991" y="1582622"/>
              <a:ext cx="532454" cy="118985"/>
            </a:xfrm>
            <a:custGeom>
              <a:avLst/>
              <a:gdLst/>
              <a:ahLst/>
              <a:cxnLst/>
              <a:rect l="l" t="t" r="r" b="b"/>
              <a:pathLst>
                <a:path w="29951" h="6693" extrusionOk="0">
                  <a:moveTo>
                    <a:pt x="14988" y="6693"/>
                  </a:moveTo>
                  <a:cubicBezTo>
                    <a:pt x="23208" y="6693"/>
                    <a:pt x="29950" y="5189"/>
                    <a:pt x="29950" y="3334"/>
                  </a:cubicBezTo>
                  <a:cubicBezTo>
                    <a:pt x="29950" y="1505"/>
                    <a:pt x="23208" y="1"/>
                    <a:pt x="14988" y="1"/>
                  </a:cubicBezTo>
                  <a:cubicBezTo>
                    <a:pt x="6742" y="1"/>
                    <a:pt x="0" y="1505"/>
                    <a:pt x="0" y="3334"/>
                  </a:cubicBezTo>
                  <a:cubicBezTo>
                    <a:pt x="0" y="5189"/>
                    <a:pt x="6742" y="6693"/>
                    <a:pt x="14988" y="6693"/>
                  </a:cubicBezTo>
                  <a:lnTo>
                    <a:pt x="14988" y="66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2" name="Google Shape;26592;p127">
              <a:extLst>
                <a:ext uri="{FF2B5EF4-FFF2-40B4-BE49-F238E27FC236}">
                  <a16:creationId xmlns:a16="http://schemas.microsoft.com/office/drawing/2014/main" id="{0AEF918B-7701-7642-04E2-FB757AB68FF2}"/>
                </a:ext>
              </a:extLst>
            </p:cNvPr>
            <p:cNvSpPr/>
            <p:nvPr/>
          </p:nvSpPr>
          <p:spPr>
            <a:xfrm>
              <a:off x="5658435" y="1440498"/>
              <a:ext cx="521770" cy="244192"/>
            </a:xfrm>
            <a:custGeom>
              <a:avLst/>
              <a:gdLst/>
              <a:ahLst/>
              <a:cxnLst/>
              <a:rect l="l" t="t" r="r" b="b"/>
              <a:pathLst>
                <a:path w="29350" h="13736" extrusionOk="0">
                  <a:moveTo>
                    <a:pt x="28171" y="8823"/>
                  </a:moveTo>
                  <a:cubicBezTo>
                    <a:pt x="28823" y="8923"/>
                    <a:pt x="29349" y="9474"/>
                    <a:pt x="29349" y="10151"/>
                  </a:cubicBezTo>
                  <a:cubicBezTo>
                    <a:pt x="29349" y="10778"/>
                    <a:pt x="28898" y="11304"/>
                    <a:pt x="28322" y="11454"/>
                  </a:cubicBezTo>
                  <a:cubicBezTo>
                    <a:pt x="27996" y="12708"/>
                    <a:pt x="22031" y="13735"/>
                    <a:pt x="14738" y="13735"/>
                  </a:cubicBezTo>
                  <a:cubicBezTo>
                    <a:pt x="7720" y="13735"/>
                    <a:pt x="1956" y="12808"/>
                    <a:pt x="1229" y="11605"/>
                  </a:cubicBezTo>
                  <a:cubicBezTo>
                    <a:pt x="1204" y="11605"/>
                    <a:pt x="1179" y="11605"/>
                    <a:pt x="1154" y="11605"/>
                  </a:cubicBezTo>
                  <a:cubicBezTo>
                    <a:pt x="527" y="11605"/>
                    <a:pt x="1" y="11079"/>
                    <a:pt x="1" y="10452"/>
                  </a:cubicBezTo>
                  <a:cubicBezTo>
                    <a:pt x="1" y="9825"/>
                    <a:pt x="527" y="9324"/>
                    <a:pt x="1154" y="9324"/>
                  </a:cubicBezTo>
                  <a:cubicBezTo>
                    <a:pt x="1279" y="9324"/>
                    <a:pt x="1404" y="9349"/>
                    <a:pt x="1530" y="9374"/>
                  </a:cubicBezTo>
                  <a:cubicBezTo>
                    <a:pt x="1504" y="9299"/>
                    <a:pt x="1504" y="9224"/>
                    <a:pt x="1504" y="9149"/>
                  </a:cubicBezTo>
                  <a:cubicBezTo>
                    <a:pt x="1504" y="7870"/>
                    <a:pt x="2557" y="6793"/>
                    <a:pt x="3835" y="6793"/>
                  </a:cubicBezTo>
                  <a:lnTo>
                    <a:pt x="3910" y="6818"/>
                  </a:lnTo>
                  <a:cubicBezTo>
                    <a:pt x="3785" y="6442"/>
                    <a:pt x="3710" y="6066"/>
                    <a:pt x="3710" y="5665"/>
                  </a:cubicBezTo>
                  <a:cubicBezTo>
                    <a:pt x="3710" y="3685"/>
                    <a:pt x="5314" y="2106"/>
                    <a:pt x="7269" y="2106"/>
                  </a:cubicBezTo>
                  <a:cubicBezTo>
                    <a:pt x="7795" y="2106"/>
                    <a:pt x="8296" y="2206"/>
                    <a:pt x="8748" y="2407"/>
                  </a:cubicBezTo>
                  <a:cubicBezTo>
                    <a:pt x="9474" y="978"/>
                    <a:pt x="10978" y="1"/>
                    <a:pt x="12708" y="1"/>
                  </a:cubicBezTo>
                  <a:cubicBezTo>
                    <a:pt x="14111" y="1"/>
                    <a:pt x="15364" y="627"/>
                    <a:pt x="16191" y="1630"/>
                  </a:cubicBezTo>
                  <a:cubicBezTo>
                    <a:pt x="16718" y="1354"/>
                    <a:pt x="17344" y="1204"/>
                    <a:pt x="18021" y="1204"/>
                  </a:cubicBezTo>
                  <a:cubicBezTo>
                    <a:pt x="19951" y="1204"/>
                    <a:pt x="21555" y="2557"/>
                    <a:pt x="21906" y="4387"/>
                  </a:cubicBezTo>
                  <a:cubicBezTo>
                    <a:pt x="22106" y="4337"/>
                    <a:pt x="22282" y="4312"/>
                    <a:pt x="22507" y="4312"/>
                  </a:cubicBezTo>
                  <a:cubicBezTo>
                    <a:pt x="23685" y="4312"/>
                    <a:pt x="24662" y="5264"/>
                    <a:pt x="24662" y="6442"/>
                  </a:cubicBezTo>
                  <a:lnTo>
                    <a:pt x="24662" y="6542"/>
                  </a:lnTo>
                  <a:cubicBezTo>
                    <a:pt x="24863" y="6492"/>
                    <a:pt x="25114" y="6442"/>
                    <a:pt x="25364" y="6442"/>
                  </a:cubicBezTo>
                  <a:cubicBezTo>
                    <a:pt x="26768" y="6442"/>
                    <a:pt x="27946" y="7469"/>
                    <a:pt x="28171" y="8823"/>
                  </a:cubicBezTo>
                  <a:lnTo>
                    <a:pt x="28171" y="882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3" name="Google Shape;26593;p127">
              <a:extLst>
                <a:ext uri="{FF2B5EF4-FFF2-40B4-BE49-F238E27FC236}">
                  <a16:creationId xmlns:a16="http://schemas.microsoft.com/office/drawing/2014/main" id="{882866C5-1F16-95A5-652E-40A2DED1CCA7}"/>
                </a:ext>
              </a:extLst>
            </p:cNvPr>
            <p:cNvSpPr/>
            <p:nvPr/>
          </p:nvSpPr>
          <p:spPr>
            <a:xfrm>
              <a:off x="5658435" y="1477936"/>
              <a:ext cx="521770" cy="206752"/>
            </a:xfrm>
            <a:custGeom>
              <a:avLst/>
              <a:gdLst/>
              <a:ahLst/>
              <a:cxnLst/>
              <a:rect l="l" t="t" r="r" b="b"/>
              <a:pathLst>
                <a:path w="29350" h="11630" extrusionOk="0">
                  <a:moveTo>
                    <a:pt x="28673" y="6867"/>
                  </a:moveTo>
                  <a:cubicBezTo>
                    <a:pt x="29074" y="7118"/>
                    <a:pt x="29349" y="7544"/>
                    <a:pt x="29349" y="8045"/>
                  </a:cubicBezTo>
                  <a:cubicBezTo>
                    <a:pt x="29349" y="8672"/>
                    <a:pt x="28898" y="9198"/>
                    <a:pt x="28322" y="9348"/>
                  </a:cubicBezTo>
                  <a:cubicBezTo>
                    <a:pt x="27996" y="10602"/>
                    <a:pt x="22031" y="11629"/>
                    <a:pt x="14738" y="11629"/>
                  </a:cubicBezTo>
                  <a:cubicBezTo>
                    <a:pt x="7720" y="11629"/>
                    <a:pt x="1956" y="10702"/>
                    <a:pt x="1229" y="9499"/>
                  </a:cubicBezTo>
                  <a:cubicBezTo>
                    <a:pt x="1204" y="9499"/>
                    <a:pt x="1179" y="9499"/>
                    <a:pt x="1154" y="9499"/>
                  </a:cubicBezTo>
                  <a:cubicBezTo>
                    <a:pt x="527" y="9499"/>
                    <a:pt x="1" y="8973"/>
                    <a:pt x="1" y="8346"/>
                  </a:cubicBezTo>
                  <a:cubicBezTo>
                    <a:pt x="1" y="7719"/>
                    <a:pt x="527" y="7218"/>
                    <a:pt x="1154" y="7218"/>
                  </a:cubicBezTo>
                  <a:cubicBezTo>
                    <a:pt x="1279" y="7218"/>
                    <a:pt x="1404" y="7243"/>
                    <a:pt x="1530" y="7268"/>
                  </a:cubicBezTo>
                  <a:cubicBezTo>
                    <a:pt x="1504" y="7193"/>
                    <a:pt x="1504" y="7118"/>
                    <a:pt x="1504" y="7043"/>
                  </a:cubicBezTo>
                  <a:cubicBezTo>
                    <a:pt x="1504" y="5764"/>
                    <a:pt x="2557" y="4687"/>
                    <a:pt x="3835" y="4687"/>
                  </a:cubicBezTo>
                  <a:lnTo>
                    <a:pt x="3910" y="4712"/>
                  </a:lnTo>
                  <a:cubicBezTo>
                    <a:pt x="3785" y="4336"/>
                    <a:pt x="3710" y="3960"/>
                    <a:pt x="3710" y="3559"/>
                  </a:cubicBezTo>
                  <a:cubicBezTo>
                    <a:pt x="3710" y="1579"/>
                    <a:pt x="5314" y="0"/>
                    <a:pt x="7269" y="0"/>
                  </a:cubicBezTo>
                  <a:cubicBezTo>
                    <a:pt x="7795" y="0"/>
                    <a:pt x="8296" y="100"/>
                    <a:pt x="8748" y="301"/>
                  </a:cubicBezTo>
                  <a:cubicBezTo>
                    <a:pt x="8748" y="301"/>
                    <a:pt x="5640" y="5013"/>
                    <a:pt x="9249" y="6115"/>
                  </a:cubicBezTo>
                  <a:cubicBezTo>
                    <a:pt x="12833" y="7218"/>
                    <a:pt x="14738" y="5890"/>
                    <a:pt x="14738" y="5890"/>
                  </a:cubicBezTo>
                  <a:cubicBezTo>
                    <a:pt x="14738" y="5890"/>
                    <a:pt x="11730" y="9374"/>
                    <a:pt x="16116" y="9374"/>
                  </a:cubicBezTo>
                  <a:cubicBezTo>
                    <a:pt x="18297" y="9374"/>
                    <a:pt x="21003" y="9699"/>
                    <a:pt x="23510" y="9374"/>
                  </a:cubicBezTo>
                  <a:cubicBezTo>
                    <a:pt x="25515" y="9123"/>
                    <a:pt x="27344" y="8446"/>
                    <a:pt x="28673" y="6867"/>
                  </a:cubicBezTo>
                  <a:lnTo>
                    <a:pt x="28673" y="6867"/>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4" name="Google Shape;26594;p127">
              <a:extLst>
                <a:ext uri="{FF2B5EF4-FFF2-40B4-BE49-F238E27FC236}">
                  <a16:creationId xmlns:a16="http://schemas.microsoft.com/office/drawing/2014/main" id="{D6F4B6B3-1E60-9D07-39E2-0FADFB17A62B}"/>
                </a:ext>
              </a:extLst>
            </p:cNvPr>
            <p:cNvSpPr/>
            <p:nvPr/>
          </p:nvSpPr>
          <p:spPr>
            <a:xfrm>
              <a:off x="5743088" y="2402853"/>
              <a:ext cx="335070" cy="85563"/>
            </a:xfrm>
            <a:custGeom>
              <a:avLst/>
              <a:gdLst/>
              <a:ahLst/>
              <a:cxnLst/>
              <a:rect l="l" t="t" r="r" b="b"/>
              <a:pathLst>
                <a:path w="18848" h="4813" extrusionOk="0">
                  <a:moveTo>
                    <a:pt x="9424" y="4812"/>
                  </a:moveTo>
                  <a:cubicBezTo>
                    <a:pt x="14612" y="4812"/>
                    <a:pt x="18848" y="3735"/>
                    <a:pt x="18848" y="2406"/>
                  </a:cubicBezTo>
                  <a:cubicBezTo>
                    <a:pt x="18848" y="1078"/>
                    <a:pt x="14612" y="0"/>
                    <a:pt x="9424" y="0"/>
                  </a:cubicBezTo>
                  <a:cubicBezTo>
                    <a:pt x="4236" y="0"/>
                    <a:pt x="1" y="1078"/>
                    <a:pt x="1" y="2406"/>
                  </a:cubicBezTo>
                  <a:cubicBezTo>
                    <a:pt x="1" y="3735"/>
                    <a:pt x="4236" y="4812"/>
                    <a:pt x="9424" y="4812"/>
                  </a:cubicBezTo>
                  <a:lnTo>
                    <a:pt x="9424" y="481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5" name="Google Shape;26595;p127">
              <a:extLst>
                <a:ext uri="{FF2B5EF4-FFF2-40B4-BE49-F238E27FC236}">
                  <a16:creationId xmlns:a16="http://schemas.microsoft.com/office/drawing/2014/main" id="{C934609D-3035-838D-C3C7-3F17908E960C}"/>
                </a:ext>
              </a:extLst>
            </p:cNvPr>
            <p:cNvSpPr/>
            <p:nvPr/>
          </p:nvSpPr>
          <p:spPr>
            <a:xfrm>
              <a:off x="5743088" y="2438495"/>
              <a:ext cx="335070" cy="49919"/>
            </a:xfrm>
            <a:custGeom>
              <a:avLst/>
              <a:gdLst/>
              <a:ahLst/>
              <a:cxnLst/>
              <a:rect l="l" t="t" r="r" b="b"/>
              <a:pathLst>
                <a:path w="18848" h="2808" extrusionOk="0">
                  <a:moveTo>
                    <a:pt x="18723" y="0"/>
                  </a:moveTo>
                  <a:cubicBezTo>
                    <a:pt x="18823" y="126"/>
                    <a:pt x="18848" y="276"/>
                    <a:pt x="18848" y="401"/>
                  </a:cubicBezTo>
                  <a:cubicBezTo>
                    <a:pt x="18848" y="1730"/>
                    <a:pt x="14637" y="2807"/>
                    <a:pt x="9424" y="2807"/>
                  </a:cubicBezTo>
                  <a:cubicBezTo>
                    <a:pt x="4211" y="2807"/>
                    <a:pt x="1" y="1730"/>
                    <a:pt x="1" y="401"/>
                  </a:cubicBezTo>
                  <a:cubicBezTo>
                    <a:pt x="1" y="276"/>
                    <a:pt x="51" y="126"/>
                    <a:pt x="126" y="0"/>
                  </a:cubicBezTo>
                  <a:lnTo>
                    <a:pt x="126" y="0"/>
                  </a:lnTo>
                  <a:cubicBezTo>
                    <a:pt x="878" y="1153"/>
                    <a:pt x="4763" y="2005"/>
                    <a:pt x="9424" y="2005"/>
                  </a:cubicBezTo>
                  <a:cubicBezTo>
                    <a:pt x="14086" y="2005"/>
                    <a:pt x="17971" y="1153"/>
                    <a:pt x="18723" y="0"/>
                  </a:cubicBezTo>
                  <a:lnTo>
                    <a:pt x="187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6" name="Google Shape;26596;p127">
              <a:extLst>
                <a:ext uri="{FF2B5EF4-FFF2-40B4-BE49-F238E27FC236}">
                  <a16:creationId xmlns:a16="http://schemas.microsoft.com/office/drawing/2014/main" id="{2C039261-EAAB-D199-9228-5954FF676B5D}"/>
                </a:ext>
              </a:extLst>
            </p:cNvPr>
            <p:cNvSpPr/>
            <p:nvPr/>
          </p:nvSpPr>
          <p:spPr>
            <a:xfrm>
              <a:off x="5821945" y="2402853"/>
              <a:ext cx="73546" cy="40124"/>
            </a:xfrm>
            <a:custGeom>
              <a:avLst/>
              <a:gdLst/>
              <a:ahLst/>
              <a:cxnLst/>
              <a:rect l="l" t="t" r="r" b="b"/>
              <a:pathLst>
                <a:path w="4137" h="2257" extrusionOk="0">
                  <a:moveTo>
                    <a:pt x="1" y="351"/>
                  </a:moveTo>
                  <a:cubicBezTo>
                    <a:pt x="1129" y="176"/>
                    <a:pt x="2432" y="51"/>
                    <a:pt x="3860" y="0"/>
                  </a:cubicBezTo>
                  <a:lnTo>
                    <a:pt x="4136" y="2256"/>
                  </a:lnTo>
                  <a:lnTo>
                    <a:pt x="1" y="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7" name="Google Shape;26597;p127">
              <a:extLst>
                <a:ext uri="{FF2B5EF4-FFF2-40B4-BE49-F238E27FC236}">
                  <a16:creationId xmlns:a16="http://schemas.microsoft.com/office/drawing/2014/main" id="{AAD9AEE6-ACC0-181F-F4B8-48047C5C1483}"/>
                </a:ext>
              </a:extLst>
            </p:cNvPr>
            <p:cNvSpPr/>
            <p:nvPr/>
          </p:nvSpPr>
          <p:spPr>
            <a:xfrm>
              <a:off x="5925760" y="2402853"/>
              <a:ext cx="73528" cy="40124"/>
            </a:xfrm>
            <a:custGeom>
              <a:avLst/>
              <a:gdLst/>
              <a:ahLst/>
              <a:cxnLst/>
              <a:rect l="l" t="t" r="r" b="b"/>
              <a:pathLst>
                <a:path w="4136" h="2257" extrusionOk="0">
                  <a:moveTo>
                    <a:pt x="4136" y="351"/>
                  </a:moveTo>
                  <a:cubicBezTo>
                    <a:pt x="3008" y="176"/>
                    <a:pt x="1705" y="51"/>
                    <a:pt x="301" y="0"/>
                  </a:cubicBezTo>
                  <a:lnTo>
                    <a:pt x="0" y="2256"/>
                  </a:lnTo>
                  <a:lnTo>
                    <a:pt x="4136" y="35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8" name="Google Shape;26598;p127">
              <a:extLst>
                <a:ext uri="{FF2B5EF4-FFF2-40B4-BE49-F238E27FC236}">
                  <a16:creationId xmlns:a16="http://schemas.microsoft.com/office/drawing/2014/main" id="{06963119-5505-C247-AFFA-578D9A964CDA}"/>
                </a:ext>
              </a:extLst>
            </p:cNvPr>
            <p:cNvSpPr/>
            <p:nvPr/>
          </p:nvSpPr>
          <p:spPr>
            <a:xfrm>
              <a:off x="5716796" y="1795142"/>
              <a:ext cx="14720" cy="14275"/>
            </a:xfrm>
            <a:custGeom>
              <a:avLst/>
              <a:gdLst/>
              <a:ahLst/>
              <a:cxnLst/>
              <a:rect l="l" t="t" r="r" b="b"/>
              <a:pathLst>
                <a:path w="828" h="803" extrusionOk="0">
                  <a:moveTo>
                    <a:pt x="427" y="803"/>
                  </a:moveTo>
                  <a:cubicBezTo>
                    <a:pt x="653" y="803"/>
                    <a:pt x="828" y="627"/>
                    <a:pt x="828" y="402"/>
                  </a:cubicBezTo>
                  <a:cubicBezTo>
                    <a:pt x="828" y="176"/>
                    <a:pt x="653" y="1"/>
                    <a:pt x="427" y="1"/>
                  </a:cubicBezTo>
                  <a:cubicBezTo>
                    <a:pt x="201" y="1"/>
                    <a:pt x="1" y="176"/>
                    <a:pt x="1" y="402"/>
                  </a:cubicBezTo>
                  <a:cubicBezTo>
                    <a:pt x="1" y="627"/>
                    <a:pt x="201" y="803"/>
                    <a:pt x="427" y="803"/>
                  </a:cubicBezTo>
                  <a:lnTo>
                    <a:pt x="427" y="8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9" name="Google Shape;26599;p127">
              <a:extLst>
                <a:ext uri="{FF2B5EF4-FFF2-40B4-BE49-F238E27FC236}">
                  <a16:creationId xmlns:a16="http://schemas.microsoft.com/office/drawing/2014/main" id="{B1D84AB2-D0E8-A222-08A7-3718FC31FC4C}"/>
                </a:ext>
              </a:extLst>
            </p:cNvPr>
            <p:cNvSpPr/>
            <p:nvPr/>
          </p:nvSpPr>
          <p:spPr>
            <a:xfrm>
              <a:off x="6071884" y="1776441"/>
              <a:ext cx="30328" cy="30311"/>
            </a:xfrm>
            <a:custGeom>
              <a:avLst/>
              <a:gdLst/>
              <a:ahLst/>
              <a:cxnLst/>
              <a:rect l="l" t="t" r="r" b="b"/>
              <a:pathLst>
                <a:path w="1706" h="1705" extrusionOk="0">
                  <a:moveTo>
                    <a:pt x="853" y="1704"/>
                  </a:moveTo>
                  <a:cubicBezTo>
                    <a:pt x="1329" y="1704"/>
                    <a:pt x="1705" y="1303"/>
                    <a:pt x="1705" y="852"/>
                  </a:cubicBezTo>
                  <a:cubicBezTo>
                    <a:pt x="1705" y="376"/>
                    <a:pt x="1329" y="0"/>
                    <a:pt x="853" y="0"/>
                  </a:cubicBezTo>
                  <a:cubicBezTo>
                    <a:pt x="377" y="0"/>
                    <a:pt x="1" y="376"/>
                    <a:pt x="1" y="852"/>
                  </a:cubicBezTo>
                  <a:cubicBezTo>
                    <a:pt x="1" y="1303"/>
                    <a:pt x="377" y="1704"/>
                    <a:pt x="853" y="1704"/>
                  </a:cubicBezTo>
                  <a:lnTo>
                    <a:pt x="853" y="170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0" name="Google Shape;26600;p127">
              <a:extLst>
                <a:ext uri="{FF2B5EF4-FFF2-40B4-BE49-F238E27FC236}">
                  <a16:creationId xmlns:a16="http://schemas.microsoft.com/office/drawing/2014/main" id="{638E891E-89A2-C608-C1B1-0CF0990F04ED}"/>
                </a:ext>
              </a:extLst>
            </p:cNvPr>
            <p:cNvSpPr/>
            <p:nvPr/>
          </p:nvSpPr>
          <p:spPr>
            <a:xfrm>
              <a:off x="5754678" y="1804954"/>
              <a:ext cx="6258" cy="6240"/>
            </a:xfrm>
            <a:custGeom>
              <a:avLst/>
              <a:gdLst/>
              <a:ahLst/>
              <a:cxnLst/>
              <a:rect l="l" t="t" r="r" b="b"/>
              <a:pathLst>
                <a:path w="352" h="351" extrusionOk="0">
                  <a:moveTo>
                    <a:pt x="176" y="351"/>
                  </a:moveTo>
                  <a:cubicBezTo>
                    <a:pt x="276" y="351"/>
                    <a:pt x="351" y="251"/>
                    <a:pt x="351" y="176"/>
                  </a:cubicBezTo>
                  <a:cubicBezTo>
                    <a:pt x="351" y="75"/>
                    <a:pt x="276" y="0"/>
                    <a:pt x="176" y="0"/>
                  </a:cubicBezTo>
                  <a:cubicBezTo>
                    <a:pt x="101" y="0"/>
                    <a:pt x="0" y="75"/>
                    <a:pt x="0" y="176"/>
                  </a:cubicBezTo>
                  <a:cubicBezTo>
                    <a:pt x="0" y="251"/>
                    <a:pt x="101" y="351"/>
                    <a:pt x="176" y="351"/>
                  </a:cubicBezTo>
                  <a:lnTo>
                    <a:pt x="176" y="35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1" name="Google Shape;26601;p127">
              <a:extLst>
                <a:ext uri="{FF2B5EF4-FFF2-40B4-BE49-F238E27FC236}">
                  <a16:creationId xmlns:a16="http://schemas.microsoft.com/office/drawing/2014/main" id="{F13B5EEF-14AC-37CD-CB7A-8F12E87F401D}"/>
                </a:ext>
              </a:extLst>
            </p:cNvPr>
            <p:cNvSpPr/>
            <p:nvPr/>
          </p:nvSpPr>
          <p:spPr>
            <a:xfrm>
              <a:off x="5825962" y="1796031"/>
              <a:ext cx="30311" cy="30328"/>
            </a:xfrm>
            <a:custGeom>
              <a:avLst/>
              <a:gdLst/>
              <a:ahLst/>
              <a:cxnLst/>
              <a:rect l="l" t="t" r="r" b="b"/>
              <a:pathLst>
                <a:path w="1705" h="1706" extrusionOk="0">
                  <a:moveTo>
                    <a:pt x="852" y="1705"/>
                  </a:moveTo>
                  <a:cubicBezTo>
                    <a:pt x="1329" y="1705"/>
                    <a:pt x="1705" y="1304"/>
                    <a:pt x="1705" y="853"/>
                  </a:cubicBezTo>
                  <a:cubicBezTo>
                    <a:pt x="1705" y="377"/>
                    <a:pt x="1329" y="1"/>
                    <a:pt x="852" y="1"/>
                  </a:cubicBezTo>
                  <a:cubicBezTo>
                    <a:pt x="401" y="1"/>
                    <a:pt x="0" y="377"/>
                    <a:pt x="0" y="853"/>
                  </a:cubicBezTo>
                  <a:cubicBezTo>
                    <a:pt x="0" y="1304"/>
                    <a:pt x="401" y="1705"/>
                    <a:pt x="852" y="1705"/>
                  </a:cubicBezTo>
                  <a:lnTo>
                    <a:pt x="852" y="1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2" name="Google Shape;26602;p127">
              <a:extLst>
                <a:ext uri="{FF2B5EF4-FFF2-40B4-BE49-F238E27FC236}">
                  <a16:creationId xmlns:a16="http://schemas.microsoft.com/office/drawing/2014/main" id="{FB73D9D1-67C0-F2BE-1203-C0384E50E9A8}"/>
                </a:ext>
              </a:extLst>
            </p:cNvPr>
            <p:cNvSpPr/>
            <p:nvPr/>
          </p:nvSpPr>
          <p:spPr>
            <a:xfrm>
              <a:off x="5802799" y="1796031"/>
              <a:ext cx="14275" cy="14275"/>
            </a:xfrm>
            <a:custGeom>
              <a:avLst/>
              <a:gdLst/>
              <a:ahLst/>
              <a:cxnLst/>
              <a:rect l="l" t="t" r="r" b="b"/>
              <a:pathLst>
                <a:path w="803" h="803" extrusionOk="0">
                  <a:moveTo>
                    <a:pt x="401" y="803"/>
                  </a:moveTo>
                  <a:cubicBezTo>
                    <a:pt x="627" y="803"/>
                    <a:pt x="802" y="602"/>
                    <a:pt x="802" y="402"/>
                  </a:cubicBezTo>
                  <a:cubicBezTo>
                    <a:pt x="802" y="176"/>
                    <a:pt x="627" y="1"/>
                    <a:pt x="401" y="1"/>
                  </a:cubicBezTo>
                  <a:cubicBezTo>
                    <a:pt x="201" y="1"/>
                    <a:pt x="0" y="176"/>
                    <a:pt x="0" y="402"/>
                  </a:cubicBezTo>
                  <a:cubicBezTo>
                    <a:pt x="0" y="602"/>
                    <a:pt x="201" y="803"/>
                    <a:pt x="401" y="803"/>
                  </a:cubicBezTo>
                  <a:lnTo>
                    <a:pt x="401" y="8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3" name="Google Shape;26603;p127">
              <a:extLst>
                <a:ext uri="{FF2B5EF4-FFF2-40B4-BE49-F238E27FC236}">
                  <a16:creationId xmlns:a16="http://schemas.microsoft.com/office/drawing/2014/main" id="{BE7F2E72-0CF7-1BE9-FE68-C9EE534948A0}"/>
                </a:ext>
              </a:extLst>
            </p:cNvPr>
            <p:cNvSpPr/>
            <p:nvPr/>
          </p:nvSpPr>
          <p:spPr>
            <a:xfrm>
              <a:off x="5902597" y="1810287"/>
              <a:ext cx="16053" cy="16071"/>
            </a:xfrm>
            <a:custGeom>
              <a:avLst/>
              <a:gdLst/>
              <a:ahLst/>
              <a:cxnLst/>
              <a:rect l="l" t="t" r="r" b="b"/>
              <a:pathLst>
                <a:path w="903" h="904" extrusionOk="0">
                  <a:moveTo>
                    <a:pt x="451" y="903"/>
                  </a:moveTo>
                  <a:cubicBezTo>
                    <a:pt x="702" y="903"/>
                    <a:pt x="902" y="703"/>
                    <a:pt x="902" y="452"/>
                  </a:cubicBezTo>
                  <a:cubicBezTo>
                    <a:pt x="902" y="201"/>
                    <a:pt x="702" y="1"/>
                    <a:pt x="451" y="1"/>
                  </a:cubicBezTo>
                  <a:cubicBezTo>
                    <a:pt x="201" y="1"/>
                    <a:pt x="0" y="201"/>
                    <a:pt x="0" y="452"/>
                  </a:cubicBezTo>
                  <a:cubicBezTo>
                    <a:pt x="0" y="703"/>
                    <a:pt x="201" y="903"/>
                    <a:pt x="451" y="903"/>
                  </a:cubicBezTo>
                  <a:lnTo>
                    <a:pt x="451" y="9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4" name="Google Shape;26604;p127">
              <a:extLst>
                <a:ext uri="{FF2B5EF4-FFF2-40B4-BE49-F238E27FC236}">
                  <a16:creationId xmlns:a16="http://schemas.microsoft.com/office/drawing/2014/main" id="{0D78EB4F-DFDB-489A-2E49-CF38AEC5B1A3}"/>
                </a:ext>
              </a:extLst>
            </p:cNvPr>
            <p:cNvSpPr/>
            <p:nvPr/>
          </p:nvSpPr>
          <p:spPr>
            <a:xfrm>
              <a:off x="5997045" y="1799604"/>
              <a:ext cx="19626" cy="19626"/>
            </a:xfrm>
            <a:custGeom>
              <a:avLst/>
              <a:gdLst/>
              <a:ahLst/>
              <a:cxnLst/>
              <a:rect l="l" t="t" r="r" b="b"/>
              <a:pathLst>
                <a:path w="1104" h="1104" extrusionOk="0">
                  <a:moveTo>
                    <a:pt x="552" y="1103"/>
                  </a:moveTo>
                  <a:cubicBezTo>
                    <a:pt x="878" y="1103"/>
                    <a:pt x="1103" y="853"/>
                    <a:pt x="1103" y="552"/>
                  </a:cubicBezTo>
                  <a:cubicBezTo>
                    <a:pt x="1103" y="251"/>
                    <a:pt x="878" y="0"/>
                    <a:pt x="552" y="0"/>
                  </a:cubicBezTo>
                  <a:cubicBezTo>
                    <a:pt x="251" y="0"/>
                    <a:pt x="0" y="251"/>
                    <a:pt x="0" y="552"/>
                  </a:cubicBezTo>
                  <a:cubicBezTo>
                    <a:pt x="0" y="853"/>
                    <a:pt x="251" y="1103"/>
                    <a:pt x="552" y="1103"/>
                  </a:cubicBezTo>
                  <a:lnTo>
                    <a:pt x="552" y="11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5" name="Google Shape;26605;p127">
              <a:extLst>
                <a:ext uri="{FF2B5EF4-FFF2-40B4-BE49-F238E27FC236}">
                  <a16:creationId xmlns:a16="http://schemas.microsoft.com/office/drawing/2014/main" id="{87172612-62EF-6281-6B10-BA85E2F45B74}"/>
                </a:ext>
              </a:extLst>
            </p:cNvPr>
            <p:cNvSpPr/>
            <p:nvPr/>
          </p:nvSpPr>
          <p:spPr>
            <a:xfrm>
              <a:off x="6043370" y="1810287"/>
              <a:ext cx="8942" cy="8942"/>
            </a:xfrm>
            <a:custGeom>
              <a:avLst/>
              <a:gdLst/>
              <a:ahLst/>
              <a:cxnLst/>
              <a:rect l="l" t="t" r="r" b="b"/>
              <a:pathLst>
                <a:path w="503" h="503" extrusionOk="0">
                  <a:moveTo>
                    <a:pt x="252" y="502"/>
                  </a:moveTo>
                  <a:cubicBezTo>
                    <a:pt x="402" y="502"/>
                    <a:pt x="502" y="377"/>
                    <a:pt x="502" y="252"/>
                  </a:cubicBezTo>
                  <a:cubicBezTo>
                    <a:pt x="502" y="101"/>
                    <a:pt x="402" y="1"/>
                    <a:pt x="252" y="1"/>
                  </a:cubicBezTo>
                  <a:cubicBezTo>
                    <a:pt x="126" y="1"/>
                    <a:pt x="1" y="101"/>
                    <a:pt x="1" y="252"/>
                  </a:cubicBezTo>
                  <a:cubicBezTo>
                    <a:pt x="1" y="377"/>
                    <a:pt x="126" y="502"/>
                    <a:pt x="252" y="502"/>
                  </a:cubicBezTo>
                  <a:lnTo>
                    <a:pt x="252" y="5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6" name="Google Shape;26606;p127">
              <a:extLst>
                <a:ext uri="{FF2B5EF4-FFF2-40B4-BE49-F238E27FC236}">
                  <a16:creationId xmlns:a16="http://schemas.microsoft.com/office/drawing/2014/main" id="{EEFF90E0-6D94-9AF4-1292-4EC18079181C}"/>
                </a:ext>
              </a:extLst>
            </p:cNvPr>
            <p:cNvSpPr/>
            <p:nvPr/>
          </p:nvSpPr>
          <p:spPr>
            <a:xfrm>
              <a:off x="5777397" y="2070039"/>
              <a:ext cx="147500" cy="141704"/>
            </a:xfrm>
            <a:custGeom>
              <a:avLst/>
              <a:gdLst/>
              <a:ahLst/>
              <a:cxnLst/>
              <a:rect l="l" t="t" r="r" b="b"/>
              <a:pathLst>
                <a:path w="8297" h="7971" extrusionOk="0">
                  <a:moveTo>
                    <a:pt x="1529" y="151"/>
                  </a:moveTo>
                  <a:lnTo>
                    <a:pt x="6592" y="26"/>
                  </a:lnTo>
                  <a:cubicBezTo>
                    <a:pt x="7444" y="0"/>
                    <a:pt x="8121" y="677"/>
                    <a:pt x="8146" y="1529"/>
                  </a:cubicBezTo>
                  <a:lnTo>
                    <a:pt x="8271" y="6266"/>
                  </a:lnTo>
                  <a:cubicBezTo>
                    <a:pt x="8296" y="7093"/>
                    <a:pt x="7620" y="7820"/>
                    <a:pt x="6767" y="7845"/>
                  </a:cubicBezTo>
                  <a:lnTo>
                    <a:pt x="1705" y="7945"/>
                  </a:lnTo>
                  <a:cubicBezTo>
                    <a:pt x="853" y="7970"/>
                    <a:pt x="151" y="7294"/>
                    <a:pt x="126" y="6442"/>
                  </a:cubicBezTo>
                  <a:lnTo>
                    <a:pt x="26" y="1705"/>
                  </a:lnTo>
                  <a:cubicBezTo>
                    <a:pt x="0" y="878"/>
                    <a:pt x="677" y="151"/>
                    <a:pt x="1529" y="151"/>
                  </a:cubicBezTo>
                  <a:lnTo>
                    <a:pt x="1529" y="15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7" name="Google Shape;26607;p127">
              <a:extLst>
                <a:ext uri="{FF2B5EF4-FFF2-40B4-BE49-F238E27FC236}">
                  <a16:creationId xmlns:a16="http://schemas.microsoft.com/office/drawing/2014/main" id="{41F14FE7-EFA3-9533-C44F-1CCCF28D6D91}"/>
                </a:ext>
              </a:extLst>
            </p:cNvPr>
            <p:cNvSpPr/>
            <p:nvPr/>
          </p:nvSpPr>
          <p:spPr>
            <a:xfrm>
              <a:off x="5704335" y="2100331"/>
              <a:ext cx="78434" cy="75323"/>
            </a:xfrm>
            <a:custGeom>
              <a:avLst/>
              <a:gdLst/>
              <a:ahLst/>
              <a:cxnLst/>
              <a:rect l="l" t="t" r="r" b="b"/>
              <a:pathLst>
                <a:path w="4412" h="4237" extrusionOk="0">
                  <a:moveTo>
                    <a:pt x="802" y="76"/>
                  </a:moveTo>
                  <a:lnTo>
                    <a:pt x="3509" y="1"/>
                  </a:lnTo>
                  <a:cubicBezTo>
                    <a:pt x="3960" y="1"/>
                    <a:pt x="4336" y="352"/>
                    <a:pt x="4336" y="803"/>
                  </a:cubicBezTo>
                  <a:lnTo>
                    <a:pt x="4411" y="3309"/>
                  </a:lnTo>
                  <a:cubicBezTo>
                    <a:pt x="4411" y="3760"/>
                    <a:pt x="4060" y="4136"/>
                    <a:pt x="3609" y="4161"/>
                  </a:cubicBezTo>
                  <a:lnTo>
                    <a:pt x="927" y="4211"/>
                  </a:lnTo>
                  <a:cubicBezTo>
                    <a:pt x="476" y="4236"/>
                    <a:pt x="100" y="3860"/>
                    <a:pt x="75" y="3409"/>
                  </a:cubicBezTo>
                  <a:lnTo>
                    <a:pt x="25" y="903"/>
                  </a:lnTo>
                  <a:cubicBezTo>
                    <a:pt x="0" y="452"/>
                    <a:pt x="376" y="76"/>
                    <a:pt x="802" y="76"/>
                  </a:cubicBezTo>
                  <a:lnTo>
                    <a:pt x="802" y="7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8" name="Google Shape;26608;p127">
              <a:extLst>
                <a:ext uri="{FF2B5EF4-FFF2-40B4-BE49-F238E27FC236}">
                  <a16:creationId xmlns:a16="http://schemas.microsoft.com/office/drawing/2014/main" id="{2979BA7F-069A-B9E8-26A6-BA872E4BED2B}"/>
                </a:ext>
              </a:extLst>
            </p:cNvPr>
            <p:cNvSpPr/>
            <p:nvPr/>
          </p:nvSpPr>
          <p:spPr>
            <a:xfrm>
              <a:off x="5910170" y="2125733"/>
              <a:ext cx="81990" cy="79323"/>
            </a:xfrm>
            <a:custGeom>
              <a:avLst/>
              <a:gdLst/>
              <a:ahLst/>
              <a:cxnLst/>
              <a:rect l="l" t="t" r="r" b="b"/>
              <a:pathLst>
                <a:path w="4612" h="4462" extrusionOk="0">
                  <a:moveTo>
                    <a:pt x="1178" y="50"/>
                  </a:moveTo>
                  <a:lnTo>
                    <a:pt x="3835" y="301"/>
                  </a:lnTo>
                  <a:cubicBezTo>
                    <a:pt x="4286" y="326"/>
                    <a:pt x="4612" y="727"/>
                    <a:pt x="4587" y="1178"/>
                  </a:cubicBezTo>
                  <a:lnTo>
                    <a:pt x="4336" y="3685"/>
                  </a:lnTo>
                  <a:cubicBezTo>
                    <a:pt x="4311" y="4136"/>
                    <a:pt x="3910" y="4462"/>
                    <a:pt x="3459" y="4436"/>
                  </a:cubicBezTo>
                  <a:lnTo>
                    <a:pt x="777" y="4186"/>
                  </a:lnTo>
                  <a:cubicBezTo>
                    <a:pt x="351" y="4136"/>
                    <a:pt x="0" y="3735"/>
                    <a:pt x="50" y="3284"/>
                  </a:cubicBezTo>
                  <a:lnTo>
                    <a:pt x="276" y="777"/>
                  </a:lnTo>
                  <a:cubicBezTo>
                    <a:pt x="326" y="326"/>
                    <a:pt x="727" y="0"/>
                    <a:pt x="1178" y="50"/>
                  </a:cubicBezTo>
                  <a:lnTo>
                    <a:pt x="1178" y="5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9" name="Google Shape;26609;p127">
              <a:extLst>
                <a:ext uri="{FF2B5EF4-FFF2-40B4-BE49-F238E27FC236}">
                  <a16:creationId xmlns:a16="http://schemas.microsoft.com/office/drawing/2014/main" id="{91C16369-6E49-2AC6-B0CD-E859D58F3EAD}"/>
                </a:ext>
              </a:extLst>
            </p:cNvPr>
            <p:cNvSpPr/>
            <p:nvPr/>
          </p:nvSpPr>
          <p:spPr>
            <a:xfrm>
              <a:off x="5965864" y="2149341"/>
              <a:ext cx="81990" cy="79323"/>
            </a:xfrm>
            <a:custGeom>
              <a:avLst/>
              <a:gdLst/>
              <a:ahLst/>
              <a:cxnLst/>
              <a:rect l="l" t="t" r="r" b="b"/>
              <a:pathLst>
                <a:path w="4612" h="4462" extrusionOk="0">
                  <a:moveTo>
                    <a:pt x="1153" y="26"/>
                  </a:moveTo>
                  <a:lnTo>
                    <a:pt x="3835" y="276"/>
                  </a:lnTo>
                  <a:cubicBezTo>
                    <a:pt x="4286" y="326"/>
                    <a:pt x="4612" y="727"/>
                    <a:pt x="4561" y="1154"/>
                  </a:cubicBezTo>
                  <a:lnTo>
                    <a:pt x="4336" y="3660"/>
                  </a:lnTo>
                  <a:cubicBezTo>
                    <a:pt x="4286" y="4111"/>
                    <a:pt x="3910" y="4462"/>
                    <a:pt x="3459" y="4412"/>
                  </a:cubicBezTo>
                  <a:lnTo>
                    <a:pt x="777" y="4161"/>
                  </a:lnTo>
                  <a:cubicBezTo>
                    <a:pt x="326" y="4111"/>
                    <a:pt x="0" y="3710"/>
                    <a:pt x="50" y="3259"/>
                  </a:cubicBezTo>
                  <a:lnTo>
                    <a:pt x="276" y="753"/>
                  </a:lnTo>
                  <a:cubicBezTo>
                    <a:pt x="301" y="326"/>
                    <a:pt x="702" y="1"/>
                    <a:pt x="1153" y="26"/>
                  </a:cubicBezTo>
                  <a:lnTo>
                    <a:pt x="1153" y="2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0" name="Google Shape;26610;p127">
              <a:extLst>
                <a:ext uri="{FF2B5EF4-FFF2-40B4-BE49-F238E27FC236}">
                  <a16:creationId xmlns:a16="http://schemas.microsoft.com/office/drawing/2014/main" id="{3BC2819E-B81E-A643-7B42-0F4A3FA00C45}"/>
                </a:ext>
              </a:extLst>
            </p:cNvPr>
            <p:cNvSpPr/>
            <p:nvPr/>
          </p:nvSpPr>
          <p:spPr>
            <a:xfrm>
              <a:off x="6067884" y="2090980"/>
              <a:ext cx="84230" cy="81545"/>
            </a:xfrm>
            <a:custGeom>
              <a:avLst/>
              <a:gdLst/>
              <a:ahLst/>
              <a:cxnLst/>
              <a:rect l="l" t="t" r="r" b="b"/>
              <a:pathLst>
                <a:path w="4738" h="4587" extrusionOk="0">
                  <a:moveTo>
                    <a:pt x="752" y="427"/>
                  </a:moveTo>
                  <a:lnTo>
                    <a:pt x="3409" y="51"/>
                  </a:lnTo>
                  <a:cubicBezTo>
                    <a:pt x="3860" y="0"/>
                    <a:pt x="4286" y="301"/>
                    <a:pt x="4336" y="752"/>
                  </a:cubicBezTo>
                  <a:lnTo>
                    <a:pt x="4687" y="3259"/>
                  </a:lnTo>
                  <a:cubicBezTo>
                    <a:pt x="4737" y="3710"/>
                    <a:pt x="4437" y="4111"/>
                    <a:pt x="3985" y="4161"/>
                  </a:cubicBezTo>
                  <a:lnTo>
                    <a:pt x="1329" y="4537"/>
                  </a:lnTo>
                  <a:cubicBezTo>
                    <a:pt x="878" y="4587"/>
                    <a:pt x="477" y="4286"/>
                    <a:pt x="401" y="3835"/>
                  </a:cubicBezTo>
                  <a:lnTo>
                    <a:pt x="76" y="1354"/>
                  </a:lnTo>
                  <a:cubicBezTo>
                    <a:pt x="0" y="903"/>
                    <a:pt x="326" y="477"/>
                    <a:pt x="752" y="427"/>
                  </a:cubicBezTo>
                  <a:lnTo>
                    <a:pt x="752" y="427"/>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1" name="Google Shape;26611;p127">
              <a:extLst>
                <a:ext uri="{FF2B5EF4-FFF2-40B4-BE49-F238E27FC236}">
                  <a16:creationId xmlns:a16="http://schemas.microsoft.com/office/drawing/2014/main" id="{FA209799-B0F9-3E76-1F63-BD4AB16F5F23}"/>
                </a:ext>
              </a:extLst>
            </p:cNvPr>
            <p:cNvSpPr/>
            <p:nvPr/>
          </p:nvSpPr>
          <p:spPr>
            <a:xfrm>
              <a:off x="5622793" y="2037508"/>
              <a:ext cx="595280" cy="227250"/>
            </a:xfrm>
            <a:custGeom>
              <a:avLst/>
              <a:gdLst/>
              <a:ahLst/>
              <a:cxnLst/>
              <a:rect l="l" t="t" r="r" b="b"/>
              <a:pathLst>
                <a:path w="33485" h="12783" extrusionOk="0">
                  <a:moveTo>
                    <a:pt x="301" y="26"/>
                  </a:moveTo>
                  <a:cubicBezTo>
                    <a:pt x="101" y="1129"/>
                    <a:pt x="1" y="2231"/>
                    <a:pt x="26" y="3309"/>
                  </a:cubicBezTo>
                  <a:cubicBezTo>
                    <a:pt x="76" y="4287"/>
                    <a:pt x="301" y="5214"/>
                    <a:pt x="727" y="6091"/>
                  </a:cubicBezTo>
                  <a:cubicBezTo>
                    <a:pt x="1905" y="8497"/>
                    <a:pt x="4412" y="10076"/>
                    <a:pt x="6818" y="11029"/>
                  </a:cubicBezTo>
                  <a:cubicBezTo>
                    <a:pt x="9900" y="12282"/>
                    <a:pt x="13434" y="12783"/>
                    <a:pt x="16743" y="12783"/>
                  </a:cubicBezTo>
                  <a:cubicBezTo>
                    <a:pt x="20026" y="12783"/>
                    <a:pt x="23560" y="12282"/>
                    <a:pt x="26642" y="11054"/>
                  </a:cubicBezTo>
                  <a:cubicBezTo>
                    <a:pt x="29048" y="10101"/>
                    <a:pt x="31555" y="8522"/>
                    <a:pt x="32733" y="6116"/>
                  </a:cubicBezTo>
                  <a:cubicBezTo>
                    <a:pt x="33184" y="5214"/>
                    <a:pt x="33434" y="4237"/>
                    <a:pt x="33460" y="3234"/>
                  </a:cubicBezTo>
                  <a:cubicBezTo>
                    <a:pt x="33485" y="2181"/>
                    <a:pt x="33384" y="1079"/>
                    <a:pt x="33184" y="1"/>
                  </a:cubicBezTo>
                  <a:cubicBezTo>
                    <a:pt x="33084" y="377"/>
                    <a:pt x="32933" y="753"/>
                    <a:pt x="32733" y="1129"/>
                  </a:cubicBezTo>
                  <a:cubicBezTo>
                    <a:pt x="31555" y="3535"/>
                    <a:pt x="29048" y="5089"/>
                    <a:pt x="26642" y="6066"/>
                  </a:cubicBezTo>
                  <a:cubicBezTo>
                    <a:pt x="23560" y="7269"/>
                    <a:pt x="20026" y="7795"/>
                    <a:pt x="16743" y="7795"/>
                  </a:cubicBezTo>
                  <a:cubicBezTo>
                    <a:pt x="13434" y="7795"/>
                    <a:pt x="9900" y="7269"/>
                    <a:pt x="6818" y="6041"/>
                  </a:cubicBezTo>
                  <a:cubicBezTo>
                    <a:pt x="4412" y="5064"/>
                    <a:pt x="1905" y="3485"/>
                    <a:pt x="727" y="1104"/>
                  </a:cubicBezTo>
                  <a:cubicBezTo>
                    <a:pt x="552" y="728"/>
                    <a:pt x="427" y="377"/>
                    <a:pt x="301" y="26"/>
                  </a:cubicBezTo>
                  <a:lnTo>
                    <a:pt x="301" y="2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2" name="Google Shape;26612;p127">
              <a:extLst>
                <a:ext uri="{FF2B5EF4-FFF2-40B4-BE49-F238E27FC236}">
                  <a16:creationId xmlns:a16="http://schemas.microsoft.com/office/drawing/2014/main" id="{A262C4EA-F28D-42CB-2279-03184D4168A4}"/>
                </a:ext>
              </a:extLst>
            </p:cNvPr>
            <p:cNvSpPr/>
            <p:nvPr/>
          </p:nvSpPr>
          <p:spPr>
            <a:xfrm>
              <a:off x="5654436" y="2168948"/>
              <a:ext cx="536009" cy="95803"/>
            </a:xfrm>
            <a:custGeom>
              <a:avLst/>
              <a:gdLst/>
              <a:ahLst/>
              <a:cxnLst/>
              <a:rect l="l" t="t" r="r" b="b"/>
              <a:pathLst>
                <a:path w="30151" h="5389" extrusionOk="0">
                  <a:moveTo>
                    <a:pt x="0" y="276"/>
                  </a:moveTo>
                  <a:cubicBezTo>
                    <a:pt x="1303" y="1830"/>
                    <a:pt x="3183" y="2908"/>
                    <a:pt x="5038" y="3635"/>
                  </a:cubicBezTo>
                  <a:cubicBezTo>
                    <a:pt x="8120" y="4888"/>
                    <a:pt x="11654" y="5389"/>
                    <a:pt x="14963" y="5389"/>
                  </a:cubicBezTo>
                  <a:cubicBezTo>
                    <a:pt x="18246" y="5389"/>
                    <a:pt x="21780" y="4888"/>
                    <a:pt x="24862" y="3660"/>
                  </a:cubicBezTo>
                  <a:cubicBezTo>
                    <a:pt x="26817" y="2883"/>
                    <a:pt x="28822" y="1705"/>
                    <a:pt x="30151" y="0"/>
                  </a:cubicBezTo>
                  <a:cubicBezTo>
                    <a:pt x="28822" y="1153"/>
                    <a:pt x="27168" y="2005"/>
                    <a:pt x="25539" y="2607"/>
                  </a:cubicBezTo>
                  <a:cubicBezTo>
                    <a:pt x="22231" y="3835"/>
                    <a:pt x="18446" y="4336"/>
                    <a:pt x="14912" y="4336"/>
                  </a:cubicBezTo>
                  <a:cubicBezTo>
                    <a:pt x="11354" y="4336"/>
                    <a:pt x="7569" y="3835"/>
                    <a:pt x="4261" y="2582"/>
                  </a:cubicBezTo>
                  <a:cubicBezTo>
                    <a:pt x="2782" y="2031"/>
                    <a:pt x="1253" y="1279"/>
                    <a:pt x="0" y="276"/>
                  </a:cubicBezTo>
                  <a:lnTo>
                    <a:pt x="0" y="27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3" name="Google Shape;26613;p127">
              <a:extLst>
                <a:ext uri="{FF2B5EF4-FFF2-40B4-BE49-F238E27FC236}">
                  <a16:creationId xmlns:a16="http://schemas.microsoft.com/office/drawing/2014/main" id="{23CCF852-145B-93D4-EFBE-31C5C574C9BC}"/>
                </a:ext>
              </a:extLst>
            </p:cNvPr>
            <p:cNvSpPr/>
            <p:nvPr/>
          </p:nvSpPr>
          <p:spPr>
            <a:xfrm>
              <a:off x="6076790" y="1158028"/>
              <a:ext cx="174682" cy="435335"/>
            </a:xfrm>
            <a:custGeom>
              <a:avLst/>
              <a:gdLst/>
              <a:ahLst/>
              <a:cxnLst/>
              <a:rect l="l" t="t" r="r" b="b"/>
              <a:pathLst>
                <a:path w="9826" h="24488" extrusionOk="0">
                  <a:moveTo>
                    <a:pt x="1981" y="11780"/>
                  </a:moveTo>
                  <a:lnTo>
                    <a:pt x="2081" y="11806"/>
                  </a:lnTo>
                  <a:lnTo>
                    <a:pt x="2582" y="11505"/>
                  </a:lnTo>
                  <a:lnTo>
                    <a:pt x="1981" y="11079"/>
                  </a:lnTo>
                  <a:lnTo>
                    <a:pt x="2783" y="10828"/>
                  </a:lnTo>
                  <a:lnTo>
                    <a:pt x="2382" y="10277"/>
                  </a:lnTo>
                  <a:lnTo>
                    <a:pt x="2983" y="10001"/>
                  </a:lnTo>
                  <a:lnTo>
                    <a:pt x="2707" y="9575"/>
                  </a:lnTo>
                  <a:lnTo>
                    <a:pt x="8196" y="1"/>
                  </a:lnTo>
                  <a:lnTo>
                    <a:pt x="9825" y="953"/>
                  </a:lnTo>
                  <a:lnTo>
                    <a:pt x="4337" y="10502"/>
                  </a:lnTo>
                  <a:lnTo>
                    <a:pt x="3986" y="10628"/>
                  </a:lnTo>
                  <a:lnTo>
                    <a:pt x="4286" y="11179"/>
                  </a:lnTo>
                  <a:lnTo>
                    <a:pt x="3735" y="11279"/>
                  </a:lnTo>
                  <a:lnTo>
                    <a:pt x="4136" y="11630"/>
                  </a:lnTo>
                  <a:lnTo>
                    <a:pt x="3384" y="11831"/>
                  </a:lnTo>
                  <a:lnTo>
                    <a:pt x="3735" y="12081"/>
                  </a:lnTo>
                  <a:lnTo>
                    <a:pt x="3810" y="12081"/>
                  </a:lnTo>
                  <a:lnTo>
                    <a:pt x="1805" y="24287"/>
                  </a:lnTo>
                  <a:cubicBezTo>
                    <a:pt x="1705" y="24237"/>
                    <a:pt x="1555" y="24212"/>
                    <a:pt x="1429" y="24212"/>
                  </a:cubicBezTo>
                  <a:cubicBezTo>
                    <a:pt x="1154" y="24212"/>
                    <a:pt x="878" y="24312"/>
                    <a:pt x="652" y="24487"/>
                  </a:cubicBezTo>
                  <a:cubicBezTo>
                    <a:pt x="552" y="24161"/>
                    <a:pt x="301" y="23936"/>
                    <a:pt x="1" y="23836"/>
                  </a:cubicBezTo>
                  <a:lnTo>
                    <a:pt x="1956" y="11881"/>
                  </a:lnTo>
                  <a:lnTo>
                    <a:pt x="1956" y="11881"/>
                  </a:lnTo>
                  <a:lnTo>
                    <a:pt x="1956" y="11881"/>
                  </a:lnTo>
                  <a:lnTo>
                    <a:pt x="1981" y="117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4" name="Google Shape;26614;p127">
              <a:extLst>
                <a:ext uri="{FF2B5EF4-FFF2-40B4-BE49-F238E27FC236}">
                  <a16:creationId xmlns:a16="http://schemas.microsoft.com/office/drawing/2014/main" id="{61A135B2-0DC2-9187-BF23-42894BCB80D6}"/>
                </a:ext>
              </a:extLst>
            </p:cNvPr>
            <p:cNvSpPr/>
            <p:nvPr/>
          </p:nvSpPr>
          <p:spPr>
            <a:xfrm>
              <a:off x="6095509" y="1167841"/>
              <a:ext cx="155962" cy="421949"/>
            </a:xfrm>
            <a:custGeom>
              <a:avLst/>
              <a:gdLst/>
              <a:ahLst/>
              <a:cxnLst/>
              <a:rect l="l" t="t" r="r" b="b"/>
              <a:pathLst>
                <a:path w="8773" h="23735" extrusionOk="0">
                  <a:moveTo>
                    <a:pt x="8071" y="0"/>
                  </a:moveTo>
                  <a:lnTo>
                    <a:pt x="8772" y="401"/>
                  </a:lnTo>
                  <a:lnTo>
                    <a:pt x="3284" y="9950"/>
                  </a:lnTo>
                  <a:lnTo>
                    <a:pt x="2933" y="10076"/>
                  </a:lnTo>
                  <a:lnTo>
                    <a:pt x="3233" y="10627"/>
                  </a:lnTo>
                  <a:lnTo>
                    <a:pt x="2682" y="10727"/>
                  </a:lnTo>
                  <a:lnTo>
                    <a:pt x="3083" y="11078"/>
                  </a:lnTo>
                  <a:lnTo>
                    <a:pt x="2331" y="11279"/>
                  </a:lnTo>
                  <a:lnTo>
                    <a:pt x="2682" y="11529"/>
                  </a:lnTo>
                  <a:lnTo>
                    <a:pt x="2757" y="11529"/>
                  </a:lnTo>
                  <a:lnTo>
                    <a:pt x="752" y="23735"/>
                  </a:lnTo>
                  <a:cubicBezTo>
                    <a:pt x="652" y="23685"/>
                    <a:pt x="502" y="23660"/>
                    <a:pt x="376" y="23660"/>
                  </a:cubicBezTo>
                  <a:cubicBezTo>
                    <a:pt x="251" y="23660"/>
                    <a:pt x="126" y="23685"/>
                    <a:pt x="0" y="23735"/>
                  </a:cubicBezTo>
                  <a:lnTo>
                    <a:pt x="1680" y="11604"/>
                  </a:lnTo>
                  <a:lnTo>
                    <a:pt x="1980" y="11028"/>
                  </a:lnTo>
                  <a:lnTo>
                    <a:pt x="2081" y="10301"/>
                  </a:lnTo>
                  <a:lnTo>
                    <a:pt x="2381" y="9925"/>
                  </a:lnTo>
                  <a:lnTo>
                    <a:pt x="2682" y="9324"/>
                  </a:lnTo>
                  <a:lnTo>
                    <a:pt x="7494" y="1003"/>
                  </a:lnTo>
                  <a:lnTo>
                    <a:pt x="8071" y="0"/>
                  </a:lnTo>
                  <a:lnTo>
                    <a:pt x="8071" y="0"/>
                  </a:lnTo>
                </a:path>
              </a:pathLst>
            </a:custGeom>
            <a:solidFill>
              <a:srgbClr val="CCC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5" name="Google Shape;26615;p127">
              <a:extLst>
                <a:ext uri="{FF2B5EF4-FFF2-40B4-BE49-F238E27FC236}">
                  <a16:creationId xmlns:a16="http://schemas.microsoft.com/office/drawing/2014/main" id="{5E8BFECE-4B47-BFCB-F160-D45B9E47D6ED}"/>
                </a:ext>
              </a:extLst>
            </p:cNvPr>
            <p:cNvSpPr/>
            <p:nvPr/>
          </p:nvSpPr>
          <p:spPr>
            <a:xfrm>
              <a:off x="5851792" y="1508227"/>
              <a:ext cx="14738" cy="12498"/>
            </a:xfrm>
            <a:custGeom>
              <a:avLst/>
              <a:gdLst/>
              <a:ahLst/>
              <a:cxnLst/>
              <a:rect l="l" t="t" r="r" b="b"/>
              <a:pathLst>
                <a:path w="829" h="703" extrusionOk="0">
                  <a:moveTo>
                    <a:pt x="402" y="702"/>
                  </a:moveTo>
                  <a:cubicBezTo>
                    <a:pt x="628" y="702"/>
                    <a:pt x="828" y="527"/>
                    <a:pt x="828" y="351"/>
                  </a:cubicBezTo>
                  <a:cubicBezTo>
                    <a:pt x="828" y="151"/>
                    <a:pt x="628" y="0"/>
                    <a:pt x="402" y="0"/>
                  </a:cubicBezTo>
                  <a:cubicBezTo>
                    <a:pt x="176" y="0"/>
                    <a:pt x="1" y="151"/>
                    <a:pt x="1" y="351"/>
                  </a:cubicBezTo>
                  <a:cubicBezTo>
                    <a:pt x="1" y="527"/>
                    <a:pt x="176" y="702"/>
                    <a:pt x="402" y="702"/>
                  </a:cubicBezTo>
                  <a:lnTo>
                    <a:pt x="402" y="702"/>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6" name="Google Shape;26616;p127">
              <a:extLst>
                <a:ext uri="{FF2B5EF4-FFF2-40B4-BE49-F238E27FC236}">
                  <a16:creationId xmlns:a16="http://schemas.microsoft.com/office/drawing/2014/main" id="{1702BC55-EC05-7847-EC21-FE043B204F5A}"/>
                </a:ext>
              </a:extLst>
            </p:cNvPr>
            <p:cNvSpPr/>
            <p:nvPr/>
          </p:nvSpPr>
          <p:spPr>
            <a:xfrm>
              <a:off x="5907041" y="1482824"/>
              <a:ext cx="9831" cy="11164"/>
            </a:xfrm>
            <a:custGeom>
              <a:avLst/>
              <a:gdLst/>
              <a:ahLst/>
              <a:cxnLst/>
              <a:rect l="l" t="t" r="r" b="b"/>
              <a:pathLst>
                <a:path w="553" h="628" extrusionOk="0">
                  <a:moveTo>
                    <a:pt x="502" y="226"/>
                  </a:moveTo>
                  <a:cubicBezTo>
                    <a:pt x="552" y="377"/>
                    <a:pt x="502" y="552"/>
                    <a:pt x="352" y="577"/>
                  </a:cubicBezTo>
                  <a:cubicBezTo>
                    <a:pt x="226" y="627"/>
                    <a:pt x="101" y="552"/>
                    <a:pt x="51" y="377"/>
                  </a:cubicBezTo>
                  <a:cubicBezTo>
                    <a:pt x="1" y="226"/>
                    <a:pt x="76" y="76"/>
                    <a:pt x="176" y="51"/>
                  </a:cubicBezTo>
                  <a:cubicBezTo>
                    <a:pt x="327" y="1"/>
                    <a:pt x="452" y="101"/>
                    <a:pt x="502" y="226"/>
                  </a:cubicBezTo>
                  <a:lnTo>
                    <a:pt x="502" y="226"/>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7" name="Google Shape;26617;p127">
              <a:extLst>
                <a:ext uri="{FF2B5EF4-FFF2-40B4-BE49-F238E27FC236}">
                  <a16:creationId xmlns:a16="http://schemas.microsoft.com/office/drawing/2014/main" id="{F1DCAF0A-2772-C65E-93BC-BC1808E69950}"/>
                </a:ext>
              </a:extLst>
            </p:cNvPr>
            <p:cNvSpPr/>
            <p:nvPr/>
          </p:nvSpPr>
          <p:spPr>
            <a:xfrm>
              <a:off x="5823278" y="1490397"/>
              <a:ext cx="16071" cy="13831"/>
            </a:xfrm>
            <a:custGeom>
              <a:avLst/>
              <a:gdLst/>
              <a:ahLst/>
              <a:cxnLst/>
              <a:rect l="l" t="t" r="r" b="b"/>
              <a:pathLst>
                <a:path w="904" h="778" extrusionOk="0">
                  <a:moveTo>
                    <a:pt x="552" y="51"/>
                  </a:moveTo>
                  <a:cubicBezTo>
                    <a:pt x="778" y="126"/>
                    <a:pt x="903" y="327"/>
                    <a:pt x="853" y="502"/>
                  </a:cubicBezTo>
                  <a:cubicBezTo>
                    <a:pt x="803" y="677"/>
                    <a:pt x="577" y="778"/>
                    <a:pt x="352" y="728"/>
                  </a:cubicBezTo>
                  <a:cubicBezTo>
                    <a:pt x="151" y="677"/>
                    <a:pt x="1" y="477"/>
                    <a:pt x="51" y="302"/>
                  </a:cubicBezTo>
                  <a:cubicBezTo>
                    <a:pt x="126" y="101"/>
                    <a:pt x="327" y="1"/>
                    <a:pt x="552" y="51"/>
                  </a:cubicBezTo>
                  <a:lnTo>
                    <a:pt x="552" y="5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8" name="Google Shape;26618;p127">
              <a:extLst>
                <a:ext uri="{FF2B5EF4-FFF2-40B4-BE49-F238E27FC236}">
                  <a16:creationId xmlns:a16="http://schemas.microsoft.com/office/drawing/2014/main" id="{B66F7CAA-ECF4-5A32-B304-195D5F73F621}"/>
                </a:ext>
              </a:extLst>
            </p:cNvPr>
            <p:cNvSpPr/>
            <p:nvPr/>
          </p:nvSpPr>
          <p:spPr>
            <a:xfrm>
              <a:off x="5983676" y="1522484"/>
              <a:ext cx="16053" cy="14275"/>
            </a:xfrm>
            <a:custGeom>
              <a:avLst/>
              <a:gdLst/>
              <a:ahLst/>
              <a:cxnLst/>
              <a:rect l="l" t="t" r="r" b="b"/>
              <a:pathLst>
                <a:path w="903" h="803" extrusionOk="0">
                  <a:moveTo>
                    <a:pt x="552" y="50"/>
                  </a:moveTo>
                  <a:cubicBezTo>
                    <a:pt x="777" y="126"/>
                    <a:pt x="903" y="301"/>
                    <a:pt x="853" y="502"/>
                  </a:cubicBezTo>
                  <a:cubicBezTo>
                    <a:pt x="803" y="677"/>
                    <a:pt x="577" y="802"/>
                    <a:pt x="351" y="727"/>
                  </a:cubicBezTo>
                  <a:cubicBezTo>
                    <a:pt x="151" y="677"/>
                    <a:pt x="1" y="477"/>
                    <a:pt x="51" y="276"/>
                  </a:cubicBezTo>
                  <a:cubicBezTo>
                    <a:pt x="126" y="101"/>
                    <a:pt x="326" y="0"/>
                    <a:pt x="552" y="50"/>
                  </a:cubicBezTo>
                  <a:lnTo>
                    <a:pt x="552" y="50"/>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9" name="Google Shape;26619;p127">
              <a:extLst>
                <a:ext uri="{FF2B5EF4-FFF2-40B4-BE49-F238E27FC236}">
                  <a16:creationId xmlns:a16="http://schemas.microsoft.com/office/drawing/2014/main" id="{824A8BE8-CD00-C725-F06D-1F82C33C8B65}"/>
                </a:ext>
              </a:extLst>
            </p:cNvPr>
            <p:cNvSpPr/>
            <p:nvPr/>
          </p:nvSpPr>
          <p:spPr>
            <a:xfrm>
              <a:off x="5944017" y="1577734"/>
              <a:ext cx="16071" cy="13831"/>
            </a:xfrm>
            <a:custGeom>
              <a:avLst/>
              <a:gdLst/>
              <a:ahLst/>
              <a:cxnLst/>
              <a:rect l="l" t="t" r="r" b="b"/>
              <a:pathLst>
                <a:path w="904" h="778" extrusionOk="0">
                  <a:moveTo>
                    <a:pt x="552" y="50"/>
                  </a:moveTo>
                  <a:cubicBezTo>
                    <a:pt x="778" y="125"/>
                    <a:pt x="903" y="326"/>
                    <a:pt x="853" y="501"/>
                  </a:cubicBezTo>
                  <a:cubicBezTo>
                    <a:pt x="828" y="677"/>
                    <a:pt x="602" y="777"/>
                    <a:pt x="377" y="727"/>
                  </a:cubicBezTo>
                  <a:cubicBezTo>
                    <a:pt x="151" y="677"/>
                    <a:pt x="1" y="476"/>
                    <a:pt x="76" y="276"/>
                  </a:cubicBezTo>
                  <a:cubicBezTo>
                    <a:pt x="126" y="100"/>
                    <a:pt x="327" y="0"/>
                    <a:pt x="552" y="50"/>
                  </a:cubicBezTo>
                  <a:lnTo>
                    <a:pt x="552" y="50"/>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0" name="Google Shape;26620;p127">
              <a:extLst>
                <a:ext uri="{FF2B5EF4-FFF2-40B4-BE49-F238E27FC236}">
                  <a16:creationId xmlns:a16="http://schemas.microsoft.com/office/drawing/2014/main" id="{48485335-6317-AF62-5B44-6C350C8A6823}"/>
                </a:ext>
              </a:extLst>
            </p:cNvPr>
            <p:cNvSpPr/>
            <p:nvPr/>
          </p:nvSpPr>
          <p:spPr>
            <a:xfrm>
              <a:off x="5841108" y="1561681"/>
              <a:ext cx="16053" cy="14275"/>
            </a:xfrm>
            <a:custGeom>
              <a:avLst/>
              <a:gdLst/>
              <a:ahLst/>
              <a:cxnLst/>
              <a:rect l="l" t="t" r="r" b="b"/>
              <a:pathLst>
                <a:path w="903" h="803" extrusionOk="0">
                  <a:moveTo>
                    <a:pt x="552" y="51"/>
                  </a:moveTo>
                  <a:cubicBezTo>
                    <a:pt x="777" y="126"/>
                    <a:pt x="903" y="327"/>
                    <a:pt x="853" y="502"/>
                  </a:cubicBezTo>
                  <a:cubicBezTo>
                    <a:pt x="802" y="678"/>
                    <a:pt x="602" y="803"/>
                    <a:pt x="376" y="728"/>
                  </a:cubicBezTo>
                  <a:cubicBezTo>
                    <a:pt x="151" y="678"/>
                    <a:pt x="0" y="477"/>
                    <a:pt x="51" y="277"/>
                  </a:cubicBezTo>
                  <a:cubicBezTo>
                    <a:pt x="101" y="101"/>
                    <a:pt x="326" y="1"/>
                    <a:pt x="552" y="51"/>
                  </a:cubicBezTo>
                  <a:lnTo>
                    <a:pt x="552" y="5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1" name="Google Shape;26621;p127">
              <a:extLst>
                <a:ext uri="{FF2B5EF4-FFF2-40B4-BE49-F238E27FC236}">
                  <a16:creationId xmlns:a16="http://schemas.microsoft.com/office/drawing/2014/main" id="{C1F60AA5-FB02-B3A5-9B0E-C835C89B5DE5}"/>
                </a:ext>
              </a:extLst>
            </p:cNvPr>
            <p:cNvSpPr/>
            <p:nvPr/>
          </p:nvSpPr>
          <p:spPr>
            <a:xfrm>
              <a:off x="5806799" y="1539852"/>
              <a:ext cx="9813" cy="11164"/>
            </a:xfrm>
            <a:custGeom>
              <a:avLst/>
              <a:gdLst/>
              <a:ahLst/>
              <a:cxnLst/>
              <a:rect l="l" t="t" r="r" b="b"/>
              <a:pathLst>
                <a:path w="552" h="628" extrusionOk="0">
                  <a:moveTo>
                    <a:pt x="502" y="251"/>
                  </a:moveTo>
                  <a:cubicBezTo>
                    <a:pt x="552" y="402"/>
                    <a:pt x="502" y="552"/>
                    <a:pt x="377" y="577"/>
                  </a:cubicBezTo>
                  <a:cubicBezTo>
                    <a:pt x="251" y="627"/>
                    <a:pt x="101" y="552"/>
                    <a:pt x="51" y="402"/>
                  </a:cubicBezTo>
                  <a:cubicBezTo>
                    <a:pt x="1" y="251"/>
                    <a:pt x="76" y="101"/>
                    <a:pt x="201" y="51"/>
                  </a:cubicBezTo>
                  <a:cubicBezTo>
                    <a:pt x="326" y="1"/>
                    <a:pt x="452" y="101"/>
                    <a:pt x="502" y="251"/>
                  </a:cubicBezTo>
                  <a:lnTo>
                    <a:pt x="502" y="2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2" name="Google Shape;26622;p127">
              <a:extLst>
                <a:ext uri="{FF2B5EF4-FFF2-40B4-BE49-F238E27FC236}">
                  <a16:creationId xmlns:a16="http://schemas.microsoft.com/office/drawing/2014/main" id="{1A51C407-C403-2589-2B8B-2DD6A93F814A}"/>
                </a:ext>
              </a:extLst>
            </p:cNvPr>
            <p:cNvSpPr/>
            <p:nvPr/>
          </p:nvSpPr>
          <p:spPr>
            <a:xfrm>
              <a:off x="5917299" y="1529168"/>
              <a:ext cx="9813" cy="11146"/>
            </a:xfrm>
            <a:custGeom>
              <a:avLst/>
              <a:gdLst/>
              <a:ahLst/>
              <a:cxnLst/>
              <a:rect l="l" t="t" r="r" b="b"/>
              <a:pathLst>
                <a:path w="552" h="627" extrusionOk="0">
                  <a:moveTo>
                    <a:pt x="501" y="251"/>
                  </a:moveTo>
                  <a:cubicBezTo>
                    <a:pt x="552" y="401"/>
                    <a:pt x="501" y="552"/>
                    <a:pt x="376" y="577"/>
                  </a:cubicBezTo>
                  <a:cubicBezTo>
                    <a:pt x="226" y="627"/>
                    <a:pt x="100" y="527"/>
                    <a:pt x="50" y="401"/>
                  </a:cubicBezTo>
                  <a:cubicBezTo>
                    <a:pt x="0" y="251"/>
                    <a:pt x="75" y="75"/>
                    <a:pt x="201" y="50"/>
                  </a:cubicBezTo>
                  <a:cubicBezTo>
                    <a:pt x="326" y="0"/>
                    <a:pt x="451" y="101"/>
                    <a:pt x="501" y="251"/>
                  </a:cubicBezTo>
                  <a:lnTo>
                    <a:pt x="501" y="2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3" name="Google Shape;26623;p127">
              <a:extLst>
                <a:ext uri="{FF2B5EF4-FFF2-40B4-BE49-F238E27FC236}">
                  <a16:creationId xmlns:a16="http://schemas.microsoft.com/office/drawing/2014/main" id="{F55D1F58-CC46-45A1-A998-FAF7698AC5F0}"/>
                </a:ext>
              </a:extLst>
            </p:cNvPr>
            <p:cNvSpPr/>
            <p:nvPr/>
          </p:nvSpPr>
          <p:spPr>
            <a:xfrm>
              <a:off x="6004617" y="1502432"/>
              <a:ext cx="9813" cy="11164"/>
            </a:xfrm>
            <a:custGeom>
              <a:avLst/>
              <a:gdLst/>
              <a:ahLst/>
              <a:cxnLst/>
              <a:rect l="l" t="t" r="r" b="b"/>
              <a:pathLst>
                <a:path w="552" h="628" extrusionOk="0">
                  <a:moveTo>
                    <a:pt x="502" y="251"/>
                  </a:moveTo>
                  <a:cubicBezTo>
                    <a:pt x="552" y="401"/>
                    <a:pt x="502" y="552"/>
                    <a:pt x="376" y="577"/>
                  </a:cubicBezTo>
                  <a:cubicBezTo>
                    <a:pt x="251" y="627"/>
                    <a:pt x="101" y="527"/>
                    <a:pt x="51" y="401"/>
                  </a:cubicBezTo>
                  <a:cubicBezTo>
                    <a:pt x="0" y="251"/>
                    <a:pt x="76" y="76"/>
                    <a:pt x="201" y="51"/>
                  </a:cubicBezTo>
                  <a:cubicBezTo>
                    <a:pt x="326" y="0"/>
                    <a:pt x="452" y="101"/>
                    <a:pt x="502" y="251"/>
                  </a:cubicBezTo>
                  <a:lnTo>
                    <a:pt x="502" y="25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4" name="Google Shape;26624;p127">
              <a:extLst>
                <a:ext uri="{FF2B5EF4-FFF2-40B4-BE49-F238E27FC236}">
                  <a16:creationId xmlns:a16="http://schemas.microsoft.com/office/drawing/2014/main" id="{4B7B9007-20E1-2FCC-536C-D09FE7F2DA14}"/>
                </a:ext>
              </a:extLst>
            </p:cNvPr>
            <p:cNvSpPr/>
            <p:nvPr/>
          </p:nvSpPr>
          <p:spPr>
            <a:xfrm>
              <a:off x="6046055" y="1561681"/>
              <a:ext cx="9813" cy="11164"/>
            </a:xfrm>
            <a:custGeom>
              <a:avLst/>
              <a:gdLst/>
              <a:ahLst/>
              <a:cxnLst/>
              <a:rect l="l" t="t" r="r" b="b"/>
              <a:pathLst>
                <a:path w="552" h="628" extrusionOk="0">
                  <a:moveTo>
                    <a:pt x="502" y="251"/>
                  </a:moveTo>
                  <a:cubicBezTo>
                    <a:pt x="552" y="402"/>
                    <a:pt x="502" y="552"/>
                    <a:pt x="376" y="602"/>
                  </a:cubicBezTo>
                  <a:cubicBezTo>
                    <a:pt x="251" y="627"/>
                    <a:pt x="101" y="552"/>
                    <a:pt x="50" y="402"/>
                  </a:cubicBezTo>
                  <a:cubicBezTo>
                    <a:pt x="0" y="251"/>
                    <a:pt x="76" y="101"/>
                    <a:pt x="201" y="51"/>
                  </a:cubicBezTo>
                  <a:cubicBezTo>
                    <a:pt x="326" y="1"/>
                    <a:pt x="477" y="101"/>
                    <a:pt x="502" y="251"/>
                  </a:cubicBezTo>
                  <a:lnTo>
                    <a:pt x="502" y="25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5" name="Google Shape;26625;p127">
              <a:extLst>
                <a:ext uri="{FF2B5EF4-FFF2-40B4-BE49-F238E27FC236}">
                  <a16:creationId xmlns:a16="http://schemas.microsoft.com/office/drawing/2014/main" id="{47124B59-637B-3978-8AA8-9725D97EE7F0}"/>
                </a:ext>
              </a:extLst>
            </p:cNvPr>
            <p:cNvSpPr/>
            <p:nvPr/>
          </p:nvSpPr>
          <p:spPr>
            <a:xfrm>
              <a:off x="5977881" y="1587973"/>
              <a:ext cx="9831" cy="11164"/>
            </a:xfrm>
            <a:custGeom>
              <a:avLst/>
              <a:gdLst/>
              <a:ahLst/>
              <a:cxnLst/>
              <a:rect l="l" t="t" r="r" b="b"/>
              <a:pathLst>
                <a:path w="553" h="628" extrusionOk="0">
                  <a:moveTo>
                    <a:pt x="502" y="251"/>
                  </a:moveTo>
                  <a:cubicBezTo>
                    <a:pt x="552" y="402"/>
                    <a:pt x="502" y="552"/>
                    <a:pt x="377" y="602"/>
                  </a:cubicBezTo>
                  <a:cubicBezTo>
                    <a:pt x="251" y="627"/>
                    <a:pt x="101" y="552"/>
                    <a:pt x="51" y="402"/>
                  </a:cubicBezTo>
                  <a:cubicBezTo>
                    <a:pt x="1" y="226"/>
                    <a:pt x="76" y="76"/>
                    <a:pt x="201" y="51"/>
                  </a:cubicBezTo>
                  <a:cubicBezTo>
                    <a:pt x="327" y="1"/>
                    <a:pt x="452" y="101"/>
                    <a:pt x="502" y="251"/>
                  </a:cubicBezTo>
                  <a:lnTo>
                    <a:pt x="502" y="25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6" name="Google Shape;26626;p127">
              <a:extLst>
                <a:ext uri="{FF2B5EF4-FFF2-40B4-BE49-F238E27FC236}">
                  <a16:creationId xmlns:a16="http://schemas.microsoft.com/office/drawing/2014/main" id="{DEC34063-6819-4C14-8C98-469FEFC54F38}"/>
                </a:ext>
              </a:extLst>
            </p:cNvPr>
            <p:cNvSpPr/>
            <p:nvPr/>
          </p:nvSpPr>
          <p:spPr>
            <a:xfrm>
              <a:off x="5944923" y="1517578"/>
              <a:ext cx="15609" cy="13386"/>
            </a:xfrm>
            <a:custGeom>
              <a:avLst/>
              <a:gdLst/>
              <a:ahLst/>
              <a:cxnLst/>
              <a:rect l="l" t="t" r="r" b="b"/>
              <a:pathLst>
                <a:path w="878" h="753" extrusionOk="0">
                  <a:moveTo>
                    <a:pt x="376" y="26"/>
                  </a:moveTo>
                  <a:cubicBezTo>
                    <a:pt x="602" y="1"/>
                    <a:pt x="802" y="126"/>
                    <a:pt x="827" y="301"/>
                  </a:cubicBezTo>
                  <a:cubicBezTo>
                    <a:pt x="877" y="502"/>
                    <a:pt x="702" y="677"/>
                    <a:pt x="476" y="727"/>
                  </a:cubicBezTo>
                  <a:cubicBezTo>
                    <a:pt x="251" y="753"/>
                    <a:pt x="50" y="627"/>
                    <a:pt x="25" y="427"/>
                  </a:cubicBezTo>
                  <a:cubicBezTo>
                    <a:pt x="0" y="251"/>
                    <a:pt x="176" y="51"/>
                    <a:pt x="376" y="26"/>
                  </a:cubicBezTo>
                  <a:lnTo>
                    <a:pt x="376" y="26"/>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7" name="Google Shape;26627;p127">
              <a:extLst>
                <a:ext uri="{FF2B5EF4-FFF2-40B4-BE49-F238E27FC236}">
                  <a16:creationId xmlns:a16="http://schemas.microsoft.com/office/drawing/2014/main" id="{3A0EF592-F1C5-C8CC-8027-4B31AAC49866}"/>
                </a:ext>
              </a:extLst>
            </p:cNvPr>
            <p:cNvSpPr/>
            <p:nvPr/>
          </p:nvSpPr>
          <p:spPr>
            <a:xfrm>
              <a:off x="5880768" y="1554997"/>
              <a:ext cx="15609" cy="13386"/>
            </a:xfrm>
            <a:custGeom>
              <a:avLst/>
              <a:gdLst/>
              <a:ahLst/>
              <a:cxnLst/>
              <a:rect l="l" t="t" r="r" b="b"/>
              <a:pathLst>
                <a:path w="878" h="753" extrusionOk="0">
                  <a:moveTo>
                    <a:pt x="376" y="26"/>
                  </a:moveTo>
                  <a:cubicBezTo>
                    <a:pt x="602" y="1"/>
                    <a:pt x="802" y="126"/>
                    <a:pt x="827" y="327"/>
                  </a:cubicBezTo>
                  <a:cubicBezTo>
                    <a:pt x="877" y="502"/>
                    <a:pt x="702" y="678"/>
                    <a:pt x="476" y="728"/>
                  </a:cubicBezTo>
                  <a:cubicBezTo>
                    <a:pt x="251" y="753"/>
                    <a:pt x="50" y="627"/>
                    <a:pt x="25" y="427"/>
                  </a:cubicBezTo>
                  <a:cubicBezTo>
                    <a:pt x="0" y="226"/>
                    <a:pt x="150" y="51"/>
                    <a:pt x="376" y="26"/>
                  </a:cubicBezTo>
                  <a:lnTo>
                    <a:pt x="376"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8" name="Google Shape;26628;p127">
              <a:extLst>
                <a:ext uri="{FF2B5EF4-FFF2-40B4-BE49-F238E27FC236}">
                  <a16:creationId xmlns:a16="http://schemas.microsoft.com/office/drawing/2014/main" id="{EC2CA12C-C5D6-2DFC-24B5-E31747A82D6B}"/>
                </a:ext>
              </a:extLst>
            </p:cNvPr>
            <p:cNvSpPr/>
            <p:nvPr/>
          </p:nvSpPr>
          <p:spPr>
            <a:xfrm>
              <a:off x="5768490" y="1518467"/>
              <a:ext cx="15164" cy="15164"/>
            </a:xfrm>
            <a:custGeom>
              <a:avLst/>
              <a:gdLst/>
              <a:ahLst/>
              <a:cxnLst/>
              <a:rect l="l" t="t" r="r" b="b"/>
              <a:pathLst>
                <a:path w="853" h="853" extrusionOk="0">
                  <a:moveTo>
                    <a:pt x="677" y="176"/>
                  </a:moveTo>
                  <a:cubicBezTo>
                    <a:pt x="852" y="327"/>
                    <a:pt x="852" y="552"/>
                    <a:pt x="727" y="703"/>
                  </a:cubicBezTo>
                  <a:cubicBezTo>
                    <a:pt x="602" y="853"/>
                    <a:pt x="351" y="828"/>
                    <a:pt x="201" y="677"/>
                  </a:cubicBezTo>
                  <a:cubicBezTo>
                    <a:pt x="25" y="502"/>
                    <a:pt x="0" y="276"/>
                    <a:pt x="126" y="126"/>
                  </a:cubicBezTo>
                  <a:cubicBezTo>
                    <a:pt x="251" y="1"/>
                    <a:pt x="501" y="1"/>
                    <a:pt x="677" y="176"/>
                  </a:cubicBezTo>
                  <a:lnTo>
                    <a:pt x="677" y="17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9" name="Google Shape;26629;p127">
              <a:extLst>
                <a:ext uri="{FF2B5EF4-FFF2-40B4-BE49-F238E27FC236}">
                  <a16:creationId xmlns:a16="http://schemas.microsoft.com/office/drawing/2014/main" id="{061F739B-57C5-C74A-7F58-ED2352560188}"/>
                </a:ext>
              </a:extLst>
            </p:cNvPr>
            <p:cNvSpPr/>
            <p:nvPr/>
          </p:nvSpPr>
          <p:spPr>
            <a:xfrm>
              <a:off x="6015301" y="1578623"/>
              <a:ext cx="9831" cy="11146"/>
            </a:xfrm>
            <a:custGeom>
              <a:avLst/>
              <a:gdLst/>
              <a:ahLst/>
              <a:cxnLst/>
              <a:rect l="l" t="t" r="r" b="b"/>
              <a:pathLst>
                <a:path w="553" h="627" extrusionOk="0">
                  <a:moveTo>
                    <a:pt x="502" y="251"/>
                  </a:moveTo>
                  <a:cubicBezTo>
                    <a:pt x="552" y="401"/>
                    <a:pt x="502" y="552"/>
                    <a:pt x="352" y="577"/>
                  </a:cubicBezTo>
                  <a:cubicBezTo>
                    <a:pt x="227" y="627"/>
                    <a:pt x="76" y="527"/>
                    <a:pt x="51" y="376"/>
                  </a:cubicBezTo>
                  <a:cubicBezTo>
                    <a:pt x="1" y="251"/>
                    <a:pt x="51" y="100"/>
                    <a:pt x="176" y="50"/>
                  </a:cubicBezTo>
                  <a:cubicBezTo>
                    <a:pt x="302" y="0"/>
                    <a:pt x="452" y="100"/>
                    <a:pt x="502" y="251"/>
                  </a:cubicBezTo>
                  <a:lnTo>
                    <a:pt x="502" y="2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0" name="Google Shape;26630;p127">
              <a:extLst>
                <a:ext uri="{FF2B5EF4-FFF2-40B4-BE49-F238E27FC236}">
                  <a16:creationId xmlns:a16="http://schemas.microsoft.com/office/drawing/2014/main" id="{A1C34EA7-A12E-7166-4C92-26B8F08ECA71}"/>
                </a:ext>
              </a:extLst>
            </p:cNvPr>
            <p:cNvSpPr/>
            <p:nvPr/>
          </p:nvSpPr>
          <p:spPr>
            <a:xfrm>
              <a:off x="6039815" y="1531835"/>
              <a:ext cx="10258" cy="11164"/>
            </a:xfrm>
            <a:custGeom>
              <a:avLst/>
              <a:gdLst/>
              <a:ahLst/>
              <a:cxnLst/>
              <a:rect l="l" t="t" r="r" b="b"/>
              <a:pathLst>
                <a:path w="577" h="628" extrusionOk="0">
                  <a:moveTo>
                    <a:pt x="527" y="226"/>
                  </a:moveTo>
                  <a:cubicBezTo>
                    <a:pt x="577" y="377"/>
                    <a:pt x="502" y="552"/>
                    <a:pt x="376" y="577"/>
                  </a:cubicBezTo>
                  <a:cubicBezTo>
                    <a:pt x="251" y="627"/>
                    <a:pt x="101" y="552"/>
                    <a:pt x="51" y="377"/>
                  </a:cubicBezTo>
                  <a:cubicBezTo>
                    <a:pt x="0" y="226"/>
                    <a:pt x="76" y="76"/>
                    <a:pt x="201" y="51"/>
                  </a:cubicBezTo>
                  <a:cubicBezTo>
                    <a:pt x="326" y="1"/>
                    <a:pt x="477" y="101"/>
                    <a:pt x="527" y="226"/>
                  </a:cubicBezTo>
                  <a:lnTo>
                    <a:pt x="527" y="2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1" name="Google Shape;26631;p127">
              <a:extLst>
                <a:ext uri="{FF2B5EF4-FFF2-40B4-BE49-F238E27FC236}">
                  <a16:creationId xmlns:a16="http://schemas.microsoft.com/office/drawing/2014/main" id="{B3ABC583-58FF-98FF-83B9-C2590BC6D5FB}"/>
                </a:ext>
              </a:extLst>
            </p:cNvPr>
            <p:cNvSpPr/>
            <p:nvPr/>
          </p:nvSpPr>
          <p:spPr>
            <a:xfrm>
              <a:off x="5982343" y="1552775"/>
              <a:ext cx="9813" cy="11164"/>
            </a:xfrm>
            <a:custGeom>
              <a:avLst/>
              <a:gdLst/>
              <a:ahLst/>
              <a:cxnLst/>
              <a:rect l="l" t="t" r="r" b="b"/>
              <a:pathLst>
                <a:path w="552" h="628" extrusionOk="0">
                  <a:moveTo>
                    <a:pt x="502" y="251"/>
                  </a:moveTo>
                  <a:cubicBezTo>
                    <a:pt x="552" y="402"/>
                    <a:pt x="477" y="552"/>
                    <a:pt x="351" y="602"/>
                  </a:cubicBezTo>
                  <a:cubicBezTo>
                    <a:pt x="226" y="627"/>
                    <a:pt x="76" y="552"/>
                    <a:pt x="25" y="402"/>
                  </a:cubicBezTo>
                  <a:cubicBezTo>
                    <a:pt x="0" y="251"/>
                    <a:pt x="50" y="76"/>
                    <a:pt x="176" y="51"/>
                  </a:cubicBezTo>
                  <a:cubicBezTo>
                    <a:pt x="301" y="1"/>
                    <a:pt x="451" y="101"/>
                    <a:pt x="502" y="251"/>
                  </a:cubicBezTo>
                  <a:lnTo>
                    <a:pt x="502" y="2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2" name="Google Shape;26632;p127">
              <a:extLst>
                <a:ext uri="{FF2B5EF4-FFF2-40B4-BE49-F238E27FC236}">
                  <a16:creationId xmlns:a16="http://schemas.microsoft.com/office/drawing/2014/main" id="{0E41ED41-90F1-659E-6B6C-31EA9319842E}"/>
                </a:ext>
              </a:extLst>
            </p:cNvPr>
            <p:cNvSpPr/>
            <p:nvPr/>
          </p:nvSpPr>
          <p:spPr>
            <a:xfrm>
              <a:off x="6079013" y="1831228"/>
              <a:ext cx="93599" cy="204530"/>
            </a:xfrm>
            <a:custGeom>
              <a:avLst/>
              <a:gdLst/>
              <a:ahLst/>
              <a:cxnLst/>
              <a:rect l="l" t="t" r="r" b="b"/>
              <a:pathLst>
                <a:path w="5265" h="11505" extrusionOk="0">
                  <a:moveTo>
                    <a:pt x="1179" y="8547"/>
                  </a:moveTo>
                  <a:cubicBezTo>
                    <a:pt x="1" y="7695"/>
                    <a:pt x="176" y="4888"/>
                    <a:pt x="1605" y="3184"/>
                  </a:cubicBezTo>
                  <a:cubicBezTo>
                    <a:pt x="4237" y="1"/>
                    <a:pt x="5264" y="11505"/>
                    <a:pt x="1179" y="8547"/>
                  </a:cubicBezTo>
                  <a:lnTo>
                    <a:pt x="1179" y="8547"/>
                  </a:lnTo>
                  <a:close/>
                </a:path>
              </a:pathLst>
            </a:custGeom>
            <a:solidFill>
              <a:srgbClr val="D4B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3" name="Google Shape;26633;p127">
              <a:extLst>
                <a:ext uri="{FF2B5EF4-FFF2-40B4-BE49-F238E27FC236}">
                  <a16:creationId xmlns:a16="http://schemas.microsoft.com/office/drawing/2014/main" id="{82D1B7FE-02F7-63F0-081F-295062D3E715}"/>
                </a:ext>
              </a:extLst>
            </p:cNvPr>
            <p:cNvSpPr/>
            <p:nvPr/>
          </p:nvSpPr>
          <p:spPr>
            <a:xfrm>
              <a:off x="6121783" y="1992515"/>
              <a:ext cx="60177" cy="120763"/>
            </a:xfrm>
            <a:custGeom>
              <a:avLst/>
              <a:gdLst/>
              <a:ahLst/>
              <a:cxnLst/>
              <a:rect l="l" t="t" r="r" b="b"/>
              <a:pathLst>
                <a:path w="3385" h="6793" extrusionOk="0">
                  <a:moveTo>
                    <a:pt x="1530" y="376"/>
                  </a:moveTo>
                  <a:cubicBezTo>
                    <a:pt x="1" y="702"/>
                    <a:pt x="151" y="1605"/>
                    <a:pt x="502" y="2732"/>
                  </a:cubicBezTo>
                  <a:cubicBezTo>
                    <a:pt x="1705" y="6793"/>
                    <a:pt x="3384" y="1"/>
                    <a:pt x="1530" y="376"/>
                  </a:cubicBezTo>
                  <a:lnTo>
                    <a:pt x="1530" y="376"/>
                  </a:lnTo>
                  <a:close/>
                </a:path>
              </a:pathLst>
            </a:custGeom>
            <a:solidFill>
              <a:srgbClr val="D4B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4" name="Google Shape;26634;p127">
              <a:extLst>
                <a:ext uri="{FF2B5EF4-FFF2-40B4-BE49-F238E27FC236}">
                  <a16:creationId xmlns:a16="http://schemas.microsoft.com/office/drawing/2014/main" id="{E8F83CAF-FF99-F565-CD72-CFFADC7B34BA}"/>
                </a:ext>
              </a:extLst>
            </p:cNvPr>
            <p:cNvSpPr/>
            <p:nvPr/>
          </p:nvSpPr>
          <p:spPr>
            <a:xfrm>
              <a:off x="5933778" y="1808510"/>
              <a:ext cx="19626" cy="19626"/>
            </a:xfrm>
            <a:custGeom>
              <a:avLst/>
              <a:gdLst/>
              <a:ahLst/>
              <a:cxnLst/>
              <a:rect l="l" t="t" r="r" b="b"/>
              <a:pathLst>
                <a:path w="1104" h="1104" extrusionOk="0">
                  <a:moveTo>
                    <a:pt x="552" y="1103"/>
                  </a:moveTo>
                  <a:cubicBezTo>
                    <a:pt x="853" y="1103"/>
                    <a:pt x="1103" y="853"/>
                    <a:pt x="1103" y="552"/>
                  </a:cubicBezTo>
                  <a:cubicBezTo>
                    <a:pt x="1103" y="251"/>
                    <a:pt x="853" y="1"/>
                    <a:pt x="552" y="1"/>
                  </a:cubicBezTo>
                  <a:cubicBezTo>
                    <a:pt x="251" y="1"/>
                    <a:pt x="1" y="251"/>
                    <a:pt x="1" y="552"/>
                  </a:cubicBezTo>
                  <a:cubicBezTo>
                    <a:pt x="1" y="853"/>
                    <a:pt x="251" y="1103"/>
                    <a:pt x="552" y="1103"/>
                  </a:cubicBezTo>
                  <a:lnTo>
                    <a:pt x="552" y="11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5" name="Google Shape;26635;p127">
              <a:extLst>
                <a:ext uri="{FF2B5EF4-FFF2-40B4-BE49-F238E27FC236}">
                  <a16:creationId xmlns:a16="http://schemas.microsoft.com/office/drawing/2014/main" id="{2BE7370C-0A7F-F163-7CEC-CB213D0CCD4C}"/>
                </a:ext>
              </a:extLst>
            </p:cNvPr>
            <p:cNvSpPr/>
            <p:nvPr/>
          </p:nvSpPr>
          <p:spPr>
            <a:xfrm>
              <a:off x="6113766" y="1786236"/>
              <a:ext cx="16071" cy="15609"/>
            </a:xfrm>
            <a:custGeom>
              <a:avLst/>
              <a:gdLst/>
              <a:ahLst/>
              <a:cxnLst/>
              <a:rect l="l" t="t" r="r" b="b"/>
              <a:pathLst>
                <a:path w="904" h="878" extrusionOk="0">
                  <a:moveTo>
                    <a:pt x="452" y="878"/>
                  </a:moveTo>
                  <a:cubicBezTo>
                    <a:pt x="703" y="878"/>
                    <a:pt x="903" y="677"/>
                    <a:pt x="903" y="452"/>
                  </a:cubicBezTo>
                  <a:cubicBezTo>
                    <a:pt x="903" y="201"/>
                    <a:pt x="703" y="0"/>
                    <a:pt x="452" y="0"/>
                  </a:cubicBezTo>
                  <a:cubicBezTo>
                    <a:pt x="201" y="0"/>
                    <a:pt x="1" y="201"/>
                    <a:pt x="1" y="452"/>
                  </a:cubicBezTo>
                  <a:cubicBezTo>
                    <a:pt x="1" y="677"/>
                    <a:pt x="201" y="878"/>
                    <a:pt x="452" y="878"/>
                  </a:cubicBezTo>
                  <a:lnTo>
                    <a:pt x="452" y="8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6" name="Google Shape;26636;p127">
            <a:extLst>
              <a:ext uri="{FF2B5EF4-FFF2-40B4-BE49-F238E27FC236}">
                <a16:creationId xmlns:a16="http://schemas.microsoft.com/office/drawing/2014/main" id="{DE92D15C-87F9-1043-E6F4-B0B56E950E26}"/>
              </a:ext>
            </a:extLst>
          </p:cNvPr>
          <p:cNvGrpSpPr/>
          <p:nvPr/>
        </p:nvGrpSpPr>
        <p:grpSpPr>
          <a:xfrm>
            <a:off x="1984711" y="15751"/>
            <a:ext cx="697305" cy="1432410"/>
            <a:chOff x="3232069" y="2860405"/>
            <a:chExt cx="697305" cy="1432410"/>
          </a:xfrm>
        </p:grpSpPr>
        <p:sp>
          <p:nvSpPr>
            <p:cNvPr id="21747" name="Google Shape;26637;p127">
              <a:extLst>
                <a:ext uri="{FF2B5EF4-FFF2-40B4-BE49-F238E27FC236}">
                  <a16:creationId xmlns:a16="http://schemas.microsoft.com/office/drawing/2014/main" id="{3BBC92F9-B001-C715-91DE-8B3FE22A0402}"/>
                </a:ext>
              </a:extLst>
            </p:cNvPr>
            <p:cNvSpPr/>
            <p:nvPr/>
          </p:nvSpPr>
          <p:spPr>
            <a:xfrm>
              <a:off x="3245881" y="3255597"/>
              <a:ext cx="669696" cy="150167"/>
            </a:xfrm>
            <a:custGeom>
              <a:avLst/>
              <a:gdLst/>
              <a:ahLst/>
              <a:cxnLst/>
              <a:rect l="l" t="t" r="r" b="b"/>
              <a:pathLst>
                <a:path w="37671" h="8447" extrusionOk="0">
                  <a:moveTo>
                    <a:pt x="18823" y="8447"/>
                  </a:moveTo>
                  <a:cubicBezTo>
                    <a:pt x="29199" y="8447"/>
                    <a:pt x="37670" y="6542"/>
                    <a:pt x="37670" y="4236"/>
                  </a:cubicBezTo>
                  <a:cubicBezTo>
                    <a:pt x="37670" y="1905"/>
                    <a:pt x="29199" y="1"/>
                    <a:pt x="18823" y="1"/>
                  </a:cubicBezTo>
                  <a:cubicBezTo>
                    <a:pt x="8472" y="1"/>
                    <a:pt x="1" y="1905"/>
                    <a:pt x="1" y="4236"/>
                  </a:cubicBezTo>
                  <a:cubicBezTo>
                    <a:pt x="1" y="6542"/>
                    <a:pt x="8472" y="8447"/>
                    <a:pt x="18823" y="8447"/>
                  </a:cubicBezTo>
                  <a:lnTo>
                    <a:pt x="18823" y="8447"/>
                  </a:lnTo>
                </a:path>
              </a:pathLst>
            </a:custGeom>
            <a:solidFill>
              <a:srgbClr val="CCC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8" name="Google Shape;26638;p127">
              <a:extLst>
                <a:ext uri="{FF2B5EF4-FFF2-40B4-BE49-F238E27FC236}">
                  <a16:creationId xmlns:a16="http://schemas.microsoft.com/office/drawing/2014/main" id="{68363AE5-7DFA-81AC-FBB7-FBD70CDF3AE0}"/>
                </a:ext>
              </a:extLst>
            </p:cNvPr>
            <p:cNvSpPr/>
            <p:nvPr/>
          </p:nvSpPr>
          <p:spPr>
            <a:xfrm>
              <a:off x="3256138" y="3268521"/>
              <a:ext cx="648737" cy="149722"/>
            </a:xfrm>
            <a:custGeom>
              <a:avLst/>
              <a:gdLst/>
              <a:ahLst/>
              <a:cxnLst/>
              <a:rect l="l" t="t" r="r" b="b"/>
              <a:pathLst>
                <a:path w="36492" h="8422" extrusionOk="0">
                  <a:moveTo>
                    <a:pt x="18246" y="8421"/>
                  </a:moveTo>
                  <a:cubicBezTo>
                    <a:pt x="28296" y="8421"/>
                    <a:pt x="36492" y="6542"/>
                    <a:pt x="36492" y="4211"/>
                  </a:cubicBezTo>
                  <a:cubicBezTo>
                    <a:pt x="36492" y="1880"/>
                    <a:pt x="28296" y="0"/>
                    <a:pt x="18246" y="0"/>
                  </a:cubicBezTo>
                  <a:cubicBezTo>
                    <a:pt x="8196" y="0"/>
                    <a:pt x="0" y="1880"/>
                    <a:pt x="0" y="4211"/>
                  </a:cubicBezTo>
                  <a:cubicBezTo>
                    <a:pt x="0" y="6542"/>
                    <a:pt x="8196" y="8421"/>
                    <a:pt x="18246" y="8421"/>
                  </a:cubicBezTo>
                  <a:lnTo>
                    <a:pt x="18246" y="8421"/>
                  </a:lnTo>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9" name="Google Shape;26639;p127">
              <a:extLst>
                <a:ext uri="{FF2B5EF4-FFF2-40B4-BE49-F238E27FC236}">
                  <a16:creationId xmlns:a16="http://schemas.microsoft.com/office/drawing/2014/main" id="{8A37B147-4ECE-C853-3C56-79F94D54721C}"/>
                </a:ext>
              </a:extLst>
            </p:cNvPr>
            <p:cNvSpPr/>
            <p:nvPr/>
          </p:nvSpPr>
          <p:spPr>
            <a:xfrm>
              <a:off x="3343902" y="4161813"/>
              <a:ext cx="473201" cy="131002"/>
            </a:xfrm>
            <a:custGeom>
              <a:avLst/>
              <a:gdLst/>
              <a:ahLst/>
              <a:cxnLst/>
              <a:rect l="l" t="t" r="r" b="b"/>
              <a:pathLst>
                <a:path w="26618" h="7369" extrusionOk="0">
                  <a:moveTo>
                    <a:pt x="13309" y="7369"/>
                  </a:moveTo>
                  <a:cubicBezTo>
                    <a:pt x="20652" y="7369"/>
                    <a:pt x="26617" y="5715"/>
                    <a:pt x="26617" y="3685"/>
                  </a:cubicBezTo>
                  <a:cubicBezTo>
                    <a:pt x="26617" y="1654"/>
                    <a:pt x="20652" y="0"/>
                    <a:pt x="13309" y="0"/>
                  </a:cubicBezTo>
                  <a:cubicBezTo>
                    <a:pt x="5990" y="0"/>
                    <a:pt x="0" y="1654"/>
                    <a:pt x="0" y="3685"/>
                  </a:cubicBezTo>
                  <a:cubicBezTo>
                    <a:pt x="0" y="5715"/>
                    <a:pt x="5990" y="7369"/>
                    <a:pt x="13309" y="7369"/>
                  </a:cubicBezTo>
                  <a:lnTo>
                    <a:pt x="13309" y="7369"/>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0" name="Google Shape;26640;p127">
              <a:extLst>
                <a:ext uri="{FF2B5EF4-FFF2-40B4-BE49-F238E27FC236}">
                  <a16:creationId xmlns:a16="http://schemas.microsoft.com/office/drawing/2014/main" id="{59722E30-D670-D52D-987C-30FED38DC46D}"/>
                </a:ext>
              </a:extLst>
            </p:cNvPr>
            <p:cNvSpPr/>
            <p:nvPr/>
          </p:nvSpPr>
          <p:spPr>
            <a:xfrm>
              <a:off x="3272173" y="3387926"/>
              <a:ext cx="616666" cy="889337"/>
            </a:xfrm>
            <a:custGeom>
              <a:avLst/>
              <a:gdLst/>
              <a:ahLst/>
              <a:cxnLst/>
              <a:rect l="l" t="t" r="r" b="b"/>
              <a:pathLst>
                <a:path w="34688" h="50026" extrusionOk="0">
                  <a:moveTo>
                    <a:pt x="17344" y="50026"/>
                  </a:moveTo>
                  <a:cubicBezTo>
                    <a:pt x="22908" y="50026"/>
                    <a:pt x="27569" y="48447"/>
                    <a:pt x="28572" y="46366"/>
                  </a:cubicBezTo>
                  <a:cubicBezTo>
                    <a:pt x="29800" y="43785"/>
                    <a:pt x="31981" y="24687"/>
                    <a:pt x="33484" y="11053"/>
                  </a:cubicBezTo>
                  <a:cubicBezTo>
                    <a:pt x="33986" y="6491"/>
                    <a:pt x="34412" y="2507"/>
                    <a:pt x="34687" y="0"/>
                  </a:cubicBezTo>
                  <a:lnTo>
                    <a:pt x="0" y="0"/>
                  </a:lnTo>
                  <a:cubicBezTo>
                    <a:pt x="1153" y="9950"/>
                    <a:pt x="4487" y="42933"/>
                    <a:pt x="6141" y="46366"/>
                  </a:cubicBezTo>
                  <a:cubicBezTo>
                    <a:pt x="7143" y="48447"/>
                    <a:pt x="11780" y="50026"/>
                    <a:pt x="17344" y="50026"/>
                  </a:cubicBezTo>
                  <a:lnTo>
                    <a:pt x="17344" y="5002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1" name="Google Shape;26641;p127">
              <a:extLst>
                <a:ext uri="{FF2B5EF4-FFF2-40B4-BE49-F238E27FC236}">
                  <a16:creationId xmlns:a16="http://schemas.microsoft.com/office/drawing/2014/main" id="{D1B57C6E-8341-55F3-E212-5649A01326FB}"/>
                </a:ext>
              </a:extLst>
            </p:cNvPr>
            <p:cNvSpPr/>
            <p:nvPr/>
          </p:nvSpPr>
          <p:spPr>
            <a:xfrm>
              <a:off x="3240530" y="3358079"/>
              <a:ext cx="474090" cy="919186"/>
            </a:xfrm>
            <a:custGeom>
              <a:avLst/>
              <a:gdLst/>
              <a:ahLst/>
              <a:cxnLst/>
              <a:rect l="l" t="t" r="r" b="b"/>
              <a:pathLst>
                <a:path w="26668" h="51705" extrusionOk="0">
                  <a:moveTo>
                    <a:pt x="19124" y="51705"/>
                  </a:moveTo>
                  <a:cubicBezTo>
                    <a:pt x="22031" y="51705"/>
                    <a:pt x="24663" y="51278"/>
                    <a:pt x="26668" y="50577"/>
                  </a:cubicBezTo>
                  <a:cubicBezTo>
                    <a:pt x="4262" y="46141"/>
                    <a:pt x="1" y="13559"/>
                    <a:pt x="12582" y="1404"/>
                  </a:cubicBezTo>
                  <a:cubicBezTo>
                    <a:pt x="12557" y="1378"/>
                    <a:pt x="6517" y="627"/>
                    <a:pt x="1605" y="0"/>
                  </a:cubicBezTo>
                  <a:cubicBezTo>
                    <a:pt x="2457" y="7043"/>
                    <a:pt x="6166" y="44386"/>
                    <a:pt x="7921" y="48045"/>
                  </a:cubicBezTo>
                  <a:cubicBezTo>
                    <a:pt x="8923" y="50126"/>
                    <a:pt x="13560" y="51705"/>
                    <a:pt x="19124" y="51705"/>
                  </a:cubicBezTo>
                  <a:lnTo>
                    <a:pt x="19124" y="51705"/>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2" name="Google Shape;26642;p127">
              <a:extLst>
                <a:ext uri="{FF2B5EF4-FFF2-40B4-BE49-F238E27FC236}">
                  <a16:creationId xmlns:a16="http://schemas.microsoft.com/office/drawing/2014/main" id="{2C1158B9-7641-E293-0C0A-FEAAD73F596C}"/>
                </a:ext>
              </a:extLst>
            </p:cNvPr>
            <p:cNvSpPr/>
            <p:nvPr/>
          </p:nvSpPr>
          <p:spPr>
            <a:xfrm>
              <a:off x="3271728" y="3378558"/>
              <a:ext cx="617999" cy="71750"/>
            </a:xfrm>
            <a:custGeom>
              <a:avLst/>
              <a:gdLst/>
              <a:ahLst/>
              <a:cxnLst/>
              <a:rect l="l" t="t" r="r" b="b"/>
              <a:pathLst>
                <a:path w="34763" h="4036" extrusionOk="0">
                  <a:moveTo>
                    <a:pt x="34662" y="1104"/>
                  </a:moveTo>
                  <a:cubicBezTo>
                    <a:pt x="34712" y="703"/>
                    <a:pt x="34737" y="352"/>
                    <a:pt x="34762" y="1"/>
                  </a:cubicBezTo>
                  <a:cubicBezTo>
                    <a:pt x="33910" y="577"/>
                    <a:pt x="32808" y="1003"/>
                    <a:pt x="31554" y="1354"/>
                  </a:cubicBezTo>
                  <a:cubicBezTo>
                    <a:pt x="29900" y="1931"/>
                    <a:pt x="27745" y="2382"/>
                    <a:pt x="24988" y="2582"/>
                  </a:cubicBezTo>
                  <a:cubicBezTo>
                    <a:pt x="22607" y="2858"/>
                    <a:pt x="19950" y="3008"/>
                    <a:pt x="17168" y="3008"/>
                  </a:cubicBezTo>
                  <a:cubicBezTo>
                    <a:pt x="14361" y="3008"/>
                    <a:pt x="11730" y="2858"/>
                    <a:pt x="9349" y="2582"/>
                  </a:cubicBezTo>
                  <a:cubicBezTo>
                    <a:pt x="6592" y="2382"/>
                    <a:pt x="4436" y="1931"/>
                    <a:pt x="2757" y="1354"/>
                  </a:cubicBezTo>
                  <a:cubicBezTo>
                    <a:pt x="1730" y="1054"/>
                    <a:pt x="777" y="703"/>
                    <a:pt x="0" y="277"/>
                  </a:cubicBezTo>
                  <a:cubicBezTo>
                    <a:pt x="50" y="602"/>
                    <a:pt x="76" y="978"/>
                    <a:pt x="126" y="1354"/>
                  </a:cubicBezTo>
                  <a:cubicBezTo>
                    <a:pt x="878" y="1755"/>
                    <a:pt x="1780" y="2106"/>
                    <a:pt x="2757" y="2382"/>
                  </a:cubicBezTo>
                  <a:cubicBezTo>
                    <a:pt x="4436" y="2958"/>
                    <a:pt x="6592" y="3409"/>
                    <a:pt x="9349" y="3610"/>
                  </a:cubicBezTo>
                  <a:cubicBezTo>
                    <a:pt x="11730" y="3886"/>
                    <a:pt x="14361" y="4036"/>
                    <a:pt x="17168" y="4036"/>
                  </a:cubicBezTo>
                  <a:cubicBezTo>
                    <a:pt x="19950" y="4036"/>
                    <a:pt x="22607" y="3886"/>
                    <a:pt x="24988" y="3610"/>
                  </a:cubicBezTo>
                  <a:cubicBezTo>
                    <a:pt x="27745" y="3409"/>
                    <a:pt x="29900" y="2958"/>
                    <a:pt x="31554" y="2382"/>
                  </a:cubicBezTo>
                  <a:cubicBezTo>
                    <a:pt x="32757" y="2031"/>
                    <a:pt x="33810" y="1630"/>
                    <a:pt x="34662" y="1104"/>
                  </a:cubicBezTo>
                  <a:lnTo>
                    <a:pt x="34662" y="1104"/>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3" name="Google Shape;26643;p127">
              <a:extLst>
                <a:ext uri="{FF2B5EF4-FFF2-40B4-BE49-F238E27FC236}">
                  <a16:creationId xmlns:a16="http://schemas.microsoft.com/office/drawing/2014/main" id="{9E7427DC-901A-057F-4E31-9E775EFC3189}"/>
                </a:ext>
              </a:extLst>
            </p:cNvPr>
            <p:cNvSpPr/>
            <p:nvPr/>
          </p:nvSpPr>
          <p:spPr>
            <a:xfrm>
              <a:off x="3232069" y="3316642"/>
              <a:ext cx="697305" cy="122540"/>
            </a:xfrm>
            <a:custGeom>
              <a:avLst/>
              <a:gdLst/>
              <a:ahLst/>
              <a:cxnLst/>
              <a:rect l="l" t="t" r="r" b="b"/>
              <a:pathLst>
                <a:path w="39224" h="6893" extrusionOk="0">
                  <a:moveTo>
                    <a:pt x="1304" y="0"/>
                  </a:moveTo>
                  <a:cubicBezTo>
                    <a:pt x="778" y="351"/>
                    <a:pt x="452" y="928"/>
                    <a:pt x="452" y="1579"/>
                  </a:cubicBezTo>
                  <a:cubicBezTo>
                    <a:pt x="452" y="2757"/>
                    <a:pt x="1855" y="3910"/>
                    <a:pt x="2808" y="4411"/>
                  </a:cubicBezTo>
                  <a:cubicBezTo>
                    <a:pt x="5665" y="5865"/>
                    <a:pt x="12106" y="6892"/>
                    <a:pt x="19600" y="6892"/>
                  </a:cubicBezTo>
                  <a:cubicBezTo>
                    <a:pt x="27094" y="6892"/>
                    <a:pt x="33560" y="5865"/>
                    <a:pt x="36417" y="4411"/>
                  </a:cubicBezTo>
                  <a:cubicBezTo>
                    <a:pt x="37369" y="3910"/>
                    <a:pt x="38748" y="2757"/>
                    <a:pt x="38748" y="1579"/>
                  </a:cubicBezTo>
                  <a:cubicBezTo>
                    <a:pt x="38748" y="928"/>
                    <a:pt x="38422" y="351"/>
                    <a:pt x="37921" y="0"/>
                  </a:cubicBezTo>
                  <a:cubicBezTo>
                    <a:pt x="39224" y="3935"/>
                    <a:pt x="21053" y="4537"/>
                    <a:pt x="19600" y="4537"/>
                  </a:cubicBezTo>
                  <a:cubicBezTo>
                    <a:pt x="18146" y="4537"/>
                    <a:pt x="1" y="3935"/>
                    <a:pt x="1304" y="0"/>
                  </a:cubicBezTo>
                  <a:lnTo>
                    <a:pt x="1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4" name="Google Shape;26644;p127">
              <a:extLst>
                <a:ext uri="{FF2B5EF4-FFF2-40B4-BE49-F238E27FC236}">
                  <a16:creationId xmlns:a16="http://schemas.microsoft.com/office/drawing/2014/main" id="{2554DCAA-2A42-B723-28D1-34CA2F02BF57}"/>
                </a:ext>
              </a:extLst>
            </p:cNvPr>
            <p:cNvSpPr/>
            <p:nvPr/>
          </p:nvSpPr>
          <p:spPr>
            <a:xfrm>
              <a:off x="3277079" y="3150448"/>
              <a:ext cx="602391" cy="246858"/>
            </a:xfrm>
            <a:custGeom>
              <a:avLst/>
              <a:gdLst/>
              <a:ahLst/>
              <a:cxnLst/>
              <a:rect l="l" t="t" r="r" b="b"/>
              <a:pathLst>
                <a:path w="33885" h="13886" extrusionOk="0">
                  <a:moveTo>
                    <a:pt x="33735" y="11530"/>
                  </a:moveTo>
                  <a:cubicBezTo>
                    <a:pt x="33835" y="11354"/>
                    <a:pt x="33885" y="11129"/>
                    <a:pt x="33885" y="10903"/>
                  </a:cubicBezTo>
                  <a:cubicBezTo>
                    <a:pt x="33885" y="10226"/>
                    <a:pt x="33359" y="9700"/>
                    <a:pt x="32682" y="9700"/>
                  </a:cubicBezTo>
                  <a:cubicBezTo>
                    <a:pt x="32557" y="9700"/>
                    <a:pt x="32456" y="9700"/>
                    <a:pt x="32356" y="9750"/>
                  </a:cubicBezTo>
                  <a:lnTo>
                    <a:pt x="32356" y="9650"/>
                  </a:lnTo>
                  <a:cubicBezTo>
                    <a:pt x="32356" y="8873"/>
                    <a:pt x="31705" y="8246"/>
                    <a:pt x="30928" y="8246"/>
                  </a:cubicBezTo>
                  <a:cubicBezTo>
                    <a:pt x="30627" y="8246"/>
                    <a:pt x="30351" y="8322"/>
                    <a:pt x="30126" y="8472"/>
                  </a:cubicBezTo>
                  <a:cubicBezTo>
                    <a:pt x="30000" y="7394"/>
                    <a:pt x="29148" y="6542"/>
                    <a:pt x="28095" y="6367"/>
                  </a:cubicBezTo>
                  <a:cubicBezTo>
                    <a:pt x="27895" y="4487"/>
                    <a:pt x="26291" y="3008"/>
                    <a:pt x="24336" y="3008"/>
                  </a:cubicBezTo>
                  <a:cubicBezTo>
                    <a:pt x="23910" y="3008"/>
                    <a:pt x="23484" y="3109"/>
                    <a:pt x="23083" y="3234"/>
                  </a:cubicBezTo>
                  <a:cubicBezTo>
                    <a:pt x="22281" y="1329"/>
                    <a:pt x="20401" y="1"/>
                    <a:pt x="18196" y="1"/>
                  </a:cubicBezTo>
                  <a:cubicBezTo>
                    <a:pt x="15965" y="1"/>
                    <a:pt x="14010" y="1404"/>
                    <a:pt x="13233" y="3359"/>
                  </a:cubicBezTo>
                  <a:cubicBezTo>
                    <a:pt x="12657" y="3008"/>
                    <a:pt x="11980" y="2808"/>
                    <a:pt x="11253" y="2808"/>
                  </a:cubicBezTo>
                  <a:cubicBezTo>
                    <a:pt x="9599" y="2808"/>
                    <a:pt x="8171" y="3885"/>
                    <a:pt x="7644" y="5389"/>
                  </a:cubicBezTo>
                  <a:cubicBezTo>
                    <a:pt x="7243" y="5164"/>
                    <a:pt x="6767" y="5038"/>
                    <a:pt x="6266" y="5038"/>
                  </a:cubicBezTo>
                  <a:cubicBezTo>
                    <a:pt x="4762" y="5038"/>
                    <a:pt x="3559" y="6166"/>
                    <a:pt x="3459" y="7645"/>
                  </a:cubicBezTo>
                  <a:cubicBezTo>
                    <a:pt x="3283" y="7570"/>
                    <a:pt x="3083" y="7520"/>
                    <a:pt x="2882" y="7520"/>
                  </a:cubicBezTo>
                  <a:cubicBezTo>
                    <a:pt x="1980" y="7520"/>
                    <a:pt x="1228" y="8271"/>
                    <a:pt x="1228" y="9149"/>
                  </a:cubicBezTo>
                  <a:cubicBezTo>
                    <a:pt x="1228" y="9199"/>
                    <a:pt x="1228" y="9249"/>
                    <a:pt x="1253" y="9299"/>
                  </a:cubicBezTo>
                  <a:cubicBezTo>
                    <a:pt x="551" y="9299"/>
                    <a:pt x="0" y="9850"/>
                    <a:pt x="0" y="10552"/>
                  </a:cubicBezTo>
                  <a:cubicBezTo>
                    <a:pt x="0" y="10953"/>
                    <a:pt x="176" y="11329"/>
                    <a:pt x="476" y="11555"/>
                  </a:cubicBezTo>
                  <a:cubicBezTo>
                    <a:pt x="4887" y="13535"/>
                    <a:pt x="15965" y="13886"/>
                    <a:pt x="17068" y="13886"/>
                  </a:cubicBezTo>
                  <a:cubicBezTo>
                    <a:pt x="18196" y="13886"/>
                    <a:pt x="29374" y="13535"/>
                    <a:pt x="33735" y="11530"/>
                  </a:cubicBezTo>
                  <a:lnTo>
                    <a:pt x="33735" y="1153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5" name="Google Shape;26645;p127">
              <a:extLst>
                <a:ext uri="{FF2B5EF4-FFF2-40B4-BE49-F238E27FC236}">
                  <a16:creationId xmlns:a16="http://schemas.microsoft.com/office/drawing/2014/main" id="{2C4D9579-D0D6-9EFD-8068-8B2EDE4E118D}"/>
                </a:ext>
              </a:extLst>
            </p:cNvPr>
            <p:cNvSpPr/>
            <p:nvPr/>
          </p:nvSpPr>
          <p:spPr>
            <a:xfrm>
              <a:off x="3277079" y="3200347"/>
              <a:ext cx="602391" cy="196957"/>
            </a:xfrm>
            <a:custGeom>
              <a:avLst/>
              <a:gdLst/>
              <a:ahLst/>
              <a:cxnLst/>
              <a:rect l="l" t="t" r="r" b="b"/>
              <a:pathLst>
                <a:path w="33885" h="11079" extrusionOk="0">
                  <a:moveTo>
                    <a:pt x="33735" y="8723"/>
                  </a:moveTo>
                  <a:cubicBezTo>
                    <a:pt x="33835" y="8547"/>
                    <a:pt x="33885" y="8322"/>
                    <a:pt x="33885" y="8096"/>
                  </a:cubicBezTo>
                  <a:cubicBezTo>
                    <a:pt x="33885" y="7419"/>
                    <a:pt x="33359" y="6893"/>
                    <a:pt x="32682" y="6893"/>
                  </a:cubicBezTo>
                  <a:cubicBezTo>
                    <a:pt x="32557" y="6893"/>
                    <a:pt x="32456" y="6893"/>
                    <a:pt x="32356" y="6943"/>
                  </a:cubicBezTo>
                  <a:lnTo>
                    <a:pt x="32356" y="6843"/>
                  </a:lnTo>
                  <a:cubicBezTo>
                    <a:pt x="32356" y="6467"/>
                    <a:pt x="32206" y="6116"/>
                    <a:pt x="31955" y="5865"/>
                  </a:cubicBezTo>
                  <a:cubicBezTo>
                    <a:pt x="31955" y="6417"/>
                    <a:pt x="31629" y="7119"/>
                    <a:pt x="30627" y="7845"/>
                  </a:cubicBezTo>
                  <a:cubicBezTo>
                    <a:pt x="28221" y="9575"/>
                    <a:pt x="27594" y="6216"/>
                    <a:pt x="27594" y="6216"/>
                  </a:cubicBezTo>
                  <a:cubicBezTo>
                    <a:pt x="27594" y="6216"/>
                    <a:pt x="24386" y="9550"/>
                    <a:pt x="19173" y="9625"/>
                  </a:cubicBezTo>
                  <a:cubicBezTo>
                    <a:pt x="13985" y="9750"/>
                    <a:pt x="16266" y="5114"/>
                    <a:pt x="16266" y="5114"/>
                  </a:cubicBezTo>
                  <a:cubicBezTo>
                    <a:pt x="16266" y="5114"/>
                    <a:pt x="12356" y="7018"/>
                    <a:pt x="11153" y="4612"/>
                  </a:cubicBezTo>
                  <a:cubicBezTo>
                    <a:pt x="9950" y="2231"/>
                    <a:pt x="13233" y="552"/>
                    <a:pt x="13233" y="552"/>
                  </a:cubicBezTo>
                  <a:cubicBezTo>
                    <a:pt x="12657" y="201"/>
                    <a:pt x="11980" y="1"/>
                    <a:pt x="11253" y="1"/>
                  </a:cubicBezTo>
                  <a:cubicBezTo>
                    <a:pt x="9599" y="1"/>
                    <a:pt x="8171" y="1078"/>
                    <a:pt x="7644" y="2582"/>
                  </a:cubicBezTo>
                  <a:cubicBezTo>
                    <a:pt x="7243" y="2357"/>
                    <a:pt x="6767" y="2231"/>
                    <a:pt x="6266" y="2231"/>
                  </a:cubicBezTo>
                  <a:cubicBezTo>
                    <a:pt x="4762" y="2231"/>
                    <a:pt x="3559" y="3359"/>
                    <a:pt x="3459" y="4838"/>
                  </a:cubicBezTo>
                  <a:cubicBezTo>
                    <a:pt x="3283" y="4763"/>
                    <a:pt x="3083" y="4713"/>
                    <a:pt x="2882" y="4713"/>
                  </a:cubicBezTo>
                  <a:cubicBezTo>
                    <a:pt x="1980" y="4713"/>
                    <a:pt x="1228" y="5464"/>
                    <a:pt x="1228" y="6342"/>
                  </a:cubicBezTo>
                  <a:cubicBezTo>
                    <a:pt x="1228" y="6392"/>
                    <a:pt x="1228" y="6442"/>
                    <a:pt x="1253" y="6492"/>
                  </a:cubicBezTo>
                  <a:cubicBezTo>
                    <a:pt x="551" y="6492"/>
                    <a:pt x="0" y="7043"/>
                    <a:pt x="0" y="7745"/>
                  </a:cubicBezTo>
                  <a:cubicBezTo>
                    <a:pt x="0" y="8146"/>
                    <a:pt x="176" y="8522"/>
                    <a:pt x="476" y="8748"/>
                  </a:cubicBezTo>
                  <a:cubicBezTo>
                    <a:pt x="4887" y="10728"/>
                    <a:pt x="15965" y="11079"/>
                    <a:pt x="17068" y="11079"/>
                  </a:cubicBezTo>
                  <a:cubicBezTo>
                    <a:pt x="18196" y="11079"/>
                    <a:pt x="29374" y="10728"/>
                    <a:pt x="33735" y="8723"/>
                  </a:cubicBezTo>
                  <a:lnTo>
                    <a:pt x="33735" y="872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6" name="Google Shape;26646;p127">
              <a:extLst>
                <a:ext uri="{FF2B5EF4-FFF2-40B4-BE49-F238E27FC236}">
                  <a16:creationId xmlns:a16="http://schemas.microsoft.com/office/drawing/2014/main" id="{FADB65E1-7EC3-3E8B-4E5F-9E4DDB701311}"/>
                </a:ext>
              </a:extLst>
            </p:cNvPr>
            <p:cNvSpPr/>
            <p:nvPr/>
          </p:nvSpPr>
          <p:spPr>
            <a:xfrm>
              <a:off x="3274395" y="3339360"/>
              <a:ext cx="609093" cy="57937"/>
            </a:xfrm>
            <a:custGeom>
              <a:avLst/>
              <a:gdLst/>
              <a:ahLst/>
              <a:cxnLst/>
              <a:rect l="l" t="t" r="r" b="b"/>
              <a:pathLst>
                <a:path w="34262" h="3259" extrusionOk="0">
                  <a:moveTo>
                    <a:pt x="34111" y="878"/>
                  </a:moveTo>
                  <a:cubicBezTo>
                    <a:pt x="34211" y="677"/>
                    <a:pt x="34262" y="477"/>
                    <a:pt x="34262" y="251"/>
                  </a:cubicBezTo>
                  <a:lnTo>
                    <a:pt x="34262" y="151"/>
                  </a:lnTo>
                  <a:cubicBezTo>
                    <a:pt x="29976" y="2231"/>
                    <a:pt x="18422" y="2607"/>
                    <a:pt x="17269" y="2607"/>
                  </a:cubicBezTo>
                  <a:cubicBezTo>
                    <a:pt x="16091" y="2607"/>
                    <a:pt x="4036" y="2206"/>
                    <a:pt x="1" y="0"/>
                  </a:cubicBezTo>
                  <a:cubicBezTo>
                    <a:pt x="1" y="376"/>
                    <a:pt x="201" y="677"/>
                    <a:pt x="477" y="903"/>
                  </a:cubicBezTo>
                  <a:cubicBezTo>
                    <a:pt x="4938" y="2908"/>
                    <a:pt x="16116" y="3259"/>
                    <a:pt x="17269" y="3259"/>
                  </a:cubicBezTo>
                  <a:cubicBezTo>
                    <a:pt x="18397" y="3259"/>
                    <a:pt x="29700" y="2883"/>
                    <a:pt x="34111" y="878"/>
                  </a:cubicBezTo>
                  <a:lnTo>
                    <a:pt x="34111" y="87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7" name="Google Shape;26647;p127">
              <a:extLst>
                <a:ext uri="{FF2B5EF4-FFF2-40B4-BE49-F238E27FC236}">
                  <a16:creationId xmlns:a16="http://schemas.microsoft.com/office/drawing/2014/main" id="{06B0EC20-FF34-4083-4D0F-68A5C79BEC1A}"/>
                </a:ext>
              </a:extLst>
            </p:cNvPr>
            <p:cNvSpPr/>
            <p:nvPr/>
          </p:nvSpPr>
          <p:spPr>
            <a:xfrm>
              <a:off x="3584046" y="3229305"/>
              <a:ext cx="11146" cy="9831"/>
            </a:xfrm>
            <a:custGeom>
              <a:avLst/>
              <a:gdLst/>
              <a:ahLst/>
              <a:cxnLst/>
              <a:rect l="l" t="t" r="r" b="b"/>
              <a:pathLst>
                <a:path w="627" h="553" extrusionOk="0">
                  <a:moveTo>
                    <a:pt x="276" y="26"/>
                  </a:moveTo>
                  <a:cubicBezTo>
                    <a:pt x="426" y="1"/>
                    <a:pt x="577" y="101"/>
                    <a:pt x="602" y="251"/>
                  </a:cubicBezTo>
                  <a:cubicBezTo>
                    <a:pt x="627" y="377"/>
                    <a:pt x="502" y="502"/>
                    <a:pt x="351" y="527"/>
                  </a:cubicBezTo>
                  <a:cubicBezTo>
                    <a:pt x="201" y="552"/>
                    <a:pt x="25" y="452"/>
                    <a:pt x="25" y="327"/>
                  </a:cubicBezTo>
                  <a:cubicBezTo>
                    <a:pt x="0" y="201"/>
                    <a:pt x="126" y="51"/>
                    <a:pt x="276" y="26"/>
                  </a:cubicBezTo>
                  <a:lnTo>
                    <a:pt x="276" y="26"/>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3" name="Google Shape;26648;p127">
              <a:extLst>
                <a:ext uri="{FF2B5EF4-FFF2-40B4-BE49-F238E27FC236}">
                  <a16:creationId xmlns:a16="http://schemas.microsoft.com/office/drawing/2014/main" id="{020D88BB-837E-BB2E-664D-CC4860B9BA98}"/>
                </a:ext>
              </a:extLst>
            </p:cNvPr>
            <p:cNvSpPr/>
            <p:nvPr/>
          </p:nvSpPr>
          <p:spPr>
            <a:xfrm>
              <a:off x="3388450" y="3292572"/>
              <a:ext cx="15609" cy="13386"/>
            </a:xfrm>
            <a:custGeom>
              <a:avLst/>
              <a:gdLst/>
              <a:ahLst/>
              <a:cxnLst/>
              <a:rect l="l" t="t" r="r" b="b"/>
              <a:pathLst>
                <a:path w="878" h="753" extrusionOk="0">
                  <a:moveTo>
                    <a:pt x="377" y="51"/>
                  </a:moveTo>
                  <a:cubicBezTo>
                    <a:pt x="627" y="1"/>
                    <a:pt x="828" y="126"/>
                    <a:pt x="853" y="327"/>
                  </a:cubicBezTo>
                  <a:cubicBezTo>
                    <a:pt x="878" y="502"/>
                    <a:pt x="703" y="703"/>
                    <a:pt x="477" y="728"/>
                  </a:cubicBezTo>
                  <a:cubicBezTo>
                    <a:pt x="251" y="753"/>
                    <a:pt x="51" y="627"/>
                    <a:pt x="26" y="452"/>
                  </a:cubicBezTo>
                  <a:cubicBezTo>
                    <a:pt x="1" y="251"/>
                    <a:pt x="151" y="76"/>
                    <a:pt x="377" y="51"/>
                  </a:cubicBezTo>
                  <a:lnTo>
                    <a:pt x="377" y="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4" name="Google Shape;26649;p127">
              <a:extLst>
                <a:ext uri="{FF2B5EF4-FFF2-40B4-BE49-F238E27FC236}">
                  <a16:creationId xmlns:a16="http://schemas.microsoft.com/office/drawing/2014/main" id="{9F8143CF-85F3-65A9-2BF3-B81E3FF79DE9}"/>
                </a:ext>
              </a:extLst>
            </p:cNvPr>
            <p:cNvSpPr/>
            <p:nvPr/>
          </p:nvSpPr>
          <p:spPr>
            <a:xfrm>
              <a:off x="3435682" y="3234656"/>
              <a:ext cx="15609" cy="13386"/>
            </a:xfrm>
            <a:custGeom>
              <a:avLst/>
              <a:gdLst/>
              <a:ahLst/>
              <a:cxnLst/>
              <a:rect l="l" t="t" r="r" b="b"/>
              <a:pathLst>
                <a:path w="878" h="753" extrusionOk="0">
                  <a:moveTo>
                    <a:pt x="376" y="51"/>
                  </a:moveTo>
                  <a:cubicBezTo>
                    <a:pt x="602" y="1"/>
                    <a:pt x="802" y="126"/>
                    <a:pt x="853" y="326"/>
                  </a:cubicBezTo>
                  <a:cubicBezTo>
                    <a:pt x="878" y="527"/>
                    <a:pt x="702" y="702"/>
                    <a:pt x="477" y="727"/>
                  </a:cubicBezTo>
                  <a:cubicBezTo>
                    <a:pt x="251" y="753"/>
                    <a:pt x="51" y="627"/>
                    <a:pt x="25" y="452"/>
                  </a:cubicBezTo>
                  <a:cubicBezTo>
                    <a:pt x="0" y="251"/>
                    <a:pt x="151" y="76"/>
                    <a:pt x="376" y="51"/>
                  </a:cubicBezTo>
                  <a:lnTo>
                    <a:pt x="376" y="5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5" name="Google Shape;26650;p127">
              <a:extLst>
                <a:ext uri="{FF2B5EF4-FFF2-40B4-BE49-F238E27FC236}">
                  <a16:creationId xmlns:a16="http://schemas.microsoft.com/office/drawing/2014/main" id="{3BFC8528-6460-FF0B-88AB-06113737E679}"/>
                </a:ext>
              </a:extLst>
            </p:cNvPr>
            <p:cNvSpPr/>
            <p:nvPr/>
          </p:nvSpPr>
          <p:spPr>
            <a:xfrm>
              <a:off x="3616559" y="3219955"/>
              <a:ext cx="15626" cy="12942"/>
            </a:xfrm>
            <a:custGeom>
              <a:avLst/>
              <a:gdLst/>
              <a:ahLst/>
              <a:cxnLst/>
              <a:rect l="l" t="t" r="r" b="b"/>
              <a:pathLst>
                <a:path w="879" h="728" extrusionOk="0">
                  <a:moveTo>
                    <a:pt x="377" y="26"/>
                  </a:moveTo>
                  <a:cubicBezTo>
                    <a:pt x="602" y="1"/>
                    <a:pt x="828" y="101"/>
                    <a:pt x="853" y="301"/>
                  </a:cubicBezTo>
                  <a:cubicBezTo>
                    <a:pt x="878" y="502"/>
                    <a:pt x="728" y="677"/>
                    <a:pt x="502" y="727"/>
                  </a:cubicBezTo>
                  <a:cubicBezTo>
                    <a:pt x="277" y="727"/>
                    <a:pt x="51" y="627"/>
                    <a:pt x="26" y="427"/>
                  </a:cubicBezTo>
                  <a:cubicBezTo>
                    <a:pt x="1" y="226"/>
                    <a:pt x="151" y="51"/>
                    <a:pt x="377" y="26"/>
                  </a:cubicBezTo>
                  <a:lnTo>
                    <a:pt x="377"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6" name="Google Shape;26651;p127">
              <a:extLst>
                <a:ext uri="{FF2B5EF4-FFF2-40B4-BE49-F238E27FC236}">
                  <a16:creationId xmlns:a16="http://schemas.microsoft.com/office/drawing/2014/main" id="{9E266F93-95DD-79E1-EE8B-53408185E2B1}"/>
                </a:ext>
              </a:extLst>
            </p:cNvPr>
            <p:cNvSpPr/>
            <p:nvPr/>
          </p:nvSpPr>
          <p:spPr>
            <a:xfrm>
              <a:off x="3564438" y="3195903"/>
              <a:ext cx="22293" cy="20960"/>
            </a:xfrm>
            <a:custGeom>
              <a:avLst/>
              <a:gdLst/>
              <a:ahLst/>
              <a:cxnLst/>
              <a:rect l="l" t="t" r="r" b="b"/>
              <a:pathLst>
                <a:path w="1254" h="1179" extrusionOk="0">
                  <a:moveTo>
                    <a:pt x="928" y="201"/>
                  </a:moveTo>
                  <a:cubicBezTo>
                    <a:pt x="1179" y="426"/>
                    <a:pt x="1254" y="777"/>
                    <a:pt x="1078" y="978"/>
                  </a:cubicBezTo>
                  <a:cubicBezTo>
                    <a:pt x="878" y="1178"/>
                    <a:pt x="552" y="1178"/>
                    <a:pt x="301" y="978"/>
                  </a:cubicBezTo>
                  <a:cubicBezTo>
                    <a:pt x="51" y="777"/>
                    <a:pt x="1" y="426"/>
                    <a:pt x="176" y="226"/>
                  </a:cubicBezTo>
                  <a:cubicBezTo>
                    <a:pt x="351" y="0"/>
                    <a:pt x="677" y="0"/>
                    <a:pt x="928" y="201"/>
                  </a:cubicBezTo>
                  <a:lnTo>
                    <a:pt x="928" y="20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7" name="Google Shape;26652;p127">
              <a:extLst>
                <a:ext uri="{FF2B5EF4-FFF2-40B4-BE49-F238E27FC236}">
                  <a16:creationId xmlns:a16="http://schemas.microsoft.com/office/drawing/2014/main" id="{A3155E31-683F-8302-BDE7-F14C4BDCD701}"/>
                </a:ext>
              </a:extLst>
            </p:cNvPr>
            <p:cNvSpPr/>
            <p:nvPr/>
          </p:nvSpPr>
          <p:spPr>
            <a:xfrm>
              <a:off x="3593396" y="3289461"/>
              <a:ext cx="15609" cy="13386"/>
            </a:xfrm>
            <a:custGeom>
              <a:avLst/>
              <a:gdLst/>
              <a:ahLst/>
              <a:cxnLst/>
              <a:rect l="l" t="t" r="r" b="b"/>
              <a:pathLst>
                <a:path w="878" h="753" extrusionOk="0">
                  <a:moveTo>
                    <a:pt x="377" y="25"/>
                  </a:moveTo>
                  <a:cubicBezTo>
                    <a:pt x="602" y="0"/>
                    <a:pt x="803" y="126"/>
                    <a:pt x="853" y="301"/>
                  </a:cubicBezTo>
                  <a:cubicBezTo>
                    <a:pt x="878" y="502"/>
                    <a:pt x="702" y="677"/>
                    <a:pt x="477" y="702"/>
                  </a:cubicBezTo>
                  <a:cubicBezTo>
                    <a:pt x="251" y="752"/>
                    <a:pt x="51" y="627"/>
                    <a:pt x="26" y="426"/>
                  </a:cubicBezTo>
                  <a:cubicBezTo>
                    <a:pt x="1" y="251"/>
                    <a:pt x="151" y="50"/>
                    <a:pt x="377" y="25"/>
                  </a:cubicBezTo>
                  <a:lnTo>
                    <a:pt x="377" y="2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8" name="Google Shape;26653;p127">
              <a:extLst>
                <a:ext uri="{FF2B5EF4-FFF2-40B4-BE49-F238E27FC236}">
                  <a16:creationId xmlns:a16="http://schemas.microsoft.com/office/drawing/2014/main" id="{BFDD9CE5-2495-E8A8-3D4F-241C8C15188A}"/>
                </a:ext>
              </a:extLst>
            </p:cNvPr>
            <p:cNvSpPr/>
            <p:nvPr/>
          </p:nvSpPr>
          <p:spPr>
            <a:xfrm>
              <a:off x="3409391" y="3267187"/>
              <a:ext cx="22293" cy="20960"/>
            </a:xfrm>
            <a:custGeom>
              <a:avLst/>
              <a:gdLst/>
              <a:ahLst/>
              <a:cxnLst/>
              <a:rect l="l" t="t" r="r" b="b"/>
              <a:pathLst>
                <a:path w="1254" h="1179" extrusionOk="0">
                  <a:moveTo>
                    <a:pt x="953" y="226"/>
                  </a:moveTo>
                  <a:cubicBezTo>
                    <a:pt x="1204" y="426"/>
                    <a:pt x="1254" y="777"/>
                    <a:pt x="1078" y="978"/>
                  </a:cubicBezTo>
                  <a:cubicBezTo>
                    <a:pt x="903" y="1178"/>
                    <a:pt x="552" y="1178"/>
                    <a:pt x="301" y="978"/>
                  </a:cubicBezTo>
                  <a:cubicBezTo>
                    <a:pt x="51" y="777"/>
                    <a:pt x="1" y="426"/>
                    <a:pt x="176" y="226"/>
                  </a:cubicBezTo>
                  <a:cubicBezTo>
                    <a:pt x="352" y="0"/>
                    <a:pt x="702" y="0"/>
                    <a:pt x="953" y="226"/>
                  </a:cubicBezTo>
                  <a:lnTo>
                    <a:pt x="953" y="226"/>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9" name="Google Shape;26654;p127">
              <a:extLst>
                <a:ext uri="{FF2B5EF4-FFF2-40B4-BE49-F238E27FC236}">
                  <a16:creationId xmlns:a16="http://schemas.microsoft.com/office/drawing/2014/main" id="{9E1D41C6-AEB7-F142-314B-67094121DCC8}"/>
                </a:ext>
              </a:extLst>
            </p:cNvPr>
            <p:cNvSpPr/>
            <p:nvPr/>
          </p:nvSpPr>
          <p:spPr>
            <a:xfrm>
              <a:off x="3557754" y="3266743"/>
              <a:ext cx="22293" cy="20960"/>
            </a:xfrm>
            <a:custGeom>
              <a:avLst/>
              <a:gdLst/>
              <a:ahLst/>
              <a:cxnLst/>
              <a:rect l="l" t="t" r="r" b="b"/>
              <a:pathLst>
                <a:path w="1254" h="1179" extrusionOk="0">
                  <a:moveTo>
                    <a:pt x="953" y="201"/>
                  </a:moveTo>
                  <a:cubicBezTo>
                    <a:pt x="1204" y="426"/>
                    <a:pt x="1254" y="752"/>
                    <a:pt x="1078" y="953"/>
                  </a:cubicBezTo>
                  <a:cubicBezTo>
                    <a:pt x="903" y="1178"/>
                    <a:pt x="577" y="1178"/>
                    <a:pt x="326" y="953"/>
                  </a:cubicBezTo>
                  <a:cubicBezTo>
                    <a:pt x="51" y="752"/>
                    <a:pt x="1" y="426"/>
                    <a:pt x="176" y="201"/>
                  </a:cubicBezTo>
                  <a:cubicBezTo>
                    <a:pt x="352" y="0"/>
                    <a:pt x="702" y="0"/>
                    <a:pt x="953" y="201"/>
                  </a:cubicBezTo>
                  <a:lnTo>
                    <a:pt x="953" y="20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0" name="Google Shape;26655;p127">
              <a:extLst>
                <a:ext uri="{FF2B5EF4-FFF2-40B4-BE49-F238E27FC236}">
                  <a16:creationId xmlns:a16="http://schemas.microsoft.com/office/drawing/2014/main" id="{8BD5588B-CFE1-E202-B692-87370F7D7CA8}"/>
                </a:ext>
              </a:extLst>
            </p:cNvPr>
            <p:cNvSpPr/>
            <p:nvPr/>
          </p:nvSpPr>
          <p:spPr>
            <a:xfrm>
              <a:off x="3569345" y="3293906"/>
              <a:ext cx="11146" cy="9387"/>
            </a:xfrm>
            <a:custGeom>
              <a:avLst/>
              <a:gdLst/>
              <a:ahLst/>
              <a:cxnLst/>
              <a:rect l="l" t="t" r="r" b="b"/>
              <a:pathLst>
                <a:path w="627" h="528" extrusionOk="0">
                  <a:moveTo>
                    <a:pt x="276" y="1"/>
                  </a:moveTo>
                  <a:cubicBezTo>
                    <a:pt x="426" y="1"/>
                    <a:pt x="577" y="76"/>
                    <a:pt x="602" y="227"/>
                  </a:cubicBezTo>
                  <a:cubicBezTo>
                    <a:pt x="627" y="352"/>
                    <a:pt x="502" y="477"/>
                    <a:pt x="351" y="502"/>
                  </a:cubicBezTo>
                  <a:cubicBezTo>
                    <a:pt x="176" y="527"/>
                    <a:pt x="25" y="427"/>
                    <a:pt x="25" y="302"/>
                  </a:cubicBezTo>
                  <a:cubicBezTo>
                    <a:pt x="0" y="176"/>
                    <a:pt x="126" y="26"/>
                    <a:pt x="276" y="1"/>
                  </a:cubicBezTo>
                  <a:lnTo>
                    <a:pt x="276" y="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1" name="Google Shape;26656;p127">
              <a:extLst>
                <a:ext uri="{FF2B5EF4-FFF2-40B4-BE49-F238E27FC236}">
                  <a16:creationId xmlns:a16="http://schemas.microsoft.com/office/drawing/2014/main" id="{989A5331-1961-C9EC-6353-29909BB2DC93}"/>
                </a:ext>
              </a:extLst>
            </p:cNvPr>
            <p:cNvSpPr/>
            <p:nvPr/>
          </p:nvSpPr>
          <p:spPr>
            <a:xfrm>
              <a:off x="3612115" y="3263614"/>
              <a:ext cx="11146" cy="10720"/>
            </a:xfrm>
            <a:custGeom>
              <a:avLst/>
              <a:gdLst/>
              <a:ahLst/>
              <a:cxnLst/>
              <a:rect l="l" t="t" r="r" b="b"/>
              <a:pathLst>
                <a:path w="627" h="603" extrusionOk="0">
                  <a:moveTo>
                    <a:pt x="476" y="101"/>
                  </a:moveTo>
                  <a:cubicBezTo>
                    <a:pt x="602" y="201"/>
                    <a:pt x="627" y="377"/>
                    <a:pt x="552" y="477"/>
                  </a:cubicBezTo>
                  <a:cubicBezTo>
                    <a:pt x="451" y="602"/>
                    <a:pt x="301" y="602"/>
                    <a:pt x="151" y="502"/>
                  </a:cubicBezTo>
                  <a:cubicBezTo>
                    <a:pt x="25" y="402"/>
                    <a:pt x="0" y="226"/>
                    <a:pt x="75" y="126"/>
                  </a:cubicBezTo>
                  <a:cubicBezTo>
                    <a:pt x="151" y="1"/>
                    <a:pt x="326" y="1"/>
                    <a:pt x="476" y="101"/>
                  </a:cubicBezTo>
                  <a:lnTo>
                    <a:pt x="476" y="10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2" name="Google Shape;26657;p127">
              <a:extLst>
                <a:ext uri="{FF2B5EF4-FFF2-40B4-BE49-F238E27FC236}">
                  <a16:creationId xmlns:a16="http://schemas.microsoft.com/office/drawing/2014/main" id="{40301E6F-8D0E-1091-8825-C20A62F174F6}"/>
                </a:ext>
              </a:extLst>
            </p:cNvPr>
            <p:cNvSpPr/>
            <p:nvPr/>
          </p:nvSpPr>
          <p:spPr>
            <a:xfrm>
              <a:off x="3373749" y="3273871"/>
              <a:ext cx="11164" cy="10258"/>
            </a:xfrm>
            <a:custGeom>
              <a:avLst/>
              <a:gdLst/>
              <a:ahLst/>
              <a:cxnLst/>
              <a:rect l="l" t="t" r="r" b="b"/>
              <a:pathLst>
                <a:path w="628" h="577" extrusionOk="0">
                  <a:moveTo>
                    <a:pt x="452" y="75"/>
                  </a:moveTo>
                  <a:cubicBezTo>
                    <a:pt x="602" y="201"/>
                    <a:pt x="627" y="351"/>
                    <a:pt x="552" y="476"/>
                  </a:cubicBezTo>
                  <a:cubicBezTo>
                    <a:pt x="452" y="577"/>
                    <a:pt x="276" y="577"/>
                    <a:pt x="151" y="476"/>
                  </a:cubicBezTo>
                  <a:cubicBezTo>
                    <a:pt x="26" y="376"/>
                    <a:pt x="1" y="226"/>
                    <a:pt x="76" y="100"/>
                  </a:cubicBezTo>
                  <a:cubicBezTo>
                    <a:pt x="176" y="0"/>
                    <a:pt x="327" y="0"/>
                    <a:pt x="452" y="75"/>
                  </a:cubicBezTo>
                  <a:lnTo>
                    <a:pt x="452" y="7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3" name="Google Shape;26658;p127">
              <a:extLst>
                <a:ext uri="{FF2B5EF4-FFF2-40B4-BE49-F238E27FC236}">
                  <a16:creationId xmlns:a16="http://schemas.microsoft.com/office/drawing/2014/main" id="{7F5EF4FE-29EE-0956-CBA6-78FA2DCA0B25}"/>
                </a:ext>
              </a:extLst>
            </p:cNvPr>
            <p:cNvSpPr/>
            <p:nvPr/>
          </p:nvSpPr>
          <p:spPr>
            <a:xfrm>
              <a:off x="3656219" y="3232879"/>
              <a:ext cx="11164" cy="10258"/>
            </a:xfrm>
            <a:custGeom>
              <a:avLst/>
              <a:gdLst/>
              <a:ahLst/>
              <a:cxnLst/>
              <a:rect l="l" t="t" r="r" b="b"/>
              <a:pathLst>
                <a:path w="628" h="577" extrusionOk="0">
                  <a:moveTo>
                    <a:pt x="477" y="101"/>
                  </a:moveTo>
                  <a:cubicBezTo>
                    <a:pt x="602" y="201"/>
                    <a:pt x="627" y="376"/>
                    <a:pt x="552" y="477"/>
                  </a:cubicBezTo>
                  <a:cubicBezTo>
                    <a:pt x="452" y="577"/>
                    <a:pt x="276" y="577"/>
                    <a:pt x="176" y="477"/>
                  </a:cubicBezTo>
                  <a:cubicBezTo>
                    <a:pt x="26" y="376"/>
                    <a:pt x="1" y="201"/>
                    <a:pt x="76" y="101"/>
                  </a:cubicBezTo>
                  <a:cubicBezTo>
                    <a:pt x="176" y="0"/>
                    <a:pt x="351" y="0"/>
                    <a:pt x="477" y="101"/>
                  </a:cubicBezTo>
                  <a:lnTo>
                    <a:pt x="477" y="10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4" name="Google Shape;26659;p127">
              <a:extLst>
                <a:ext uri="{FF2B5EF4-FFF2-40B4-BE49-F238E27FC236}">
                  <a16:creationId xmlns:a16="http://schemas.microsoft.com/office/drawing/2014/main" id="{1298A3BD-908A-1013-33D8-EFF76A91C49D}"/>
                </a:ext>
              </a:extLst>
            </p:cNvPr>
            <p:cNvSpPr/>
            <p:nvPr/>
          </p:nvSpPr>
          <p:spPr>
            <a:xfrm>
              <a:off x="3589397" y="3170500"/>
              <a:ext cx="11146" cy="10275"/>
            </a:xfrm>
            <a:custGeom>
              <a:avLst/>
              <a:gdLst/>
              <a:ahLst/>
              <a:cxnLst/>
              <a:rect l="l" t="t" r="r" b="b"/>
              <a:pathLst>
                <a:path w="627" h="578" extrusionOk="0">
                  <a:moveTo>
                    <a:pt x="476" y="76"/>
                  </a:moveTo>
                  <a:cubicBezTo>
                    <a:pt x="602" y="201"/>
                    <a:pt x="627" y="351"/>
                    <a:pt x="526" y="477"/>
                  </a:cubicBezTo>
                  <a:cubicBezTo>
                    <a:pt x="451" y="577"/>
                    <a:pt x="301" y="577"/>
                    <a:pt x="150" y="477"/>
                  </a:cubicBezTo>
                  <a:cubicBezTo>
                    <a:pt x="25" y="377"/>
                    <a:pt x="0" y="201"/>
                    <a:pt x="75" y="101"/>
                  </a:cubicBezTo>
                  <a:cubicBezTo>
                    <a:pt x="150" y="1"/>
                    <a:pt x="326" y="1"/>
                    <a:pt x="476" y="76"/>
                  </a:cubicBezTo>
                  <a:lnTo>
                    <a:pt x="476" y="7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5" name="Google Shape;26660;p127">
              <a:extLst>
                <a:ext uri="{FF2B5EF4-FFF2-40B4-BE49-F238E27FC236}">
                  <a16:creationId xmlns:a16="http://schemas.microsoft.com/office/drawing/2014/main" id="{5D54DB88-D0E4-87A9-A0B2-E13DD7EECC09}"/>
                </a:ext>
              </a:extLst>
            </p:cNvPr>
            <p:cNvSpPr/>
            <p:nvPr/>
          </p:nvSpPr>
          <p:spPr>
            <a:xfrm>
              <a:off x="3522112" y="3225306"/>
              <a:ext cx="11164" cy="10702"/>
            </a:xfrm>
            <a:custGeom>
              <a:avLst/>
              <a:gdLst/>
              <a:ahLst/>
              <a:cxnLst/>
              <a:rect l="l" t="t" r="r" b="b"/>
              <a:pathLst>
                <a:path w="628" h="602" extrusionOk="0">
                  <a:moveTo>
                    <a:pt x="477" y="101"/>
                  </a:moveTo>
                  <a:cubicBezTo>
                    <a:pt x="602" y="201"/>
                    <a:pt x="627" y="376"/>
                    <a:pt x="552" y="476"/>
                  </a:cubicBezTo>
                  <a:cubicBezTo>
                    <a:pt x="452" y="577"/>
                    <a:pt x="276" y="602"/>
                    <a:pt x="176" y="476"/>
                  </a:cubicBezTo>
                  <a:cubicBezTo>
                    <a:pt x="26" y="401"/>
                    <a:pt x="1" y="201"/>
                    <a:pt x="76" y="101"/>
                  </a:cubicBezTo>
                  <a:cubicBezTo>
                    <a:pt x="176" y="0"/>
                    <a:pt x="351" y="0"/>
                    <a:pt x="477" y="101"/>
                  </a:cubicBezTo>
                  <a:lnTo>
                    <a:pt x="477" y="10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6" name="Google Shape;26661;p127">
              <a:extLst>
                <a:ext uri="{FF2B5EF4-FFF2-40B4-BE49-F238E27FC236}">
                  <a16:creationId xmlns:a16="http://schemas.microsoft.com/office/drawing/2014/main" id="{123F94E4-9C28-7DAD-80CE-9F7719809D95}"/>
                </a:ext>
              </a:extLst>
            </p:cNvPr>
            <p:cNvSpPr/>
            <p:nvPr/>
          </p:nvSpPr>
          <p:spPr>
            <a:xfrm>
              <a:off x="3786753" y="3283666"/>
              <a:ext cx="11164" cy="10720"/>
            </a:xfrm>
            <a:custGeom>
              <a:avLst/>
              <a:gdLst/>
              <a:ahLst/>
              <a:cxnLst/>
              <a:rect l="l" t="t" r="r" b="b"/>
              <a:pathLst>
                <a:path w="628" h="603" extrusionOk="0">
                  <a:moveTo>
                    <a:pt x="477" y="101"/>
                  </a:moveTo>
                  <a:cubicBezTo>
                    <a:pt x="602" y="201"/>
                    <a:pt x="627" y="376"/>
                    <a:pt x="552" y="477"/>
                  </a:cubicBezTo>
                  <a:cubicBezTo>
                    <a:pt x="477" y="577"/>
                    <a:pt x="302" y="602"/>
                    <a:pt x="176" y="502"/>
                  </a:cubicBezTo>
                  <a:cubicBezTo>
                    <a:pt x="51" y="402"/>
                    <a:pt x="1" y="226"/>
                    <a:pt x="101" y="126"/>
                  </a:cubicBezTo>
                  <a:cubicBezTo>
                    <a:pt x="176" y="1"/>
                    <a:pt x="352" y="1"/>
                    <a:pt x="477" y="101"/>
                  </a:cubicBezTo>
                  <a:lnTo>
                    <a:pt x="477" y="10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7" name="Google Shape;26662;p127">
              <a:extLst>
                <a:ext uri="{FF2B5EF4-FFF2-40B4-BE49-F238E27FC236}">
                  <a16:creationId xmlns:a16="http://schemas.microsoft.com/office/drawing/2014/main" id="{2810C2AE-E8C7-9CA0-685D-F1C5CF04B4BA}"/>
                </a:ext>
              </a:extLst>
            </p:cNvPr>
            <p:cNvSpPr/>
            <p:nvPr/>
          </p:nvSpPr>
          <p:spPr>
            <a:xfrm>
              <a:off x="3494932" y="3260059"/>
              <a:ext cx="22293" cy="20960"/>
            </a:xfrm>
            <a:custGeom>
              <a:avLst/>
              <a:gdLst/>
              <a:ahLst/>
              <a:cxnLst/>
              <a:rect l="l" t="t" r="r" b="b"/>
              <a:pathLst>
                <a:path w="1254" h="1179" extrusionOk="0">
                  <a:moveTo>
                    <a:pt x="928" y="201"/>
                  </a:moveTo>
                  <a:cubicBezTo>
                    <a:pt x="1179" y="401"/>
                    <a:pt x="1254" y="752"/>
                    <a:pt x="1078" y="953"/>
                  </a:cubicBezTo>
                  <a:cubicBezTo>
                    <a:pt x="903" y="1178"/>
                    <a:pt x="552" y="1178"/>
                    <a:pt x="302" y="978"/>
                  </a:cubicBezTo>
                  <a:cubicBezTo>
                    <a:pt x="51" y="752"/>
                    <a:pt x="1" y="401"/>
                    <a:pt x="176" y="201"/>
                  </a:cubicBezTo>
                  <a:cubicBezTo>
                    <a:pt x="352" y="0"/>
                    <a:pt x="703" y="0"/>
                    <a:pt x="928" y="201"/>
                  </a:cubicBezTo>
                  <a:lnTo>
                    <a:pt x="928" y="20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8" name="Google Shape;26663;p127">
              <a:extLst>
                <a:ext uri="{FF2B5EF4-FFF2-40B4-BE49-F238E27FC236}">
                  <a16:creationId xmlns:a16="http://schemas.microsoft.com/office/drawing/2014/main" id="{9B03B641-8629-EE74-5EC2-932530734F38}"/>
                </a:ext>
              </a:extLst>
            </p:cNvPr>
            <p:cNvSpPr/>
            <p:nvPr/>
          </p:nvSpPr>
          <p:spPr>
            <a:xfrm>
              <a:off x="3480230" y="3245802"/>
              <a:ext cx="11164" cy="10702"/>
            </a:xfrm>
            <a:custGeom>
              <a:avLst/>
              <a:gdLst/>
              <a:ahLst/>
              <a:cxnLst/>
              <a:rect l="l" t="t" r="r" b="b"/>
              <a:pathLst>
                <a:path w="628" h="602" extrusionOk="0">
                  <a:moveTo>
                    <a:pt x="452" y="100"/>
                  </a:moveTo>
                  <a:cubicBezTo>
                    <a:pt x="602" y="201"/>
                    <a:pt x="627" y="376"/>
                    <a:pt x="552" y="476"/>
                  </a:cubicBezTo>
                  <a:cubicBezTo>
                    <a:pt x="452" y="577"/>
                    <a:pt x="276" y="602"/>
                    <a:pt x="151" y="501"/>
                  </a:cubicBezTo>
                  <a:cubicBezTo>
                    <a:pt x="26" y="401"/>
                    <a:pt x="1" y="226"/>
                    <a:pt x="76" y="126"/>
                  </a:cubicBezTo>
                  <a:cubicBezTo>
                    <a:pt x="176" y="0"/>
                    <a:pt x="352" y="0"/>
                    <a:pt x="452" y="100"/>
                  </a:cubicBezTo>
                  <a:lnTo>
                    <a:pt x="452" y="100"/>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9" name="Google Shape;26664;p127">
              <a:extLst>
                <a:ext uri="{FF2B5EF4-FFF2-40B4-BE49-F238E27FC236}">
                  <a16:creationId xmlns:a16="http://schemas.microsoft.com/office/drawing/2014/main" id="{0FE97264-821B-3E29-55C8-D07441973639}"/>
                </a:ext>
              </a:extLst>
            </p:cNvPr>
            <p:cNvSpPr/>
            <p:nvPr/>
          </p:nvSpPr>
          <p:spPr>
            <a:xfrm>
              <a:off x="3652201" y="3267187"/>
              <a:ext cx="22755" cy="20960"/>
            </a:xfrm>
            <a:custGeom>
              <a:avLst/>
              <a:gdLst/>
              <a:ahLst/>
              <a:cxnLst/>
              <a:rect l="l" t="t" r="r" b="b"/>
              <a:pathLst>
                <a:path w="1280" h="1179" extrusionOk="0">
                  <a:moveTo>
                    <a:pt x="953" y="201"/>
                  </a:moveTo>
                  <a:cubicBezTo>
                    <a:pt x="1204" y="426"/>
                    <a:pt x="1279" y="752"/>
                    <a:pt x="1079" y="953"/>
                  </a:cubicBezTo>
                  <a:cubicBezTo>
                    <a:pt x="903" y="1178"/>
                    <a:pt x="577" y="1178"/>
                    <a:pt x="327" y="978"/>
                  </a:cubicBezTo>
                  <a:cubicBezTo>
                    <a:pt x="76" y="752"/>
                    <a:pt x="1" y="426"/>
                    <a:pt x="201" y="226"/>
                  </a:cubicBezTo>
                  <a:cubicBezTo>
                    <a:pt x="352" y="0"/>
                    <a:pt x="703" y="0"/>
                    <a:pt x="953" y="201"/>
                  </a:cubicBezTo>
                  <a:lnTo>
                    <a:pt x="953" y="201"/>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0" name="Google Shape;26665;p127">
              <a:extLst>
                <a:ext uri="{FF2B5EF4-FFF2-40B4-BE49-F238E27FC236}">
                  <a16:creationId xmlns:a16="http://schemas.microsoft.com/office/drawing/2014/main" id="{B5D9F2B5-A7C5-5687-9BDF-CA0DA4D0CA6D}"/>
                </a:ext>
              </a:extLst>
            </p:cNvPr>
            <p:cNvSpPr/>
            <p:nvPr/>
          </p:nvSpPr>
          <p:spPr>
            <a:xfrm>
              <a:off x="3651313" y="3203920"/>
              <a:ext cx="15626" cy="13386"/>
            </a:xfrm>
            <a:custGeom>
              <a:avLst/>
              <a:gdLst/>
              <a:ahLst/>
              <a:cxnLst/>
              <a:rect l="l" t="t" r="r" b="b"/>
              <a:pathLst>
                <a:path w="879" h="753" extrusionOk="0">
                  <a:moveTo>
                    <a:pt x="377" y="25"/>
                  </a:moveTo>
                  <a:cubicBezTo>
                    <a:pt x="602" y="0"/>
                    <a:pt x="803" y="126"/>
                    <a:pt x="828" y="326"/>
                  </a:cubicBezTo>
                  <a:cubicBezTo>
                    <a:pt x="878" y="502"/>
                    <a:pt x="703" y="677"/>
                    <a:pt x="477" y="727"/>
                  </a:cubicBezTo>
                  <a:cubicBezTo>
                    <a:pt x="251" y="752"/>
                    <a:pt x="51" y="627"/>
                    <a:pt x="26" y="426"/>
                  </a:cubicBezTo>
                  <a:cubicBezTo>
                    <a:pt x="1" y="226"/>
                    <a:pt x="151" y="50"/>
                    <a:pt x="377" y="25"/>
                  </a:cubicBezTo>
                  <a:lnTo>
                    <a:pt x="377" y="2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1" name="Google Shape;26666;p127">
              <a:extLst>
                <a:ext uri="{FF2B5EF4-FFF2-40B4-BE49-F238E27FC236}">
                  <a16:creationId xmlns:a16="http://schemas.microsoft.com/office/drawing/2014/main" id="{E94C3124-112F-08DC-7EBB-431A7E4941C9}"/>
                </a:ext>
              </a:extLst>
            </p:cNvPr>
            <p:cNvSpPr/>
            <p:nvPr/>
          </p:nvSpPr>
          <p:spPr>
            <a:xfrm>
              <a:off x="3256138" y="3009658"/>
              <a:ext cx="650514" cy="401025"/>
            </a:xfrm>
            <a:custGeom>
              <a:avLst/>
              <a:gdLst/>
              <a:ahLst/>
              <a:cxnLst/>
              <a:rect l="l" t="t" r="r" b="b"/>
              <a:pathLst>
                <a:path w="36592" h="22558" extrusionOk="0">
                  <a:moveTo>
                    <a:pt x="18296" y="803"/>
                  </a:moveTo>
                  <a:cubicBezTo>
                    <a:pt x="27669" y="803"/>
                    <a:pt x="35263" y="8222"/>
                    <a:pt x="35263" y="17319"/>
                  </a:cubicBezTo>
                  <a:cubicBezTo>
                    <a:pt x="35263" y="17921"/>
                    <a:pt x="35238" y="18472"/>
                    <a:pt x="35188" y="19024"/>
                  </a:cubicBezTo>
                  <a:cubicBezTo>
                    <a:pt x="35038" y="19124"/>
                    <a:pt x="34913" y="19199"/>
                    <a:pt x="34787" y="19249"/>
                  </a:cubicBezTo>
                  <a:cubicBezTo>
                    <a:pt x="31955" y="20728"/>
                    <a:pt x="25589" y="21730"/>
                    <a:pt x="18196" y="21730"/>
                  </a:cubicBezTo>
                  <a:cubicBezTo>
                    <a:pt x="10777" y="21730"/>
                    <a:pt x="4411" y="20728"/>
                    <a:pt x="1579" y="19249"/>
                  </a:cubicBezTo>
                  <a:cubicBezTo>
                    <a:pt x="1529" y="19224"/>
                    <a:pt x="1479" y="19199"/>
                    <a:pt x="1429" y="19174"/>
                  </a:cubicBezTo>
                  <a:cubicBezTo>
                    <a:pt x="1379" y="18572"/>
                    <a:pt x="1328" y="17946"/>
                    <a:pt x="1328" y="17319"/>
                  </a:cubicBezTo>
                  <a:cubicBezTo>
                    <a:pt x="1328" y="8222"/>
                    <a:pt x="8922" y="803"/>
                    <a:pt x="18296" y="803"/>
                  </a:cubicBezTo>
                  <a:close/>
                  <a:moveTo>
                    <a:pt x="18296" y="1"/>
                  </a:moveTo>
                  <a:cubicBezTo>
                    <a:pt x="28396" y="1"/>
                    <a:pt x="36592" y="7971"/>
                    <a:pt x="36592" y="17795"/>
                  </a:cubicBezTo>
                  <a:cubicBezTo>
                    <a:pt x="36592" y="18422"/>
                    <a:pt x="36567" y="19024"/>
                    <a:pt x="36492" y="19650"/>
                  </a:cubicBezTo>
                  <a:cubicBezTo>
                    <a:pt x="36366" y="19725"/>
                    <a:pt x="36216" y="19826"/>
                    <a:pt x="36065" y="19876"/>
                  </a:cubicBezTo>
                  <a:cubicBezTo>
                    <a:pt x="33033" y="21455"/>
                    <a:pt x="26166" y="22557"/>
                    <a:pt x="18196" y="22557"/>
                  </a:cubicBezTo>
                  <a:cubicBezTo>
                    <a:pt x="10201" y="22557"/>
                    <a:pt x="3333" y="21455"/>
                    <a:pt x="276" y="19876"/>
                  </a:cubicBezTo>
                  <a:cubicBezTo>
                    <a:pt x="226" y="19851"/>
                    <a:pt x="176" y="19826"/>
                    <a:pt x="125" y="19801"/>
                  </a:cubicBezTo>
                  <a:cubicBezTo>
                    <a:pt x="50" y="19149"/>
                    <a:pt x="0" y="18472"/>
                    <a:pt x="0" y="17795"/>
                  </a:cubicBezTo>
                  <a:cubicBezTo>
                    <a:pt x="0" y="7971"/>
                    <a:pt x="8196" y="1"/>
                    <a:pt x="18296" y="1"/>
                  </a:cubicBezTo>
                  <a:lnTo>
                    <a:pt x="1829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2" name="Google Shape;26667;p127">
              <a:extLst>
                <a:ext uri="{FF2B5EF4-FFF2-40B4-BE49-F238E27FC236}">
                  <a16:creationId xmlns:a16="http://schemas.microsoft.com/office/drawing/2014/main" id="{2CCDC6EC-A1B5-B2F0-9D67-8E13112722D2}"/>
                </a:ext>
              </a:extLst>
            </p:cNvPr>
            <p:cNvSpPr/>
            <p:nvPr/>
          </p:nvSpPr>
          <p:spPr>
            <a:xfrm>
              <a:off x="3314055" y="3064018"/>
              <a:ext cx="162202" cy="257098"/>
            </a:xfrm>
            <a:custGeom>
              <a:avLst/>
              <a:gdLst/>
              <a:ahLst/>
              <a:cxnLst/>
              <a:rect l="l" t="t" r="r" b="b"/>
              <a:pathLst>
                <a:path w="9124" h="14462" extrusionOk="0">
                  <a:moveTo>
                    <a:pt x="8622" y="1"/>
                  </a:moveTo>
                  <a:cubicBezTo>
                    <a:pt x="8622" y="1"/>
                    <a:pt x="8497" y="51"/>
                    <a:pt x="8296" y="151"/>
                  </a:cubicBezTo>
                  <a:cubicBezTo>
                    <a:pt x="6993" y="803"/>
                    <a:pt x="1805" y="3635"/>
                    <a:pt x="953" y="8672"/>
                  </a:cubicBezTo>
                  <a:cubicBezTo>
                    <a:pt x="0" y="14462"/>
                    <a:pt x="3258" y="8447"/>
                    <a:pt x="5389" y="7444"/>
                  </a:cubicBezTo>
                  <a:cubicBezTo>
                    <a:pt x="7494" y="6467"/>
                    <a:pt x="9073" y="4788"/>
                    <a:pt x="9098" y="2883"/>
                  </a:cubicBezTo>
                  <a:cubicBezTo>
                    <a:pt x="9123" y="978"/>
                    <a:pt x="8622" y="1"/>
                    <a:pt x="8622" y="1"/>
                  </a:cubicBezTo>
                  <a:lnTo>
                    <a:pt x="86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3" name="Google Shape;26668;p127">
              <a:extLst>
                <a:ext uri="{FF2B5EF4-FFF2-40B4-BE49-F238E27FC236}">
                  <a16:creationId xmlns:a16="http://schemas.microsoft.com/office/drawing/2014/main" id="{D4CD5DB2-5261-DC82-874F-79D07A74DDC0}"/>
                </a:ext>
              </a:extLst>
            </p:cNvPr>
            <p:cNvSpPr/>
            <p:nvPr/>
          </p:nvSpPr>
          <p:spPr>
            <a:xfrm>
              <a:off x="3479786" y="3049762"/>
              <a:ext cx="65955" cy="93136"/>
            </a:xfrm>
            <a:custGeom>
              <a:avLst/>
              <a:gdLst/>
              <a:ahLst/>
              <a:cxnLst/>
              <a:rect l="l" t="t" r="r" b="b"/>
              <a:pathLst>
                <a:path w="3710" h="5239" extrusionOk="0">
                  <a:moveTo>
                    <a:pt x="1905" y="1"/>
                  </a:moveTo>
                  <a:lnTo>
                    <a:pt x="1" y="527"/>
                  </a:lnTo>
                  <a:cubicBezTo>
                    <a:pt x="1" y="527"/>
                    <a:pt x="1003" y="5239"/>
                    <a:pt x="1905" y="4036"/>
                  </a:cubicBezTo>
                  <a:cubicBezTo>
                    <a:pt x="2808" y="2808"/>
                    <a:pt x="3710" y="1830"/>
                    <a:pt x="2808" y="1229"/>
                  </a:cubicBezTo>
                  <a:cubicBezTo>
                    <a:pt x="1905" y="627"/>
                    <a:pt x="1905" y="1"/>
                    <a:pt x="1905" y="1"/>
                  </a:cubicBezTo>
                  <a:lnTo>
                    <a:pt x="19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4" name="Google Shape;26669;p127">
              <a:extLst>
                <a:ext uri="{FF2B5EF4-FFF2-40B4-BE49-F238E27FC236}">
                  <a16:creationId xmlns:a16="http://schemas.microsoft.com/office/drawing/2014/main" id="{C518D28D-34FC-77B8-2178-92F1500D25C6}"/>
                </a:ext>
              </a:extLst>
            </p:cNvPr>
            <p:cNvSpPr/>
            <p:nvPr/>
          </p:nvSpPr>
          <p:spPr>
            <a:xfrm>
              <a:off x="3814822" y="3160261"/>
              <a:ext cx="45030" cy="164424"/>
            </a:xfrm>
            <a:custGeom>
              <a:avLst/>
              <a:gdLst/>
              <a:ahLst/>
              <a:cxnLst/>
              <a:rect l="l" t="t" r="r" b="b"/>
              <a:pathLst>
                <a:path w="2533" h="9249" extrusionOk="0">
                  <a:moveTo>
                    <a:pt x="176" y="0"/>
                  </a:moveTo>
                  <a:cubicBezTo>
                    <a:pt x="176" y="0"/>
                    <a:pt x="2532" y="3810"/>
                    <a:pt x="2332" y="6542"/>
                  </a:cubicBezTo>
                  <a:cubicBezTo>
                    <a:pt x="2156" y="9248"/>
                    <a:pt x="1" y="5013"/>
                    <a:pt x="101" y="3760"/>
                  </a:cubicBezTo>
                  <a:cubicBezTo>
                    <a:pt x="201" y="2481"/>
                    <a:pt x="176" y="0"/>
                    <a:pt x="176" y="0"/>
                  </a:cubicBezTo>
                  <a:lnTo>
                    <a:pt x="1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5" name="Google Shape;26670;p127">
              <a:extLst>
                <a:ext uri="{FF2B5EF4-FFF2-40B4-BE49-F238E27FC236}">
                  <a16:creationId xmlns:a16="http://schemas.microsoft.com/office/drawing/2014/main" id="{AD20AB80-D9F3-6F78-CB46-D148549E7609}"/>
                </a:ext>
              </a:extLst>
            </p:cNvPr>
            <p:cNvSpPr/>
            <p:nvPr/>
          </p:nvSpPr>
          <p:spPr>
            <a:xfrm>
              <a:off x="3699878" y="3145098"/>
              <a:ext cx="86008" cy="147944"/>
            </a:xfrm>
            <a:custGeom>
              <a:avLst/>
              <a:gdLst/>
              <a:ahLst/>
              <a:cxnLst/>
              <a:rect l="l" t="t" r="r" b="b"/>
              <a:pathLst>
                <a:path w="4838" h="8322" extrusionOk="0">
                  <a:moveTo>
                    <a:pt x="2457" y="1"/>
                  </a:moveTo>
                  <a:lnTo>
                    <a:pt x="1" y="7119"/>
                  </a:lnTo>
                  <a:cubicBezTo>
                    <a:pt x="352" y="7420"/>
                    <a:pt x="627" y="7846"/>
                    <a:pt x="727" y="8322"/>
                  </a:cubicBezTo>
                  <a:cubicBezTo>
                    <a:pt x="1003" y="8146"/>
                    <a:pt x="1354" y="8021"/>
                    <a:pt x="1705" y="8021"/>
                  </a:cubicBezTo>
                  <a:cubicBezTo>
                    <a:pt x="1956" y="8021"/>
                    <a:pt x="2181" y="8071"/>
                    <a:pt x="2382" y="8171"/>
                  </a:cubicBezTo>
                  <a:lnTo>
                    <a:pt x="4838" y="1004"/>
                  </a:lnTo>
                  <a:lnTo>
                    <a:pt x="2457" y="1"/>
                  </a:lnTo>
                  <a:lnTo>
                    <a:pt x="2457" y="1"/>
                  </a:lnTo>
                  <a:close/>
                </a:path>
              </a:pathLst>
            </a:custGeom>
            <a:solidFill>
              <a:srgbClr val="CCC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6" name="Google Shape;26671;p127">
              <a:extLst>
                <a:ext uri="{FF2B5EF4-FFF2-40B4-BE49-F238E27FC236}">
                  <a16:creationId xmlns:a16="http://schemas.microsoft.com/office/drawing/2014/main" id="{63F49236-0408-7591-A521-FDF6894A09C9}"/>
                </a:ext>
              </a:extLst>
            </p:cNvPr>
            <p:cNvSpPr/>
            <p:nvPr/>
          </p:nvSpPr>
          <p:spPr>
            <a:xfrm>
              <a:off x="3699878" y="3251597"/>
              <a:ext cx="49919" cy="41439"/>
            </a:xfrm>
            <a:custGeom>
              <a:avLst/>
              <a:gdLst/>
              <a:ahLst/>
              <a:cxnLst/>
              <a:rect l="l" t="t" r="r" b="b"/>
              <a:pathLst>
                <a:path w="2808" h="2331" extrusionOk="0">
                  <a:moveTo>
                    <a:pt x="402" y="0"/>
                  </a:moveTo>
                  <a:lnTo>
                    <a:pt x="1" y="1128"/>
                  </a:lnTo>
                  <a:cubicBezTo>
                    <a:pt x="352" y="1429"/>
                    <a:pt x="627" y="1855"/>
                    <a:pt x="727" y="2331"/>
                  </a:cubicBezTo>
                  <a:cubicBezTo>
                    <a:pt x="1003" y="2155"/>
                    <a:pt x="1354" y="2030"/>
                    <a:pt x="1705" y="2030"/>
                  </a:cubicBezTo>
                  <a:cubicBezTo>
                    <a:pt x="1956" y="2030"/>
                    <a:pt x="2181" y="2080"/>
                    <a:pt x="2382" y="2180"/>
                  </a:cubicBezTo>
                  <a:lnTo>
                    <a:pt x="2808" y="952"/>
                  </a:lnTo>
                  <a:cubicBezTo>
                    <a:pt x="2632" y="877"/>
                    <a:pt x="2432" y="877"/>
                    <a:pt x="2231" y="877"/>
                  </a:cubicBezTo>
                  <a:cubicBezTo>
                    <a:pt x="1780" y="877"/>
                    <a:pt x="1379" y="1003"/>
                    <a:pt x="1028" y="1228"/>
                  </a:cubicBezTo>
                  <a:cubicBezTo>
                    <a:pt x="928" y="752"/>
                    <a:pt x="702" y="326"/>
                    <a:pt x="402" y="0"/>
                  </a:cubicBezTo>
                  <a:lnTo>
                    <a:pt x="402" y="0"/>
                  </a:ln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7" name="Google Shape;26672;p127">
              <a:extLst>
                <a:ext uri="{FF2B5EF4-FFF2-40B4-BE49-F238E27FC236}">
                  <a16:creationId xmlns:a16="http://schemas.microsoft.com/office/drawing/2014/main" id="{B9FEC9FF-D717-5C4A-46EE-C5607115F2A2}"/>
                </a:ext>
              </a:extLst>
            </p:cNvPr>
            <p:cNvSpPr/>
            <p:nvPr/>
          </p:nvSpPr>
          <p:spPr>
            <a:xfrm>
              <a:off x="3727503" y="3129063"/>
              <a:ext cx="77545" cy="46364"/>
            </a:xfrm>
            <a:custGeom>
              <a:avLst/>
              <a:gdLst/>
              <a:ahLst/>
              <a:cxnLst/>
              <a:rect l="l" t="t" r="r" b="b"/>
              <a:pathLst>
                <a:path w="4362" h="2608" extrusionOk="0">
                  <a:moveTo>
                    <a:pt x="2457" y="702"/>
                  </a:moveTo>
                  <a:cubicBezTo>
                    <a:pt x="3585" y="1254"/>
                    <a:pt x="4361" y="1956"/>
                    <a:pt x="4211" y="2281"/>
                  </a:cubicBezTo>
                  <a:cubicBezTo>
                    <a:pt x="4061" y="2607"/>
                    <a:pt x="3008" y="2407"/>
                    <a:pt x="1905" y="1880"/>
                  </a:cubicBezTo>
                  <a:cubicBezTo>
                    <a:pt x="778" y="1329"/>
                    <a:pt x="1" y="652"/>
                    <a:pt x="151" y="327"/>
                  </a:cubicBezTo>
                  <a:cubicBezTo>
                    <a:pt x="301" y="1"/>
                    <a:pt x="1329" y="176"/>
                    <a:pt x="2457" y="702"/>
                  </a:cubicBezTo>
                  <a:lnTo>
                    <a:pt x="2457" y="70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8" name="Google Shape;26673;p127">
              <a:extLst>
                <a:ext uri="{FF2B5EF4-FFF2-40B4-BE49-F238E27FC236}">
                  <a16:creationId xmlns:a16="http://schemas.microsoft.com/office/drawing/2014/main" id="{E5C4C10F-7DA0-05E7-5C8A-DF4BBD3D18EC}"/>
                </a:ext>
              </a:extLst>
            </p:cNvPr>
            <p:cNvSpPr/>
            <p:nvPr/>
          </p:nvSpPr>
          <p:spPr>
            <a:xfrm>
              <a:off x="3743538" y="2866200"/>
              <a:ext cx="139482" cy="299426"/>
            </a:xfrm>
            <a:custGeom>
              <a:avLst/>
              <a:gdLst/>
              <a:ahLst/>
              <a:cxnLst/>
              <a:rect l="l" t="t" r="r" b="b"/>
              <a:pathLst>
                <a:path w="7846" h="16843" extrusionOk="0">
                  <a:moveTo>
                    <a:pt x="7845" y="853"/>
                  </a:moveTo>
                  <a:lnTo>
                    <a:pt x="5389" y="1"/>
                  </a:lnTo>
                  <a:lnTo>
                    <a:pt x="1" y="15690"/>
                  </a:lnTo>
                  <a:lnTo>
                    <a:pt x="1" y="15690"/>
                  </a:lnTo>
                  <a:lnTo>
                    <a:pt x="151" y="15740"/>
                  </a:lnTo>
                  <a:cubicBezTo>
                    <a:pt x="302" y="15941"/>
                    <a:pt x="678" y="16216"/>
                    <a:pt x="1104" y="16417"/>
                  </a:cubicBezTo>
                  <a:cubicBezTo>
                    <a:pt x="1755" y="16743"/>
                    <a:pt x="2382" y="16843"/>
                    <a:pt x="2457" y="16642"/>
                  </a:cubicBezTo>
                  <a:cubicBezTo>
                    <a:pt x="2482" y="16617"/>
                    <a:pt x="2457" y="16567"/>
                    <a:pt x="2457" y="16517"/>
                  </a:cubicBezTo>
                  <a:lnTo>
                    <a:pt x="7845" y="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9" name="Google Shape;26674;p127">
              <a:extLst>
                <a:ext uri="{FF2B5EF4-FFF2-40B4-BE49-F238E27FC236}">
                  <a16:creationId xmlns:a16="http://schemas.microsoft.com/office/drawing/2014/main" id="{6B12A12E-D097-89C5-EE21-C1EA7C75B7B9}"/>
                </a:ext>
              </a:extLst>
            </p:cNvPr>
            <p:cNvSpPr/>
            <p:nvPr/>
          </p:nvSpPr>
          <p:spPr>
            <a:xfrm>
              <a:off x="3838447" y="2860405"/>
              <a:ext cx="46790" cy="23200"/>
            </a:xfrm>
            <a:custGeom>
              <a:avLst/>
              <a:gdLst/>
              <a:ahLst/>
              <a:cxnLst/>
              <a:rect l="l" t="t" r="r" b="b"/>
              <a:pathLst>
                <a:path w="2632" h="1305" extrusionOk="0">
                  <a:moveTo>
                    <a:pt x="1454" y="226"/>
                  </a:moveTo>
                  <a:cubicBezTo>
                    <a:pt x="2131" y="452"/>
                    <a:pt x="2632" y="828"/>
                    <a:pt x="2532" y="1079"/>
                  </a:cubicBezTo>
                  <a:cubicBezTo>
                    <a:pt x="2456" y="1304"/>
                    <a:pt x="1830" y="1304"/>
                    <a:pt x="1153" y="1079"/>
                  </a:cubicBezTo>
                  <a:cubicBezTo>
                    <a:pt x="476" y="853"/>
                    <a:pt x="0" y="477"/>
                    <a:pt x="75" y="226"/>
                  </a:cubicBezTo>
                  <a:cubicBezTo>
                    <a:pt x="176" y="1"/>
                    <a:pt x="777" y="1"/>
                    <a:pt x="1454" y="226"/>
                  </a:cubicBezTo>
                  <a:lnTo>
                    <a:pt x="1454" y="226"/>
                  </a:lnTo>
                  <a:close/>
                </a:path>
              </a:pathLst>
            </a:custGeom>
            <a:solidFill>
              <a:srgbClr val="B1B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0" name="Google Shape;26675;p127">
              <a:extLst>
                <a:ext uri="{FF2B5EF4-FFF2-40B4-BE49-F238E27FC236}">
                  <a16:creationId xmlns:a16="http://schemas.microsoft.com/office/drawing/2014/main" id="{583EB987-05FB-A564-C7F2-84589F970D07}"/>
                </a:ext>
              </a:extLst>
            </p:cNvPr>
            <p:cNvSpPr/>
            <p:nvPr/>
          </p:nvSpPr>
          <p:spPr>
            <a:xfrm>
              <a:off x="3399151" y="3633848"/>
              <a:ext cx="363141" cy="363603"/>
            </a:xfrm>
            <a:custGeom>
              <a:avLst/>
              <a:gdLst/>
              <a:ahLst/>
              <a:cxnLst/>
              <a:rect l="l" t="t" r="r" b="b"/>
              <a:pathLst>
                <a:path w="20427" h="20453" extrusionOk="0">
                  <a:moveTo>
                    <a:pt x="10201" y="20452"/>
                  </a:moveTo>
                  <a:cubicBezTo>
                    <a:pt x="15840" y="20452"/>
                    <a:pt x="20426" y="15866"/>
                    <a:pt x="20426" y="10227"/>
                  </a:cubicBezTo>
                  <a:cubicBezTo>
                    <a:pt x="20426" y="4612"/>
                    <a:pt x="15840" y="1"/>
                    <a:pt x="10201" y="1"/>
                  </a:cubicBezTo>
                  <a:cubicBezTo>
                    <a:pt x="4587" y="1"/>
                    <a:pt x="0" y="4612"/>
                    <a:pt x="0" y="10227"/>
                  </a:cubicBezTo>
                  <a:cubicBezTo>
                    <a:pt x="0" y="15866"/>
                    <a:pt x="4587" y="20452"/>
                    <a:pt x="10201" y="20452"/>
                  </a:cubicBezTo>
                  <a:lnTo>
                    <a:pt x="10201" y="2045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1" name="Google Shape;26676;p127">
              <a:extLst>
                <a:ext uri="{FF2B5EF4-FFF2-40B4-BE49-F238E27FC236}">
                  <a16:creationId xmlns:a16="http://schemas.microsoft.com/office/drawing/2014/main" id="{08AC95AD-1555-E097-C87F-17501D476317}"/>
                </a:ext>
              </a:extLst>
            </p:cNvPr>
            <p:cNvSpPr/>
            <p:nvPr/>
          </p:nvSpPr>
          <p:spPr>
            <a:xfrm>
              <a:off x="3399151" y="3615147"/>
              <a:ext cx="363141" cy="363585"/>
            </a:xfrm>
            <a:custGeom>
              <a:avLst/>
              <a:gdLst/>
              <a:ahLst/>
              <a:cxnLst/>
              <a:rect l="l" t="t" r="r" b="b"/>
              <a:pathLst>
                <a:path w="20427" h="20452" extrusionOk="0">
                  <a:moveTo>
                    <a:pt x="10201" y="20451"/>
                  </a:moveTo>
                  <a:cubicBezTo>
                    <a:pt x="15840" y="20451"/>
                    <a:pt x="20426" y="15865"/>
                    <a:pt x="20426" y="10226"/>
                  </a:cubicBezTo>
                  <a:cubicBezTo>
                    <a:pt x="20426" y="4612"/>
                    <a:pt x="15840" y="0"/>
                    <a:pt x="10201" y="0"/>
                  </a:cubicBezTo>
                  <a:cubicBezTo>
                    <a:pt x="4587" y="0"/>
                    <a:pt x="0" y="4612"/>
                    <a:pt x="0" y="10226"/>
                  </a:cubicBezTo>
                  <a:cubicBezTo>
                    <a:pt x="0" y="15865"/>
                    <a:pt x="4587" y="20451"/>
                    <a:pt x="10201" y="20451"/>
                  </a:cubicBezTo>
                  <a:lnTo>
                    <a:pt x="10201" y="2045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2" name="Google Shape;26677;p127">
              <a:extLst>
                <a:ext uri="{FF2B5EF4-FFF2-40B4-BE49-F238E27FC236}">
                  <a16:creationId xmlns:a16="http://schemas.microsoft.com/office/drawing/2014/main" id="{7AECB653-B07A-4D6B-DB6F-29F8B99DA06B}"/>
                </a:ext>
              </a:extLst>
            </p:cNvPr>
            <p:cNvSpPr/>
            <p:nvPr/>
          </p:nvSpPr>
          <p:spPr>
            <a:xfrm>
              <a:off x="3428998" y="3645438"/>
              <a:ext cx="303444" cy="303000"/>
            </a:xfrm>
            <a:custGeom>
              <a:avLst/>
              <a:gdLst/>
              <a:ahLst/>
              <a:cxnLst/>
              <a:rect l="l" t="t" r="r" b="b"/>
              <a:pathLst>
                <a:path w="17069" h="17044" extrusionOk="0">
                  <a:moveTo>
                    <a:pt x="8522" y="452"/>
                  </a:moveTo>
                  <a:cubicBezTo>
                    <a:pt x="4061" y="452"/>
                    <a:pt x="452" y="4061"/>
                    <a:pt x="452" y="8522"/>
                  </a:cubicBezTo>
                  <a:cubicBezTo>
                    <a:pt x="452" y="12983"/>
                    <a:pt x="4061" y="16592"/>
                    <a:pt x="8522" y="16592"/>
                  </a:cubicBezTo>
                  <a:cubicBezTo>
                    <a:pt x="12983" y="16592"/>
                    <a:pt x="16617" y="12983"/>
                    <a:pt x="16617" y="8522"/>
                  </a:cubicBezTo>
                  <a:cubicBezTo>
                    <a:pt x="16617" y="4061"/>
                    <a:pt x="12983" y="452"/>
                    <a:pt x="8522" y="452"/>
                  </a:cubicBezTo>
                  <a:close/>
                  <a:moveTo>
                    <a:pt x="8522" y="1"/>
                  </a:moveTo>
                  <a:cubicBezTo>
                    <a:pt x="3810" y="1"/>
                    <a:pt x="0" y="3810"/>
                    <a:pt x="0" y="8522"/>
                  </a:cubicBezTo>
                  <a:cubicBezTo>
                    <a:pt x="0" y="13234"/>
                    <a:pt x="3810" y="17043"/>
                    <a:pt x="8522" y="17043"/>
                  </a:cubicBezTo>
                  <a:cubicBezTo>
                    <a:pt x="13234" y="17043"/>
                    <a:pt x="17068" y="13234"/>
                    <a:pt x="17068" y="8522"/>
                  </a:cubicBezTo>
                  <a:cubicBezTo>
                    <a:pt x="17068" y="3810"/>
                    <a:pt x="13234" y="1"/>
                    <a:pt x="8522" y="1"/>
                  </a:cubicBezTo>
                  <a:lnTo>
                    <a:pt x="8522"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3" name="Google Shape;26678;p127">
              <a:extLst>
                <a:ext uri="{FF2B5EF4-FFF2-40B4-BE49-F238E27FC236}">
                  <a16:creationId xmlns:a16="http://schemas.microsoft.com/office/drawing/2014/main" id="{EEF6234F-5255-DFD3-CD1E-AC175E4B6132}"/>
                </a:ext>
              </a:extLst>
            </p:cNvPr>
            <p:cNvSpPr/>
            <p:nvPr/>
          </p:nvSpPr>
          <p:spPr>
            <a:xfrm>
              <a:off x="3465085" y="3687764"/>
              <a:ext cx="216121" cy="228583"/>
            </a:xfrm>
            <a:custGeom>
              <a:avLst/>
              <a:gdLst/>
              <a:ahLst/>
              <a:cxnLst/>
              <a:rect l="l" t="t" r="r" b="b"/>
              <a:pathLst>
                <a:path w="12157" h="12858" extrusionOk="0">
                  <a:moveTo>
                    <a:pt x="3058" y="8647"/>
                  </a:moveTo>
                  <a:cubicBezTo>
                    <a:pt x="1003" y="6191"/>
                    <a:pt x="1" y="3660"/>
                    <a:pt x="2181" y="1830"/>
                  </a:cubicBezTo>
                  <a:cubicBezTo>
                    <a:pt x="4361" y="0"/>
                    <a:pt x="6667" y="1479"/>
                    <a:pt x="8722" y="3935"/>
                  </a:cubicBezTo>
                  <a:cubicBezTo>
                    <a:pt x="10778" y="6391"/>
                    <a:pt x="12156" y="8622"/>
                    <a:pt x="9600" y="10752"/>
                  </a:cubicBezTo>
                  <a:cubicBezTo>
                    <a:pt x="7068" y="12858"/>
                    <a:pt x="5113" y="11128"/>
                    <a:pt x="3058" y="8647"/>
                  </a:cubicBezTo>
                  <a:lnTo>
                    <a:pt x="3058" y="8647"/>
                  </a:lnTo>
                </a:path>
              </a:pathLst>
            </a:custGeom>
            <a:solidFill>
              <a:srgbClr val="7638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4" name="Google Shape;26679;p127">
              <a:extLst>
                <a:ext uri="{FF2B5EF4-FFF2-40B4-BE49-F238E27FC236}">
                  <a16:creationId xmlns:a16="http://schemas.microsoft.com/office/drawing/2014/main" id="{537EB9A6-C38C-AABB-EDEE-80D409DF878C}"/>
                </a:ext>
              </a:extLst>
            </p:cNvPr>
            <p:cNvSpPr/>
            <p:nvPr/>
          </p:nvSpPr>
          <p:spPr>
            <a:xfrm>
              <a:off x="3487803" y="3790229"/>
              <a:ext cx="179588" cy="126114"/>
            </a:xfrm>
            <a:custGeom>
              <a:avLst/>
              <a:gdLst/>
              <a:ahLst/>
              <a:cxnLst/>
              <a:rect l="l" t="t" r="r" b="b"/>
              <a:pathLst>
                <a:path w="10102" h="7094" extrusionOk="0">
                  <a:moveTo>
                    <a:pt x="1780" y="2883"/>
                  </a:moveTo>
                  <a:cubicBezTo>
                    <a:pt x="1003" y="1931"/>
                    <a:pt x="352" y="978"/>
                    <a:pt x="1" y="51"/>
                  </a:cubicBezTo>
                  <a:lnTo>
                    <a:pt x="51" y="1"/>
                  </a:lnTo>
                  <a:cubicBezTo>
                    <a:pt x="377" y="527"/>
                    <a:pt x="778" y="1054"/>
                    <a:pt x="1204" y="1555"/>
                  </a:cubicBezTo>
                  <a:cubicBezTo>
                    <a:pt x="3259" y="4036"/>
                    <a:pt x="5189" y="5790"/>
                    <a:pt x="7745" y="3660"/>
                  </a:cubicBezTo>
                  <a:cubicBezTo>
                    <a:pt x="9048" y="2582"/>
                    <a:pt x="9324" y="1480"/>
                    <a:pt x="9023" y="302"/>
                  </a:cubicBezTo>
                  <a:cubicBezTo>
                    <a:pt x="9976" y="1956"/>
                    <a:pt x="10101" y="3485"/>
                    <a:pt x="8322" y="4988"/>
                  </a:cubicBezTo>
                  <a:cubicBezTo>
                    <a:pt x="5790" y="7094"/>
                    <a:pt x="3835" y="5364"/>
                    <a:pt x="1780" y="2883"/>
                  </a:cubicBezTo>
                  <a:lnTo>
                    <a:pt x="1780" y="2883"/>
                  </a:lnTo>
                </a:path>
              </a:pathLst>
            </a:custGeom>
            <a:solidFill>
              <a:srgbClr val="5A2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5" name="Google Shape;26680;p127">
              <a:extLst>
                <a:ext uri="{FF2B5EF4-FFF2-40B4-BE49-F238E27FC236}">
                  <a16:creationId xmlns:a16="http://schemas.microsoft.com/office/drawing/2014/main" id="{A134B94D-D475-F76E-D839-999CCE9E67B4}"/>
                </a:ext>
              </a:extLst>
            </p:cNvPr>
            <p:cNvSpPr/>
            <p:nvPr/>
          </p:nvSpPr>
          <p:spPr>
            <a:xfrm>
              <a:off x="3504300" y="3717167"/>
              <a:ext cx="136353" cy="143927"/>
            </a:xfrm>
            <a:custGeom>
              <a:avLst/>
              <a:gdLst/>
              <a:ahLst/>
              <a:cxnLst/>
              <a:rect l="l" t="t" r="r" b="b"/>
              <a:pathLst>
                <a:path w="7670" h="8096" extrusionOk="0">
                  <a:moveTo>
                    <a:pt x="7669" y="8096"/>
                  </a:moveTo>
                  <a:cubicBezTo>
                    <a:pt x="7669" y="8096"/>
                    <a:pt x="5389" y="7996"/>
                    <a:pt x="4211" y="6642"/>
                  </a:cubicBezTo>
                  <a:cubicBezTo>
                    <a:pt x="3033" y="5264"/>
                    <a:pt x="4186" y="4988"/>
                    <a:pt x="3083" y="2833"/>
                  </a:cubicBezTo>
                  <a:cubicBezTo>
                    <a:pt x="1955" y="652"/>
                    <a:pt x="0" y="577"/>
                    <a:pt x="0" y="577"/>
                  </a:cubicBezTo>
                  <a:cubicBezTo>
                    <a:pt x="0" y="577"/>
                    <a:pt x="2506" y="1"/>
                    <a:pt x="3709" y="2382"/>
                  </a:cubicBezTo>
                  <a:cubicBezTo>
                    <a:pt x="4912" y="4737"/>
                    <a:pt x="3659" y="5038"/>
                    <a:pt x="4937" y="6542"/>
                  </a:cubicBezTo>
                  <a:cubicBezTo>
                    <a:pt x="5915" y="7670"/>
                    <a:pt x="7118" y="7996"/>
                    <a:pt x="7669" y="8096"/>
                  </a:cubicBezTo>
                  <a:lnTo>
                    <a:pt x="7669" y="8096"/>
                  </a:lnTo>
                  <a:close/>
                </a:path>
              </a:pathLst>
            </a:custGeom>
            <a:solidFill>
              <a:srgbClr val="341E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6" name="Google Shape;26681;p127">
              <a:extLst>
                <a:ext uri="{FF2B5EF4-FFF2-40B4-BE49-F238E27FC236}">
                  <a16:creationId xmlns:a16="http://schemas.microsoft.com/office/drawing/2014/main" id="{95220EAE-A720-8309-DFC5-1635999851FF}"/>
                </a:ext>
              </a:extLst>
            </p:cNvPr>
            <p:cNvSpPr/>
            <p:nvPr/>
          </p:nvSpPr>
          <p:spPr>
            <a:xfrm>
              <a:off x="3486026" y="3732757"/>
              <a:ext cx="24515" cy="61066"/>
            </a:xfrm>
            <a:custGeom>
              <a:avLst/>
              <a:gdLst/>
              <a:ahLst/>
              <a:cxnLst/>
              <a:rect l="l" t="t" r="r" b="b"/>
              <a:pathLst>
                <a:path w="1379" h="3435" extrusionOk="0">
                  <a:moveTo>
                    <a:pt x="1078" y="101"/>
                  </a:moveTo>
                  <a:cubicBezTo>
                    <a:pt x="1178" y="51"/>
                    <a:pt x="1279" y="26"/>
                    <a:pt x="1379" y="1"/>
                  </a:cubicBezTo>
                  <a:cubicBezTo>
                    <a:pt x="1229" y="176"/>
                    <a:pt x="1103" y="352"/>
                    <a:pt x="978" y="552"/>
                  </a:cubicBezTo>
                  <a:cubicBezTo>
                    <a:pt x="853" y="778"/>
                    <a:pt x="752" y="1053"/>
                    <a:pt x="727" y="1329"/>
                  </a:cubicBezTo>
                  <a:cubicBezTo>
                    <a:pt x="577" y="2006"/>
                    <a:pt x="677" y="2758"/>
                    <a:pt x="1003" y="3434"/>
                  </a:cubicBezTo>
                  <a:cubicBezTo>
                    <a:pt x="803" y="3234"/>
                    <a:pt x="627" y="3008"/>
                    <a:pt x="502" y="2708"/>
                  </a:cubicBezTo>
                  <a:cubicBezTo>
                    <a:pt x="1" y="1655"/>
                    <a:pt x="251" y="477"/>
                    <a:pt x="1078" y="101"/>
                  </a:cubicBezTo>
                  <a:lnTo>
                    <a:pt x="1078" y="101"/>
                  </a:lnTo>
                </a:path>
              </a:pathLst>
            </a:custGeom>
            <a:solidFill>
              <a:srgbClr val="945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7" name="Google Shape;26682;p127">
              <a:extLst>
                <a:ext uri="{FF2B5EF4-FFF2-40B4-BE49-F238E27FC236}">
                  <a16:creationId xmlns:a16="http://schemas.microsoft.com/office/drawing/2014/main" id="{37E35F8F-B9C5-B6F4-24C3-BEE9CF6B1C82}"/>
                </a:ext>
              </a:extLst>
            </p:cNvPr>
            <p:cNvSpPr/>
            <p:nvPr/>
          </p:nvSpPr>
          <p:spPr>
            <a:xfrm>
              <a:off x="3525241" y="3706927"/>
              <a:ext cx="57048" cy="36995"/>
            </a:xfrm>
            <a:custGeom>
              <a:avLst/>
              <a:gdLst/>
              <a:ahLst/>
              <a:cxnLst/>
              <a:rect l="l" t="t" r="r" b="b"/>
              <a:pathLst>
                <a:path w="3209" h="2081" extrusionOk="0">
                  <a:moveTo>
                    <a:pt x="226" y="527"/>
                  </a:moveTo>
                  <a:cubicBezTo>
                    <a:pt x="150" y="602"/>
                    <a:pt x="50" y="677"/>
                    <a:pt x="0" y="752"/>
                  </a:cubicBezTo>
                  <a:cubicBezTo>
                    <a:pt x="226" y="702"/>
                    <a:pt x="451" y="677"/>
                    <a:pt x="677" y="677"/>
                  </a:cubicBezTo>
                  <a:cubicBezTo>
                    <a:pt x="927" y="652"/>
                    <a:pt x="1203" y="702"/>
                    <a:pt x="1504" y="827"/>
                  </a:cubicBezTo>
                  <a:cubicBezTo>
                    <a:pt x="2155" y="1028"/>
                    <a:pt x="2757" y="1479"/>
                    <a:pt x="3208" y="2080"/>
                  </a:cubicBezTo>
                  <a:cubicBezTo>
                    <a:pt x="3108" y="1805"/>
                    <a:pt x="2983" y="1529"/>
                    <a:pt x="2807" y="1278"/>
                  </a:cubicBezTo>
                  <a:cubicBezTo>
                    <a:pt x="2105" y="351"/>
                    <a:pt x="952" y="0"/>
                    <a:pt x="226" y="527"/>
                  </a:cubicBezTo>
                  <a:lnTo>
                    <a:pt x="226" y="527"/>
                  </a:lnTo>
                </a:path>
              </a:pathLst>
            </a:custGeom>
            <a:solidFill>
              <a:srgbClr val="945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8" name="Google Shape;26683;p127">
            <a:extLst>
              <a:ext uri="{FF2B5EF4-FFF2-40B4-BE49-F238E27FC236}">
                <a16:creationId xmlns:a16="http://schemas.microsoft.com/office/drawing/2014/main" id="{5C08395D-F623-0C49-EC7D-E502F6FA616E}"/>
              </a:ext>
            </a:extLst>
          </p:cNvPr>
          <p:cNvGrpSpPr/>
          <p:nvPr/>
        </p:nvGrpSpPr>
        <p:grpSpPr>
          <a:xfrm>
            <a:off x="638720" y="3415008"/>
            <a:ext cx="648754" cy="1464479"/>
            <a:chOff x="4418516" y="2869773"/>
            <a:chExt cx="648754" cy="1464479"/>
          </a:xfrm>
        </p:grpSpPr>
        <p:sp>
          <p:nvSpPr>
            <p:cNvPr id="21799" name="Google Shape;26684;p127">
              <a:extLst>
                <a:ext uri="{FF2B5EF4-FFF2-40B4-BE49-F238E27FC236}">
                  <a16:creationId xmlns:a16="http://schemas.microsoft.com/office/drawing/2014/main" id="{BAD539D5-B3FE-DD6E-B544-B454DBD250DA}"/>
                </a:ext>
              </a:extLst>
            </p:cNvPr>
            <p:cNvSpPr/>
            <p:nvPr/>
          </p:nvSpPr>
          <p:spPr>
            <a:xfrm>
              <a:off x="4495151" y="4203695"/>
              <a:ext cx="473646" cy="130558"/>
            </a:xfrm>
            <a:custGeom>
              <a:avLst/>
              <a:gdLst/>
              <a:ahLst/>
              <a:cxnLst/>
              <a:rect l="l" t="t" r="r" b="b"/>
              <a:pathLst>
                <a:path w="26643" h="7344" extrusionOk="0">
                  <a:moveTo>
                    <a:pt x="13334" y="7344"/>
                  </a:moveTo>
                  <a:cubicBezTo>
                    <a:pt x="20652" y="7344"/>
                    <a:pt x="26642" y="5689"/>
                    <a:pt x="26642" y="3659"/>
                  </a:cubicBezTo>
                  <a:cubicBezTo>
                    <a:pt x="26642" y="1629"/>
                    <a:pt x="20652" y="0"/>
                    <a:pt x="13334" y="0"/>
                  </a:cubicBezTo>
                  <a:cubicBezTo>
                    <a:pt x="5991" y="0"/>
                    <a:pt x="1" y="1629"/>
                    <a:pt x="1" y="3659"/>
                  </a:cubicBezTo>
                  <a:cubicBezTo>
                    <a:pt x="1" y="5689"/>
                    <a:pt x="5991" y="7344"/>
                    <a:pt x="13334" y="7344"/>
                  </a:cubicBezTo>
                  <a:lnTo>
                    <a:pt x="13334" y="73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0" name="Google Shape;26685;p127">
              <a:extLst>
                <a:ext uri="{FF2B5EF4-FFF2-40B4-BE49-F238E27FC236}">
                  <a16:creationId xmlns:a16="http://schemas.microsoft.com/office/drawing/2014/main" id="{6C15E97F-53A3-FF57-1249-C349B1F32947}"/>
                </a:ext>
              </a:extLst>
            </p:cNvPr>
            <p:cNvSpPr/>
            <p:nvPr/>
          </p:nvSpPr>
          <p:spPr>
            <a:xfrm>
              <a:off x="4439457" y="2998529"/>
              <a:ext cx="609982" cy="1310842"/>
            </a:xfrm>
            <a:custGeom>
              <a:avLst/>
              <a:gdLst/>
              <a:ahLst/>
              <a:cxnLst/>
              <a:rect l="l" t="t" r="r" b="b"/>
              <a:pathLst>
                <a:path w="34312" h="73736" extrusionOk="0">
                  <a:moveTo>
                    <a:pt x="7520" y="71078"/>
                  </a:moveTo>
                  <a:lnTo>
                    <a:pt x="1" y="0"/>
                  </a:lnTo>
                  <a:lnTo>
                    <a:pt x="34312" y="0"/>
                  </a:lnTo>
                  <a:lnTo>
                    <a:pt x="26768" y="71154"/>
                  </a:lnTo>
                  <a:cubicBezTo>
                    <a:pt x="26793" y="71229"/>
                    <a:pt x="26793" y="71304"/>
                    <a:pt x="26793" y="71354"/>
                  </a:cubicBezTo>
                  <a:cubicBezTo>
                    <a:pt x="26793" y="72657"/>
                    <a:pt x="22482" y="73735"/>
                    <a:pt x="17119" y="73735"/>
                  </a:cubicBezTo>
                  <a:cubicBezTo>
                    <a:pt x="11780" y="73735"/>
                    <a:pt x="7470" y="72657"/>
                    <a:pt x="7470" y="71354"/>
                  </a:cubicBezTo>
                  <a:cubicBezTo>
                    <a:pt x="7470" y="71279"/>
                    <a:pt x="7470" y="71154"/>
                    <a:pt x="7520" y="71078"/>
                  </a:cubicBezTo>
                  <a:lnTo>
                    <a:pt x="7520" y="7107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1" name="Google Shape;26686;p127">
              <a:extLst>
                <a:ext uri="{FF2B5EF4-FFF2-40B4-BE49-F238E27FC236}">
                  <a16:creationId xmlns:a16="http://schemas.microsoft.com/office/drawing/2014/main" id="{C2FCCB1C-FC56-53EE-0C74-3604A679DA65}"/>
                </a:ext>
              </a:extLst>
            </p:cNvPr>
            <p:cNvSpPr/>
            <p:nvPr/>
          </p:nvSpPr>
          <p:spPr>
            <a:xfrm>
              <a:off x="4459509" y="3015897"/>
              <a:ext cx="569893" cy="1275198"/>
            </a:xfrm>
            <a:custGeom>
              <a:avLst/>
              <a:gdLst/>
              <a:ahLst/>
              <a:cxnLst/>
              <a:rect l="l" t="t" r="r" b="b"/>
              <a:pathLst>
                <a:path w="32057" h="71731" extrusionOk="0">
                  <a:moveTo>
                    <a:pt x="7394" y="70352"/>
                  </a:moveTo>
                  <a:cubicBezTo>
                    <a:pt x="7921" y="70728"/>
                    <a:pt x="9474" y="71104"/>
                    <a:pt x="9951" y="71204"/>
                  </a:cubicBezTo>
                  <a:cubicBezTo>
                    <a:pt x="11906" y="71605"/>
                    <a:pt x="14011" y="71731"/>
                    <a:pt x="15991" y="71731"/>
                  </a:cubicBezTo>
                  <a:cubicBezTo>
                    <a:pt x="17996" y="71731"/>
                    <a:pt x="20101" y="71605"/>
                    <a:pt x="22056" y="71204"/>
                  </a:cubicBezTo>
                  <a:cubicBezTo>
                    <a:pt x="22532" y="71104"/>
                    <a:pt x="24136" y="70728"/>
                    <a:pt x="24612" y="70327"/>
                  </a:cubicBezTo>
                  <a:lnTo>
                    <a:pt x="24612" y="70302"/>
                  </a:lnTo>
                  <a:lnTo>
                    <a:pt x="32056" y="1"/>
                  </a:lnTo>
                  <a:lnTo>
                    <a:pt x="1" y="1"/>
                  </a:lnTo>
                  <a:lnTo>
                    <a:pt x="7419" y="70302"/>
                  </a:lnTo>
                  <a:lnTo>
                    <a:pt x="7394" y="7035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2" name="Google Shape;26687;p127">
              <a:extLst>
                <a:ext uri="{FF2B5EF4-FFF2-40B4-BE49-F238E27FC236}">
                  <a16:creationId xmlns:a16="http://schemas.microsoft.com/office/drawing/2014/main" id="{51E4827A-AF63-0634-4DE4-B339D1ECB9F1}"/>
                </a:ext>
              </a:extLst>
            </p:cNvPr>
            <p:cNvSpPr/>
            <p:nvPr/>
          </p:nvSpPr>
          <p:spPr>
            <a:xfrm>
              <a:off x="4573564" y="4094529"/>
              <a:ext cx="341755" cy="196512"/>
            </a:xfrm>
            <a:custGeom>
              <a:avLst/>
              <a:gdLst/>
              <a:ahLst/>
              <a:cxnLst/>
              <a:rect l="l" t="t" r="r" b="b"/>
              <a:pathLst>
                <a:path w="19224" h="11054" extrusionOk="0">
                  <a:moveTo>
                    <a:pt x="978" y="9675"/>
                  </a:moveTo>
                  <a:cubicBezTo>
                    <a:pt x="1505" y="10051"/>
                    <a:pt x="3058" y="10427"/>
                    <a:pt x="3535" y="10527"/>
                  </a:cubicBezTo>
                  <a:cubicBezTo>
                    <a:pt x="5490" y="10928"/>
                    <a:pt x="7595" y="11054"/>
                    <a:pt x="9575" y="11054"/>
                  </a:cubicBezTo>
                  <a:cubicBezTo>
                    <a:pt x="11580" y="11054"/>
                    <a:pt x="13685" y="10928"/>
                    <a:pt x="15640" y="10527"/>
                  </a:cubicBezTo>
                  <a:cubicBezTo>
                    <a:pt x="16116" y="10427"/>
                    <a:pt x="17720" y="10051"/>
                    <a:pt x="18196" y="9650"/>
                  </a:cubicBezTo>
                  <a:lnTo>
                    <a:pt x="18196" y="9625"/>
                  </a:lnTo>
                  <a:lnTo>
                    <a:pt x="19224" y="1"/>
                  </a:lnTo>
                  <a:cubicBezTo>
                    <a:pt x="16718" y="2657"/>
                    <a:pt x="13334" y="4312"/>
                    <a:pt x="9600" y="4312"/>
                  </a:cubicBezTo>
                  <a:cubicBezTo>
                    <a:pt x="5891" y="4312"/>
                    <a:pt x="2507" y="2657"/>
                    <a:pt x="1" y="1"/>
                  </a:cubicBezTo>
                  <a:lnTo>
                    <a:pt x="1003" y="9625"/>
                  </a:lnTo>
                  <a:lnTo>
                    <a:pt x="978" y="96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3" name="Google Shape;26688;p127">
              <a:extLst>
                <a:ext uri="{FF2B5EF4-FFF2-40B4-BE49-F238E27FC236}">
                  <a16:creationId xmlns:a16="http://schemas.microsoft.com/office/drawing/2014/main" id="{D3DB2DC7-C0AE-A42A-D0A4-090003992DCE}"/>
                </a:ext>
              </a:extLst>
            </p:cNvPr>
            <p:cNvSpPr/>
            <p:nvPr/>
          </p:nvSpPr>
          <p:spPr>
            <a:xfrm>
              <a:off x="4459509" y="3015897"/>
              <a:ext cx="569893" cy="494143"/>
            </a:xfrm>
            <a:custGeom>
              <a:avLst/>
              <a:gdLst/>
              <a:ahLst/>
              <a:cxnLst/>
              <a:rect l="l" t="t" r="r" b="b"/>
              <a:pathLst>
                <a:path w="32057" h="27796" extrusionOk="0">
                  <a:moveTo>
                    <a:pt x="29274" y="26367"/>
                  </a:moveTo>
                  <a:lnTo>
                    <a:pt x="32056" y="1"/>
                  </a:lnTo>
                  <a:lnTo>
                    <a:pt x="1" y="1"/>
                  </a:lnTo>
                  <a:lnTo>
                    <a:pt x="2783" y="26367"/>
                  </a:lnTo>
                  <a:cubicBezTo>
                    <a:pt x="6918" y="27294"/>
                    <a:pt x="11354" y="27795"/>
                    <a:pt x="16016" y="27795"/>
                  </a:cubicBezTo>
                  <a:cubicBezTo>
                    <a:pt x="20678" y="27795"/>
                    <a:pt x="25139" y="27294"/>
                    <a:pt x="29274" y="26367"/>
                  </a:cubicBezTo>
                  <a:lnTo>
                    <a:pt x="29274" y="2636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4" name="Google Shape;26689;p127">
              <a:extLst>
                <a:ext uri="{FF2B5EF4-FFF2-40B4-BE49-F238E27FC236}">
                  <a16:creationId xmlns:a16="http://schemas.microsoft.com/office/drawing/2014/main" id="{3E1E0131-EF1B-130D-2482-2EF304700F07}"/>
                </a:ext>
              </a:extLst>
            </p:cNvPr>
            <p:cNvSpPr/>
            <p:nvPr/>
          </p:nvSpPr>
          <p:spPr>
            <a:xfrm>
              <a:off x="4459509" y="3015897"/>
              <a:ext cx="569893" cy="160869"/>
            </a:xfrm>
            <a:custGeom>
              <a:avLst/>
              <a:gdLst/>
              <a:ahLst/>
              <a:cxnLst/>
              <a:rect l="l" t="t" r="r" b="b"/>
              <a:pathLst>
                <a:path w="32057" h="9049" extrusionOk="0">
                  <a:moveTo>
                    <a:pt x="31379" y="6367"/>
                  </a:moveTo>
                  <a:lnTo>
                    <a:pt x="32056" y="1"/>
                  </a:lnTo>
                  <a:lnTo>
                    <a:pt x="1" y="1"/>
                  </a:lnTo>
                  <a:lnTo>
                    <a:pt x="677" y="6442"/>
                  </a:lnTo>
                  <a:cubicBezTo>
                    <a:pt x="4863" y="8096"/>
                    <a:pt x="10176" y="9048"/>
                    <a:pt x="15941" y="9048"/>
                  </a:cubicBezTo>
                  <a:cubicBezTo>
                    <a:pt x="21780" y="9048"/>
                    <a:pt x="27169" y="8046"/>
                    <a:pt x="31379" y="6367"/>
                  </a:cubicBezTo>
                  <a:lnTo>
                    <a:pt x="31379" y="63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5" name="Google Shape;26690;p127">
              <a:extLst>
                <a:ext uri="{FF2B5EF4-FFF2-40B4-BE49-F238E27FC236}">
                  <a16:creationId xmlns:a16="http://schemas.microsoft.com/office/drawing/2014/main" id="{54938293-3444-A28C-F498-3FDA4C6D1AB7}"/>
                </a:ext>
              </a:extLst>
            </p:cNvPr>
            <p:cNvSpPr/>
            <p:nvPr/>
          </p:nvSpPr>
          <p:spPr>
            <a:xfrm>
              <a:off x="4459509" y="3015897"/>
              <a:ext cx="569893" cy="76212"/>
            </a:xfrm>
            <a:custGeom>
              <a:avLst/>
              <a:gdLst/>
              <a:ahLst/>
              <a:cxnLst/>
              <a:rect l="l" t="t" r="r" b="b"/>
              <a:pathLst>
                <a:path w="32057" h="4287" extrusionOk="0">
                  <a:moveTo>
                    <a:pt x="31881" y="1780"/>
                  </a:moveTo>
                  <a:lnTo>
                    <a:pt x="32056" y="1"/>
                  </a:lnTo>
                  <a:lnTo>
                    <a:pt x="16392" y="1"/>
                  </a:lnTo>
                  <a:cubicBezTo>
                    <a:pt x="16191" y="26"/>
                    <a:pt x="16016" y="26"/>
                    <a:pt x="15941" y="26"/>
                  </a:cubicBezTo>
                  <a:cubicBezTo>
                    <a:pt x="15790" y="26"/>
                    <a:pt x="15565" y="26"/>
                    <a:pt x="15214" y="1"/>
                  </a:cubicBezTo>
                  <a:lnTo>
                    <a:pt x="1" y="1"/>
                  </a:lnTo>
                  <a:lnTo>
                    <a:pt x="201" y="1880"/>
                  </a:lnTo>
                  <a:cubicBezTo>
                    <a:pt x="3033" y="3309"/>
                    <a:pt x="8998" y="4287"/>
                    <a:pt x="15941" y="4287"/>
                  </a:cubicBezTo>
                  <a:cubicBezTo>
                    <a:pt x="23033" y="4287"/>
                    <a:pt x="29124" y="3259"/>
                    <a:pt x="31881" y="1780"/>
                  </a:cubicBezTo>
                  <a:lnTo>
                    <a:pt x="31881" y="17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6" name="Google Shape;26691;p127">
              <a:extLst>
                <a:ext uri="{FF2B5EF4-FFF2-40B4-BE49-F238E27FC236}">
                  <a16:creationId xmlns:a16="http://schemas.microsoft.com/office/drawing/2014/main" id="{4CA4D684-BE77-94AB-2874-F7C7FF5E93B1}"/>
                </a:ext>
              </a:extLst>
            </p:cNvPr>
            <p:cNvSpPr/>
            <p:nvPr/>
          </p:nvSpPr>
          <p:spPr>
            <a:xfrm>
              <a:off x="4430106" y="2869773"/>
              <a:ext cx="625572" cy="129225"/>
            </a:xfrm>
            <a:custGeom>
              <a:avLst/>
              <a:gdLst/>
              <a:ahLst/>
              <a:cxnLst/>
              <a:rect l="l" t="t" r="r" b="b"/>
              <a:pathLst>
                <a:path w="35189" h="7269" extrusionOk="0">
                  <a:moveTo>
                    <a:pt x="17595" y="7268"/>
                  </a:moveTo>
                  <a:cubicBezTo>
                    <a:pt x="27294" y="7268"/>
                    <a:pt x="35189" y="5639"/>
                    <a:pt x="35189" y="3634"/>
                  </a:cubicBezTo>
                  <a:cubicBezTo>
                    <a:pt x="35189" y="1629"/>
                    <a:pt x="27294" y="0"/>
                    <a:pt x="17595" y="0"/>
                  </a:cubicBezTo>
                  <a:cubicBezTo>
                    <a:pt x="7895" y="0"/>
                    <a:pt x="1" y="1629"/>
                    <a:pt x="1" y="3634"/>
                  </a:cubicBezTo>
                  <a:cubicBezTo>
                    <a:pt x="1" y="5639"/>
                    <a:pt x="7895" y="7268"/>
                    <a:pt x="17595" y="7268"/>
                  </a:cubicBezTo>
                  <a:lnTo>
                    <a:pt x="17595" y="72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7" name="Google Shape;26692;p127">
              <a:extLst>
                <a:ext uri="{FF2B5EF4-FFF2-40B4-BE49-F238E27FC236}">
                  <a16:creationId xmlns:a16="http://schemas.microsoft.com/office/drawing/2014/main" id="{5924222F-07DF-1742-B856-B4E67DBAE37C}"/>
                </a:ext>
              </a:extLst>
            </p:cNvPr>
            <p:cNvSpPr/>
            <p:nvPr/>
          </p:nvSpPr>
          <p:spPr>
            <a:xfrm>
              <a:off x="4445697" y="2904971"/>
              <a:ext cx="594391" cy="89119"/>
            </a:xfrm>
            <a:custGeom>
              <a:avLst/>
              <a:gdLst/>
              <a:ahLst/>
              <a:cxnLst/>
              <a:rect l="l" t="t" r="r" b="b"/>
              <a:pathLst>
                <a:path w="33435" h="5013" extrusionOk="0">
                  <a:moveTo>
                    <a:pt x="1" y="2531"/>
                  </a:moveTo>
                  <a:cubicBezTo>
                    <a:pt x="2307" y="3985"/>
                    <a:pt x="8923" y="5013"/>
                    <a:pt x="16718" y="5013"/>
                  </a:cubicBezTo>
                  <a:cubicBezTo>
                    <a:pt x="24512" y="5013"/>
                    <a:pt x="31129" y="3985"/>
                    <a:pt x="33435" y="2531"/>
                  </a:cubicBezTo>
                  <a:cubicBezTo>
                    <a:pt x="31129" y="1053"/>
                    <a:pt x="24512" y="0"/>
                    <a:pt x="16718" y="0"/>
                  </a:cubicBezTo>
                  <a:cubicBezTo>
                    <a:pt x="8923" y="0"/>
                    <a:pt x="2307" y="1053"/>
                    <a:pt x="1" y="2531"/>
                  </a:cubicBezTo>
                  <a:lnTo>
                    <a:pt x="1" y="25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8" name="Google Shape;26693;p127">
              <a:extLst>
                <a:ext uri="{FF2B5EF4-FFF2-40B4-BE49-F238E27FC236}">
                  <a16:creationId xmlns:a16="http://schemas.microsoft.com/office/drawing/2014/main" id="{AF43B15D-BA84-7275-E7CB-CBC5A421745A}"/>
                </a:ext>
              </a:extLst>
            </p:cNvPr>
            <p:cNvSpPr/>
            <p:nvPr/>
          </p:nvSpPr>
          <p:spPr>
            <a:xfrm>
              <a:off x="4445697" y="2904971"/>
              <a:ext cx="594391" cy="49919"/>
            </a:xfrm>
            <a:custGeom>
              <a:avLst/>
              <a:gdLst/>
              <a:ahLst/>
              <a:cxnLst/>
              <a:rect l="l" t="t" r="r" b="b"/>
              <a:pathLst>
                <a:path w="33435" h="2808" extrusionOk="0">
                  <a:moveTo>
                    <a:pt x="1" y="2531"/>
                  </a:moveTo>
                  <a:cubicBezTo>
                    <a:pt x="151" y="2607"/>
                    <a:pt x="352" y="2732"/>
                    <a:pt x="552" y="2807"/>
                  </a:cubicBezTo>
                  <a:cubicBezTo>
                    <a:pt x="3234" y="1529"/>
                    <a:pt x="9475" y="602"/>
                    <a:pt x="16718" y="602"/>
                  </a:cubicBezTo>
                  <a:cubicBezTo>
                    <a:pt x="23961" y="602"/>
                    <a:pt x="30176" y="1529"/>
                    <a:pt x="32883" y="2807"/>
                  </a:cubicBezTo>
                  <a:cubicBezTo>
                    <a:pt x="33084" y="2732"/>
                    <a:pt x="33284" y="2607"/>
                    <a:pt x="33435" y="2531"/>
                  </a:cubicBezTo>
                  <a:cubicBezTo>
                    <a:pt x="31129" y="1053"/>
                    <a:pt x="24512" y="0"/>
                    <a:pt x="16718" y="0"/>
                  </a:cubicBezTo>
                  <a:cubicBezTo>
                    <a:pt x="8923" y="0"/>
                    <a:pt x="2307" y="1053"/>
                    <a:pt x="1" y="2531"/>
                  </a:cubicBezTo>
                  <a:lnTo>
                    <a:pt x="1" y="253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9" name="Google Shape;26694;p127">
              <a:extLst>
                <a:ext uri="{FF2B5EF4-FFF2-40B4-BE49-F238E27FC236}">
                  <a16:creationId xmlns:a16="http://schemas.microsoft.com/office/drawing/2014/main" id="{02E9FF1A-F904-D325-575A-F833C3EB2F7A}"/>
                </a:ext>
              </a:extLst>
            </p:cNvPr>
            <p:cNvSpPr/>
            <p:nvPr/>
          </p:nvSpPr>
          <p:spPr>
            <a:xfrm>
              <a:off x="4418516" y="2925912"/>
              <a:ext cx="648754" cy="144371"/>
            </a:xfrm>
            <a:custGeom>
              <a:avLst/>
              <a:gdLst/>
              <a:ahLst/>
              <a:cxnLst/>
              <a:rect l="l" t="t" r="r" b="b"/>
              <a:pathLst>
                <a:path w="36493" h="8121" extrusionOk="0">
                  <a:moveTo>
                    <a:pt x="803" y="0"/>
                  </a:moveTo>
                  <a:cubicBezTo>
                    <a:pt x="302" y="351"/>
                    <a:pt x="1" y="952"/>
                    <a:pt x="1" y="1629"/>
                  </a:cubicBezTo>
                  <a:cubicBezTo>
                    <a:pt x="1" y="2782"/>
                    <a:pt x="1329" y="5063"/>
                    <a:pt x="2232" y="5564"/>
                  </a:cubicBezTo>
                  <a:cubicBezTo>
                    <a:pt x="4963" y="7068"/>
                    <a:pt x="11104" y="8120"/>
                    <a:pt x="18247" y="8120"/>
                  </a:cubicBezTo>
                  <a:cubicBezTo>
                    <a:pt x="25390" y="8120"/>
                    <a:pt x="31530" y="7068"/>
                    <a:pt x="34237" y="5564"/>
                  </a:cubicBezTo>
                  <a:cubicBezTo>
                    <a:pt x="35139" y="5063"/>
                    <a:pt x="36492" y="2782"/>
                    <a:pt x="36492" y="1629"/>
                  </a:cubicBezTo>
                  <a:cubicBezTo>
                    <a:pt x="36492" y="952"/>
                    <a:pt x="36167" y="351"/>
                    <a:pt x="35690" y="0"/>
                  </a:cubicBezTo>
                  <a:cubicBezTo>
                    <a:pt x="35515" y="3484"/>
                    <a:pt x="19625" y="3835"/>
                    <a:pt x="18247" y="3835"/>
                  </a:cubicBezTo>
                  <a:cubicBezTo>
                    <a:pt x="16868" y="3835"/>
                    <a:pt x="2332" y="3760"/>
                    <a:pt x="803" y="0"/>
                  </a:cubicBezTo>
                  <a:lnTo>
                    <a:pt x="803"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0" name="Google Shape;26695;p127">
              <a:extLst>
                <a:ext uri="{FF2B5EF4-FFF2-40B4-BE49-F238E27FC236}">
                  <a16:creationId xmlns:a16="http://schemas.microsoft.com/office/drawing/2014/main" id="{A3745695-9DBD-EF83-4C64-ADB9610189D5}"/>
                </a:ext>
              </a:extLst>
            </p:cNvPr>
            <p:cNvSpPr/>
            <p:nvPr/>
          </p:nvSpPr>
          <p:spPr>
            <a:xfrm>
              <a:off x="4658216" y="2949964"/>
              <a:ext cx="15609" cy="8480"/>
            </a:xfrm>
            <a:custGeom>
              <a:avLst/>
              <a:gdLst/>
              <a:ahLst/>
              <a:cxnLst/>
              <a:rect l="l" t="t" r="r" b="b"/>
              <a:pathLst>
                <a:path w="878" h="477" extrusionOk="0">
                  <a:moveTo>
                    <a:pt x="402" y="0"/>
                  </a:moveTo>
                  <a:cubicBezTo>
                    <a:pt x="627" y="0"/>
                    <a:pt x="828" y="76"/>
                    <a:pt x="853" y="201"/>
                  </a:cubicBezTo>
                  <a:cubicBezTo>
                    <a:pt x="878" y="326"/>
                    <a:pt x="728" y="427"/>
                    <a:pt x="502" y="452"/>
                  </a:cubicBezTo>
                  <a:cubicBezTo>
                    <a:pt x="276" y="477"/>
                    <a:pt x="76" y="402"/>
                    <a:pt x="51" y="276"/>
                  </a:cubicBezTo>
                  <a:cubicBezTo>
                    <a:pt x="1" y="151"/>
                    <a:pt x="176" y="26"/>
                    <a:pt x="402" y="0"/>
                  </a:cubicBezTo>
                  <a:lnTo>
                    <a:pt x="402" y="0"/>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1" name="Google Shape;26696;p127">
              <a:extLst>
                <a:ext uri="{FF2B5EF4-FFF2-40B4-BE49-F238E27FC236}">
                  <a16:creationId xmlns:a16="http://schemas.microsoft.com/office/drawing/2014/main" id="{1B267A83-07A0-3998-7267-1544D3932F49}"/>
                </a:ext>
              </a:extLst>
            </p:cNvPr>
            <p:cNvSpPr/>
            <p:nvPr/>
          </p:nvSpPr>
          <p:spPr>
            <a:xfrm>
              <a:off x="4522776" y="2951297"/>
              <a:ext cx="15609" cy="8480"/>
            </a:xfrm>
            <a:custGeom>
              <a:avLst/>
              <a:gdLst/>
              <a:ahLst/>
              <a:cxnLst/>
              <a:rect l="l" t="t" r="r" b="b"/>
              <a:pathLst>
                <a:path w="878" h="477" extrusionOk="0">
                  <a:moveTo>
                    <a:pt x="402" y="26"/>
                  </a:moveTo>
                  <a:cubicBezTo>
                    <a:pt x="627" y="1"/>
                    <a:pt x="828" y="76"/>
                    <a:pt x="853" y="201"/>
                  </a:cubicBezTo>
                  <a:cubicBezTo>
                    <a:pt x="878" y="327"/>
                    <a:pt x="727" y="452"/>
                    <a:pt x="502" y="452"/>
                  </a:cubicBezTo>
                  <a:cubicBezTo>
                    <a:pt x="276" y="477"/>
                    <a:pt x="51" y="402"/>
                    <a:pt x="26" y="276"/>
                  </a:cubicBezTo>
                  <a:cubicBezTo>
                    <a:pt x="1" y="151"/>
                    <a:pt x="176" y="51"/>
                    <a:pt x="402" y="26"/>
                  </a:cubicBezTo>
                  <a:lnTo>
                    <a:pt x="402"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2" name="Google Shape;26697;p127">
              <a:extLst>
                <a:ext uri="{FF2B5EF4-FFF2-40B4-BE49-F238E27FC236}">
                  <a16:creationId xmlns:a16="http://schemas.microsoft.com/office/drawing/2014/main" id="{F50AE789-9DCF-D24B-F206-11B3D4789AC6}"/>
                </a:ext>
              </a:extLst>
            </p:cNvPr>
            <p:cNvSpPr/>
            <p:nvPr/>
          </p:nvSpPr>
          <p:spPr>
            <a:xfrm>
              <a:off x="4599411" y="2933485"/>
              <a:ext cx="15609" cy="8480"/>
            </a:xfrm>
            <a:custGeom>
              <a:avLst/>
              <a:gdLst/>
              <a:ahLst/>
              <a:cxnLst/>
              <a:rect l="l" t="t" r="r" b="b"/>
              <a:pathLst>
                <a:path w="878" h="477" extrusionOk="0">
                  <a:moveTo>
                    <a:pt x="401" y="25"/>
                  </a:moveTo>
                  <a:cubicBezTo>
                    <a:pt x="602" y="0"/>
                    <a:pt x="828" y="75"/>
                    <a:pt x="853" y="201"/>
                  </a:cubicBezTo>
                  <a:cubicBezTo>
                    <a:pt x="878" y="326"/>
                    <a:pt x="727" y="451"/>
                    <a:pt x="502" y="476"/>
                  </a:cubicBezTo>
                  <a:cubicBezTo>
                    <a:pt x="276" y="476"/>
                    <a:pt x="51" y="401"/>
                    <a:pt x="26" y="276"/>
                  </a:cubicBezTo>
                  <a:cubicBezTo>
                    <a:pt x="0" y="151"/>
                    <a:pt x="176" y="50"/>
                    <a:pt x="401" y="25"/>
                  </a:cubicBezTo>
                  <a:lnTo>
                    <a:pt x="401" y="2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3" name="Google Shape;26698;p127">
              <a:extLst>
                <a:ext uri="{FF2B5EF4-FFF2-40B4-BE49-F238E27FC236}">
                  <a16:creationId xmlns:a16="http://schemas.microsoft.com/office/drawing/2014/main" id="{7570A10E-0CA8-372B-09A5-261599F87657}"/>
                </a:ext>
              </a:extLst>
            </p:cNvPr>
            <p:cNvSpPr/>
            <p:nvPr/>
          </p:nvSpPr>
          <p:spPr>
            <a:xfrm>
              <a:off x="4829298" y="2970905"/>
              <a:ext cx="15626" cy="8480"/>
            </a:xfrm>
            <a:custGeom>
              <a:avLst/>
              <a:gdLst/>
              <a:ahLst/>
              <a:cxnLst/>
              <a:rect l="l" t="t" r="r" b="b"/>
              <a:pathLst>
                <a:path w="879" h="477" extrusionOk="0">
                  <a:moveTo>
                    <a:pt x="402" y="26"/>
                  </a:moveTo>
                  <a:cubicBezTo>
                    <a:pt x="627" y="0"/>
                    <a:pt x="828" y="76"/>
                    <a:pt x="853" y="201"/>
                  </a:cubicBezTo>
                  <a:cubicBezTo>
                    <a:pt x="878" y="326"/>
                    <a:pt x="728" y="452"/>
                    <a:pt x="502" y="452"/>
                  </a:cubicBezTo>
                  <a:cubicBezTo>
                    <a:pt x="277" y="477"/>
                    <a:pt x="76" y="401"/>
                    <a:pt x="26" y="276"/>
                  </a:cubicBezTo>
                  <a:cubicBezTo>
                    <a:pt x="1" y="151"/>
                    <a:pt x="176" y="51"/>
                    <a:pt x="402" y="26"/>
                  </a:cubicBezTo>
                  <a:lnTo>
                    <a:pt x="402"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4" name="Google Shape;26699;p127">
              <a:extLst>
                <a:ext uri="{FF2B5EF4-FFF2-40B4-BE49-F238E27FC236}">
                  <a16:creationId xmlns:a16="http://schemas.microsoft.com/office/drawing/2014/main" id="{1580F433-FC90-012C-8574-1E5887B2B69B}"/>
                </a:ext>
              </a:extLst>
            </p:cNvPr>
            <p:cNvSpPr/>
            <p:nvPr/>
          </p:nvSpPr>
          <p:spPr>
            <a:xfrm>
              <a:off x="4868513" y="2937040"/>
              <a:ext cx="15609" cy="8480"/>
            </a:xfrm>
            <a:custGeom>
              <a:avLst/>
              <a:gdLst/>
              <a:ahLst/>
              <a:cxnLst/>
              <a:rect l="l" t="t" r="r" b="b"/>
              <a:pathLst>
                <a:path w="878" h="477" extrusionOk="0">
                  <a:moveTo>
                    <a:pt x="401" y="26"/>
                  </a:moveTo>
                  <a:cubicBezTo>
                    <a:pt x="627" y="1"/>
                    <a:pt x="827" y="76"/>
                    <a:pt x="853" y="201"/>
                  </a:cubicBezTo>
                  <a:cubicBezTo>
                    <a:pt x="878" y="326"/>
                    <a:pt x="727" y="452"/>
                    <a:pt x="502" y="477"/>
                  </a:cubicBezTo>
                  <a:cubicBezTo>
                    <a:pt x="276" y="477"/>
                    <a:pt x="76" y="402"/>
                    <a:pt x="50" y="276"/>
                  </a:cubicBezTo>
                  <a:cubicBezTo>
                    <a:pt x="0" y="151"/>
                    <a:pt x="176" y="51"/>
                    <a:pt x="401" y="26"/>
                  </a:cubicBezTo>
                  <a:lnTo>
                    <a:pt x="401"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5" name="Google Shape;26700;p127">
              <a:extLst>
                <a:ext uri="{FF2B5EF4-FFF2-40B4-BE49-F238E27FC236}">
                  <a16:creationId xmlns:a16="http://schemas.microsoft.com/office/drawing/2014/main" id="{71E4C52E-FCAF-CF6B-2DB8-A93621AAD173}"/>
                </a:ext>
              </a:extLst>
            </p:cNvPr>
            <p:cNvSpPr/>
            <p:nvPr/>
          </p:nvSpPr>
          <p:spPr>
            <a:xfrm>
              <a:off x="4769604" y="2963332"/>
              <a:ext cx="15609" cy="8924"/>
            </a:xfrm>
            <a:custGeom>
              <a:avLst/>
              <a:gdLst/>
              <a:ahLst/>
              <a:cxnLst/>
              <a:rect l="l" t="t" r="r" b="b"/>
              <a:pathLst>
                <a:path w="878" h="502" extrusionOk="0">
                  <a:moveTo>
                    <a:pt x="401" y="25"/>
                  </a:moveTo>
                  <a:cubicBezTo>
                    <a:pt x="627" y="0"/>
                    <a:pt x="827" y="76"/>
                    <a:pt x="853" y="201"/>
                  </a:cubicBezTo>
                  <a:cubicBezTo>
                    <a:pt x="878" y="326"/>
                    <a:pt x="702" y="452"/>
                    <a:pt x="502" y="477"/>
                  </a:cubicBezTo>
                  <a:cubicBezTo>
                    <a:pt x="276" y="502"/>
                    <a:pt x="51" y="401"/>
                    <a:pt x="51" y="276"/>
                  </a:cubicBezTo>
                  <a:cubicBezTo>
                    <a:pt x="0" y="151"/>
                    <a:pt x="176" y="51"/>
                    <a:pt x="401" y="25"/>
                  </a:cubicBezTo>
                  <a:lnTo>
                    <a:pt x="401" y="2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6" name="Google Shape;26701;p127">
              <a:extLst>
                <a:ext uri="{FF2B5EF4-FFF2-40B4-BE49-F238E27FC236}">
                  <a16:creationId xmlns:a16="http://schemas.microsoft.com/office/drawing/2014/main" id="{BD5A5362-98BA-29FA-3AEA-436CB7541E9E}"/>
                </a:ext>
              </a:extLst>
            </p:cNvPr>
            <p:cNvSpPr/>
            <p:nvPr/>
          </p:nvSpPr>
          <p:spPr>
            <a:xfrm>
              <a:off x="4711688" y="2930801"/>
              <a:ext cx="15609" cy="8480"/>
            </a:xfrm>
            <a:custGeom>
              <a:avLst/>
              <a:gdLst/>
              <a:ahLst/>
              <a:cxnLst/>
              <a:rect l="l" t="t" r="r" b="b"/>
              <a:pathLst>
                <a:path w="878" h="477" extrusionOk="0">
                  <a:moveTo>
                    <a:pt x="376" y="1"/>
                  </a:moveTo>
                  <a:cubicBezTo>
                    <a:pt x="602" y="1"/>
                    <a:pt x="827" y="76"/>
                    <a:pt x="852" y="201"/>
                  </a:cubicBezTo>
                  <a:cubicBezTo>
                    <a:pt x="877" y="302"/>
                    <a:pt x="727" y="427"/>
                    <a:pt x="502" y="452"/>
                  </a:cubicBezTo>
                  <a:cubicBezTo>
                    <a:pt x="276" y="477"/>
                    <a:pt x="50" y="402"/>
                    <a:pt x="25" y="251"/>
                  </a:cubicBezTo>
                  <a:cubicBezTo>
                    <a:pt x="0" y="151"/>
                    <a:pt x="151" y="26"/>
                    <a:pt x="376" y="1"/>
                  </a:cubicBezTo>
                  <a:lnTo>
                    <a:pt x="376" y="1"/>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7" name="Google Shape;26702;p127">
              <a:extLst>
                <a:ext uri="{FF2B5EF4-FFF2-40B4-BE49-F238E27FC236}">
                  <a16:creationId xmlns:a16="http://schemas.microsoft.com/office/drawing/2014/main" id="{E7B8F367-1494-F71C-7D58-8C51EA88A6FD}"/>
                </a:ext>
              </a:extLst>
            </p:cNvPr>
            <p:cNvSpPr/>
            <p:nvPr/>
          </p:nvSpPr>
          <p:spPr>
            <a:xfrm>
              <a:off x="4601189" y="2960203"/>
              <a:ext cx="15609" cy="8498"/>
            </a:xfrm>
            <a:custGeom>
              <a:avLst/>
              <a:gdLst/>
              <a:ahLst/>
              <a:cxnLst/>
              <a:rect l="l" t="t" r="r" b="b"/>
              <a:pathLst>
                <a:path w="878" h="478" extrusionOk="0">
                  <a:moveTo>
                    <a:pt x="402" y="26"/>
                  </a:moveTo>
                  <a:cubicBezTo>
                    <a:pt x="627" y="1"/>
                    <a:pt x="828" y="76"/>
                    <a:pt x="853" y="201"/>
                  </a:cubicBezTo>
                  <a:cubicBezTo>
                    <a:pt x="878" y="327"/>
                    <a:pt x="728" y="452"/>
                    <a:pt x="502" y="477"/>
                  </a:cubicBezTo>
                  <a:cubicBezTo>
                    <a:pt x="276" y="477"/>
                    <a:pt x="76" y="402"/>
                    <a:pt x="51" y="277"/>
                  </a:cubicBezTo>
                  <a:cubicBezTo>
                    <a:pt x="1" y="151"/>
                    <a:pt x="176" y="51"/>
                    <a:pt x="402" y="26"/>
                  </a:cubicBezTo>
                  <a:lnTo>
                    <a:pt x="402" y="26"/>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8" name="Google Shape;26703;p127">
              <a:extLst>
                <a:ext uri="{FF2B5EF4-FFF2-40B4-BE49-F238E27FC236}">
                  <a16:creationId xmlns:a16="http://schemas.microsoft.com/office/drawing/2014/main" id="{30A6B1C1-0F36-A521-CA3F-A8FC3A7C0B15}"/>
                </a:ext>
              </a:extLst>
            </p:cNvPr>
            <p:cNvSpPr/>
            <p:nvPr/>
          </p:nvSpPr>
          <p:spPr>
            <a:xfrm>
              <a:off x="4793656" y="2942391"/>
              <a:ext cx="15626" cy="8480"/>
            </a:xfrm>
            <a:custGeom>
              <a:avLst/>
              <a:gdLst/>
              <a:ahLst/>
              <a:cxnLst/>
              <a:rect l="l" t="t" r="r" b="b"/>
              <a:pathLst>
                <a:path w="879" h="477" extrusionOk="0">
                  <a:moveTo>
                    <a:pt x="402" y="0"/>
                  </a:moveTo>
                  <a:cubicBezTo>
                    <a:pt x="627" y="0"/>
                    <a:pt x="828" y="76"/>
                    <a:pt x="853" y="201"/>
                  </a:cubicBezTo>
                  <a:cubicBezTo>
                    <a:pt x="878" y="326"/>
                    <a:pt x="728" y="426"/>
                    <a:pt x="502" y="452"/>
                  </a:cubicBezTo>
                  <a:cubicBezTo>
                    <a:pt x="277" y="477"/>
                    <a:pt x="51" y="401"/>
                    <a:pt x="26" y="276"/>
                  </a:cubicBezTo>
                  <a:cubicBezTo>
                    <a:pt x="1" y="151"/>
                    <a:pt x="176" y="25"/>
                    <a:pt x="402" y="0"/>
                  </a:cubicBezTo>
                  <a:lnTo>
                    <a:pt x="402" y="0"/>
                  </a:lnTo>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9" name="Google Shape;26704;p127">
              <a:extLst>
                <a:ext uri="{FF2B5EF4-FFF2-40B4-BE49-F238E27FC236}">
                  <a16:creationId xmlns:a16="http://schemas.microsoft.com/office/drawing/2014/main" id="{9C502D4C-42E7-7C99-55D8-99615348355B}"/>
                </a:ext>
              </a:extLst>
            </p:cNvPr>
            <p:cNvSpPr/>
            <p:nvPr/>
          </p:nvSpPr>
          <p:spPr>
            <a:xfrm>
              <a:off x="4939798" y="2956648"/>
              <a:ext cx="15609" cy="8480"/>
            </a:xfrm>
            <a:custGeom>
              <a:avLst/>
              <a:gdLst/>
              <a:ahLst/>
              <a:cxnLst/>
              <a:rect l="l" t="t" r="r" b="b"/>
              <a:pathLst>
                <a:path w="878" h="477" extrusionOk="0">
                  <a:moveTo>
                    <a:pt x="401" y="26"/>
                  </a:moveTo>
                  <a:cubicBezTo>
                    <a:pt x="627" y="0"/>
                    <a:pt x="827" y="76"/>
                    <a:pt x="853" y="201"/>
                  </a:cubicBezTo>
                  <a:cubicBezTo>
                    <a:pt x="878" y="326"/>
                    <a:pt x="727" y="452"/>
                    <a:pt x="502" y="477"/>
                  </a:cubicBezTo>
                  <a:cubicBezTo>
                    <a:pt x="276" y="477"/>
                    <a:pt x="76" y="401"/>
                    <a:pt x="25" y="276"/>
                  </a:cubicBezTo>
                  <a:cubicBezTo>
                    <a:pt x="0" y="151"/>
                    <a:pt x="151" y="51"/>
                    <a:pt x="401" y="26"/>
                  </a:cubicBezTo>
                  <a:lnTo>
                    <a:pt x="401" y="26"/>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0" name="Google Shape;26705;p127">
              <a:extLst>
                <a:ext uri="{FF2B5EF4-FFF2-40B4-BE49-F238E27FC236}">
                  <a16:creationId xmlns:a16="http://schemas.microsoft.com/office/drawing/2014/main" id="{53CED6F4-F7B7-3F5E-FB44-3270CD7AE1B0}"/>
                </a:ext>
              </a:extLst>
            </p:cNvPr>
            <p:cNvSpPr/>
            <p:nvPr/>
          </p:nvSpPr>
          <p:spPr>
            <a:xfrm>
              <a:off x="4893454" y="2961999"/>
              <a:ext cx="15626" cy="8480"/>
            </a:xfrm>
            <a:custGeom>
              <a:avLst/>
              <a:gdLst/>
              <a:ahLst/>
              <a:cxnLst/>
              <a:rect l="l" t="t" r="r" b="b"/>
              <a:pathLst>
                <a:path w="879" h="477" extrusionOk="0">
                  <a:moveTo>
                    <a:pt x="402" y="25"/>
                  </a:moveTo>
                  <a:cubicBezTo>
                    <a:pt x="602" y="0"/>
                    <a:pt x="828" y="75"/>
                    <a:pt x="853" y="201"/>
                  </a:cubicBezTo>
                  <a:cubicBezTo>
                    <a:pt x="878" y="326"/>
                    <a:pt x="728" y="426"/>
                    <a:pt x="502" y="451"/>
                  </a:cubicBezTo>
                  <a:cubicBezTo>
                    <a:pt x="277" y="476"/>
                    <a:pt x="51" y="401"/>
                    <a:pt x="26" y="276"/>
                  </a:cubicBezTo>
                  <a:cubicBezTo>
                    <a:pt x="1" y="151"/>
                    <a:pt x="176" y="25"/>
                    <a:pt x="402" y="25"/>
                  </a:cubicBezTo>
                  <a:lnTo>
                    <a:pt x="402" y="25"/>
                  </a:lnTo>
                  <a:close/>
                </a:path>
              </a:pathLst>
            </a:custGeom>
            <a:solidFill>
              <a:srgbClr val="4825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1" name="Google Shape;26706;p127">
              <a:extLst>
                <a:ext uri="{FF2B5EF4-FFF2-40B4-BE49-F238E27FC236}">
                  <a16:creationId xmlns:a16="http://schemas.microsoft.com/office/drawing/2014/main" id="{F8E4BF77-95ED-EB5C-1C1A-A6498F670248}"/>
                </a:ext>
              </a:extLst>
            </p:cNvPr>
            <p:cNvSpPr/>
            <p:nvPr/>
          </p:nvSpPr>
          <p:spPr>
            <a:xfrm>
              <a:off x="4928207" y="3109456"/>
              <a:ext cx="61955" cy="411709"/>
            </a:xfrm>
            <a:custGeom>
              <a:avLst/>
              <a:gdLst/>
              <a:ahLst/>
              <a:cxnLst/>
              <a:rect l="l" t="t" r="r" b="b"/>
              <a:pathLst>
                <a:path w="3485" h="23159" extrusionOk="0">
                  <a:moveTo>
                    <a:pt x="2858" y="26"/>
                  </a:moveTo>
                  <a:lnTo>
                    <a:pt x="2858" y="26"/>
                  </a:lnTo>
                  <a:cubicBezTo>
                    <a:pt x="2507" y="1"/>
                    <a:pt x="2181" y="252"/>
                    <a:pt x="2156" y="628"/>
                  </a:cubicBezTo>
                  <a:lnTo>
                    <a:pt x="26" y="22407"/>
                  </a:lnTo>
                  <a:cubicBezTo>
                    <a:pt x="1" y="22758"/>
                    <a:pt x="251" y="23084"/>
                    <a:pt x="602" y="23109"/>
                  </a:cubicBezTo>
                  <a:lnTo>
                    <a:pt x="602" y="23109"/>
                  </a:lnTo>
                  <a:cubicBezTo>
                    <a:pt x="978" y="23159"/>
                    <a:pt x="1304" y="22883"/>
                    <a:pt x="1329" y="22532"/>
                  </a:cubicBezTo>
                  <a:lnTo>
                    <a:pt x="3459" y="728"/>
                  </a:lnTo>
                  <a:cubicBezTo>
                    <a:pt x="3485" y="377"/>
                    <a:pt x="3209" y="51"/>
                    <a:pt x="2858" y="26"/>
                  </a:cubicBezTo>
                  <a:lnTo>
                    <a:pt x="2858" y="2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2" name="Google Shape;26707;p127">
              <a:extLst>
                <a:ext uri="{FF2B5EF4-FFF2-40B4-BE49-F238E27FC236}">
                  <a16:creationId xmlns:a16="http://schemas.microsoft.com/office/drawing/2014/main" id="{4F30258F-1EFE-6C38-6D17-346D84530D6C}"/>
                </a:ext>
              </a:extLst>
            </p:cNvPr>
            <p:cNvSpPr/>
            <p:nvPr/>
          </p:nvSpPr>
          <p:spPr>
            <a:xfrm>
              <a:off x="4919301" y="3542974"/>
              <a:ext cx="30755" cy="94914"/>
            </a:xfrm>
            <a:custGeom>
              <a:avLst/>
              <a:gdLst/>
              <a:ahLst/>
              <a:cxnLst/>
              <a:rect l="l" t="t" r="r" b="b"/>
              <a:pathLst>
                <a:path w="1730" h="5339" extrusionOk="0">
                  <a:moveTo>
                    <a:pt x="1103" y="0"/>
                  </a:moveTo>
                  <a:lnTo>
                    <a:pt x="1103" y="0"/>
                  </a:lnTo>
                  <a:cubicBezTo>
                    <a:pt x="752" y="0"/>
                    <a:pt x="427" y="226"/>
                    <a:pt x="402" y="577"/>
                  </a:cubicBezTo>
                  <a:lnTo>
                    <a:pt x="26" y="4637"/>
                  </a:lnTo>
                  <a:cubicBezTo>
                    <a:pt x="1" y="4988"/>
                    <a:pt x="251" y="5338"/>
                    <a:pt x="627" y="5338"/>
                  </a:cubicBezTo>
                  <a:lnTo>
                    <a:pt x="627" y="5338"/>
                  </a:lnTo>
                  <a:cubicBezTo>
                    <a:pt x="978" y="5338"/>
                    <a:pt x="1304" y="5113"/>
                    <a:pt x="1329" y="4762"/>
                  </a:cubicBezTo>
                  <a:lnTo>
                    <a:pt x="1705" y="727"/>
                  </a:lnTo>
                  <a:cubicBezTo>
                    <a:pt x="1730" y="351"/>
                    <a:pt x="1479" y="0"/>
                    <a:pt x="1103" y="0"/>
                  </a:cubicBez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3" name="Google Shape;26708;p127">
            <a:extLst>
              <a:ext uri="{FF2B5EF4-FFF2-40B4-BE49-F238E27FC236}">
                <a16:creationId xmlns:a16="http://schemas.microsoft.com/office/drawing/2014/main" id="{99365421-010F-5CB8-791B-A5B29654C835}"/>
              </a:ext>
            </a:extLst>
          </p:cNvPr>
          <p:cNvGrpSpPr/>
          <p:nvPr/>
        </p:nvGrpSpPr>
        <p:grpSpPr>
          <a:xfrm>
            <a:off x="4096689" y="3829150"/>
            <a:ext cx="1001171" cy="1040800"/>
            <a:chOff x="5424975" y="3223066"/>
            <a:chExt cx="1001171" cy="1040800"/>
          </a:xfrm>
        </p:grpSpPr>
        <p:sp>
          <p:nvSpPr>
            <p:cNvPr id="21824" name="Google Shape;26709;p127">
              <a:extLst>
                <a:ext uri="{FF2B5EF4-FFF2-40B4-BE49-F238E27FC236}">
                  <a16:creationId xmlns:a16="http://schemas.microsoft.com/office/drawing/2014/main" id="{305EA4DF-0058-5732-D524-2A6F9611417E}"/>
                </a:ext>
              </a:extLst>
            </p:cNvPr>
            <p:cNvSpPr/>
            <p:nvPr/>
          </p:nvSpPr>
          <p:spPr>
            <a:xfrm>
              <a:off x="5578245" y="3968457"/>
              <a:ext cx="768592" cy="295409"/>
            </a:xfrm>
            <a:custGeom>
              <a:avLst/>
              <a:gdLst/>
              <a:ahLst/>
              <a:cxnLst/>
              <a:rect l="l" t="t" r="r" b="b"/>
              <a:pathLst>
                <a:path w="43234" h="16617" extrusionOk="0">
                  <a:moveTo>
                    <a:pt x="21630" y="16617"/>
                  </a:moveTo>
                  <a:cubicBezTo>
                    <a:pt x="33509" y="16617"/>
                    <a:pt x="43234" y="12907"/>
                    <a:pt x="43234" y="8321"/>
                  </a:cubicBezTo>
                  <a:cubicBezTo>
                    <a:pt x="43234" y="3734"/>
                    <a:pt x="33509" y="0"/>
                    <a:pt x="21630" y="0"/>
                  </a:cubicBezTo>
                  <a:cubicBezTo>
                    <a:pt x="9700" y="0"/>
                    <a:pt x="0" y="3734"/>
                    <a:pt x="0" y="8321"/>
                  </a:cubicBezTo>
                  <a:cubicBezTo>
                    <a:pt x="0" y="12907"/>
                    <a:pt x="9700" y="16617"/>
                    <a:pt x="21630" y="16617"/>
                  </a:cubicBezTo>
                  <a:lnTo>
                    <a:pt x="21630" y="1661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5" name="Google Shape;26710;p127">
              <a:extLst>
                <a:ext uri="{FF2B5EF4-FFF2-40B4-BE49-F238E27FC236}">
                  <a16:creationId xmlns:a16="http://schemas.microsoft.com/office/drawing/2014/main" id="{4B3F1E99-BACF-612D-3065-8A8DC528BD52}"/>
                </a:ext>
              </a:extLst>
            </p:cNvPr>
            <p:cNvSpPr/>
            <p:nvPr/>
          </p:nvSpPr>
          <p:spPr>
            <a:xfrm>
              <a:off x="5589835" y="3941721"/>
              <a:ext cx="746317" cy="303444"/>
            </a:xfrm>
            <a:custGeom>
              <a:avLst/>
              <a:gdLst/>
              <a:ahLst/>
              <a:cxnLst/>
              <a:rect l="l" t="t" r="r" b="b"/>
              <a:pathLst>
                <a:path w="41981" h="17069" extrusionOk="0">
                  <a:moveTo>
                    <a:pt x="21003" y="17068"/>
                  </a:moveTo>
                  <a:cubicBezTo>
                    <a:pt x="32557" y="17068"/>
                    <a:pt x="41980" y="13233"/>
                    <a:pt x="41980" y="8547"/>
                  </a:cubicBezTo>
                  <a:cubicBezTo>
                    <a:pt x="41980" y="3835"/>
                    <a:pt x="32557" y="0"/>
                    <a:pt x="21003" y="0"/>
                  </a:cubicBezTo>
                  <a:cubicBezTo>
                    <a:pt x="9449" y="0"/>
                    <a:pt x="0" y="3835"/>
                    <a:pt x="0" y="8547"/>
                  </a:cubicBezTo>
                  <a:cubicBezTo>
                    <a:pt x="0" y="13233"/>
                    <a:pt x="9449" y="17068"/>
                    <a:pt x="21003" y="17068"/>
                  </a:cubicBezTo>
                  <a:lnTo>
                    <a:pt x="21003" y="170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6" name="Google Shape;26711;p127">
              <a:extLst>
                <a:ext uri="{FF2B5EF4-FFF2-40B4-BE49-F238E27FC236}">
                  <a16:creationId xmlns:a16="http://schemas.microsoft.com/office/drawing/2014/main" id="{B72F5922-8491-EE02-6E99-C310D99C2A2A}"/>
                </a:ext>
              </a:extLst>
            </p:cNvPr>
            <p:cNvSpPr/>
            <p:nvPr/>
          </p:nvSpPr>
          <p:spPr>
            <a:xfrm>
              <a:off x="5618349" y="3956422"/>
              <a:ext cx="689731" cy="267356"/>
            </a:xfrm>
            <a:custGeom>
              <a:avLst/>
              <a:gdLst/>
              <a:ahLst/>
              <a:cxnLst/>
              <a:rect l="l" t="t" r="r" b="b"/>
              <a:pathLst>
                <a:path w="38798" h="15039" extrusionOk="0">
                  <a:moveTo>
                    <a:pt x="19399" y="0"/>
                  </a:moveTo>
                  <a:cubicBezTo>
                    <a:pt x="30126" y="0"/>
                    <a:pt x="38797" y="3359"/>
                    <a:pt x="38797" y="7519"/>
                  </a:cubicBezTo>
                  <a:cubicBezTo>
                    <a:pt x="38797" y="11680"/>
                    <a:pt x="30126" y="15038"/>
                    <a:pt x="19399" y="15038"/>
                  </a:cubicBezTo>
                  <a:cubicBezTo>
                    <a:pt x="8697" y="15038"/>
                    <a:pt x="0" y="11680"/>
                    <a:pt x="0" y="7519"/>
                  </a:cubicBezTo>
                  <a:cubicBezTo>
                    <a:pt x="0" y="3359"/>
                    <a:pt x="8697" y="0"/>
                    <a:pt x="19399" y="0"/>
                  </a:cubicBezTo>
                  <a:lnTo>
                    <a:pt x="19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7" name="Google Shape;26712;p127">
              <a:extLst>
                <a:ext uri="{FF2B5EF4-FFF2-40B4-BE49-F238E27FC236}">
                  <a16:creationId xmlns:a16="http://schemas.microsoft.com/office/drawing/2014/main" id="{82541E89-E69F-40DA-E672-7B724A060EC1}"/>
                </a:ext>
              </a:extLst>
            </p:cNvPr>
            <p:cNvSpPr/>
            <p:nvPr/>
          </p:nvSpPr>
          <p:spPr>
            <a:xfrm>
              <a:off x="5618349" y="3956422"/>
              <a:ext cx="689731" cy="267800"/>
            </a:xfrm>
            <a:custGeom>
              <a:avLst/>
              <a:gdLst/>
              <a:ahLst/>
              <a:cxnLst/>
              <a:rect l="l" t="t" r="r" b="b"/>
              <a:pathLst>
                <a:path w="38798" h="15064" extrusionOk="0">
                  <a:moveTo>
                    <a:pt x="19399" y="251"/>
                  </a:moveTo>
                  <a:cubicBezTo>
                    <a:pt x="29750" y="251"/>
                    <a:pt x="38121" y="3459"/>
                    <a:pt x="38121" y="7419"/>
                  </a:cubicBezTo>
                  <a:cubicBezTo>
                    <a:pt x="38121" y="11354"/>
                    <a:pt x="29750" y="14562"/>
                    <a:pt x="19399" y="14562"/>
                  </a:cubicBezTo>
                  <a:cubicBezTo>
                    <a:pt x="9048" y="14562"/>
                    <a:pt x="652" y="11354"/>
                    <a:pt x="652" y="7419"/>
                  </a:cubicBezTo>
                  <a:cubicBezTo>
                    <a:pt x="652" y="3459"/>
                    <a:pt x="9048" y="251"/>
                    <a:pt x="19399" y="251"/>
                  </a:cubicBezTo>
                  <a:close/>
                  <a:moveTo>
                    <a:pt x="19399" y="0"/>
                  </a:moveTo>
                  <a:cubicBezTo>
                    <a:pt x="30126" y="0"/>
                    <a:pt x="38797" y="3359"/>
                    <a:pt x="38797" y="7519"/>
                  </a:cubicBezTo>
                  <a:cubicBezTo>
                    <a:pt x="38797" y="11680"/>
                    <a:pt x="30126" y="15063"/>
                    <a:pt x="19399" y="15063"/>
                  </a:cubicBezTo>
                  <a:cubicBezTo>
                    <a:pt x="8697" y="15063"/>
                    <a:pt x="0" y="11680"/>
                    <a:pt x="0" y="7519"/>
                  </a:cubicBezTo>
                  <a:cubicBezTo>
                    <a:pt x="0" y="3359"/>
                    <a:pt x="8697" y="0"/>
                    <a:pt x="19399" y="0"/>
                  </a:cubicBezTo>
                  <a:lnTo>
                    <a:pt x="19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8" name="Google Shape;26713;p127">
              <a:extLst>
                <a:ext uri="{FF2B5EF4-FFF2-40B4-BE49-F238E27FC236}">
                  <a16:creationId xmlns:a16="http://schemas.microsoft.com/office/drawing/2014/main" id="{4BC94EDC-ED9E-5A88-9F1C-25A300D7DCD9}"/>
                </a:ext>
              </a:extLst>
            </p:cNvPr>
            <p:cNvSpPr/>
            <p:nvPr/>
          </p:nvSpPr>
          <p:spPr>
            <a:xfrm>
              <a:off x="5761362" y="4017911"/>
              <a:ext cx="403247" cy="151055"/>
            </a:xfrm>
            <a:custGeom>
              <a:avLst/>
              <a:gdLst/>
              <a:ahLst/>
              <a:cxnLst/>
              <a:rect l="l" t="t" r="r" b="b"/>
              <a:pathLst>
                <a:path w="22683" h="8497" extrusionOk="0">
                  <a:moveTo>
                    <a:pt x="11354" y="8496"/>
                  </a:moveTo>
                  <a:cubicBezTo>
                    <a:pt x="17594" y="8496"/>
                    <a:pt x="22682" y="6592"/>
                    <a:pt x="22682" y="4261"/>
                  </a:cubicBezTo>
                  <a:cubicBezTo>
                    <a:pt x="22682" y="1905"/>
                    <a:pt x="17594" y="0"/>
                    <a:pt x="11354" y="0"/>
                  </a:cubicBezTo>
                  <a:cubicBezTo>
                    <a:pt x="5113" y="0"/>
                    <a:pt x="0" y="1905"/>
                    <a:pt x="0" y="4261"/>
                  </a:cubicBezTo>
                  <a:cubicBezTo>
                    <a:pt x="0" y="6592"/>
                    <a:pt x="5113" y="8496"/>
                    <a:pt x="11354" y="8496"/>
                  </a:cubicBezTo>
                  <a:lnTo>
                    <a:pt x="11354" y="849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9" name="Google Shape;26714;p127">
              <a:extLst>
                <a:ext uri="{FF2B5EF4-FFF2-40B4-BE49-F238E27FC236}">
                  <a16:creationId xmlns:a16="http://schemas.microsoft.com/office/drawing/2014/main" id="{C4C91BE4-C8E8-9005-EAA7-729D60CD2D64}"/>
                </a:ext>
              </a:extLst>
            </p:cNvPr>
            <p:cNvSpPr/>
            <p:nvPr/>
          </p:nvSpPr>
          <p:spPr>
            <a:xfrm>
              <a:off x="5589835" y="4096769"/>
              <a:ext cx="746317" cy="156851"/>
            </a:xfrm>
            <a:custGeom>
              <a:avLst/>
              <a:gdLst/>
              <a:ahLst/>
              <a:cxnLst/>
              <a:rect l="l" t="t" r="r" b="b"/>
              <a:pathLst>
                <a:path w="41981" h="8823" extrusionOk="0">
                  <a:moveTo>
                    <a:pt x="41980" y="0"/>
                  </a:moveTo>
                  <a:cubicBezTo>
                    <a:pt x="41980" y="100"/>
                    <a:pt x="41980" y="201"/>
                    <a:pt x="41980" y="301"/>
                  </a:cubicBezTo>
                  <a:cubicBezTo>
                    <a:pt x="41980" y="5013"/>
                    <a:pt x="32607" y="8822"/>
                    <a:pt x="21003" y="8822"/>
                  </a:cubicBezTo>
                  <a:cubicBezTo>
                    <a:pt x="9424" y="8822"/>
                    <a:pt x="0" y="5013"/>
                    <a:pt x="0" y="301"/>
                  </a:cubicBezTo>
                  <a:cubicBezTo>
                    <a:pt x="0" y="201"/>
                    <a:pt x="25" y="100"/>
                    <a:pt x="25" y="0"/>
                  </a:cubicBezTo>
                  <a:cubicBezTo>
                    <a:pt x="426" y="4587"/>
                    <a:pt x="9649" y="8246"/>
                    <a:pt x="21003" y="8246"/>
                  </a:cubicBezTo>
                  <a:cubicBezTo>
                    <a:pt x="32356" y="8246"/>
                    <a:pt x="41604" y="4587"/>
                    <a:pt x="41980" y="0"/>
                  </a:cubicBezTo>
                  <a:lnTo>
                    <a:pt x="41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0" name="Google Shape;26715;p127">
              <a:extLst>
                <a:ext uri="{FF2B5EF4-FFF2-40B4-BE49-F238E27FC236}">
                  <a16:creationId xmlns:a16="http://schemas.microsoft.com/office/drawing/2014/main" id="{C5065965-C3D6-959A-A1AD-357666C4715E}"/>
                </a:ext>
              </a:extLst>
            </p:cNvPr>
            <p:cNvSpPr/>
            <p:nvPr/>
          </p:nvSpPr>
          <p:spPr>
            <a:xfrm>
              <a:off x="5424975" y="3659251"/>
              <a:ext cx="454037" cy="486108"/>
            </a:xfrm>
            <a:custGeom>
              <a:avLst/>
              <a:gdLst/>
              <a:ahLst/>
              <a:cxnLst/>
              <a:rect l="l" t="t" r="r" b="b"/>
              <a:pathLst>
                <a:path w="25540" h="27344" extrusionOk="0">
                  <a:moveTo>
                    <a:pt x="11429" y="1955"/>
                  </a:moveTo>
                  <a:cubicBezTo>
                    <a:pt x="11429" y="1955"/>
                    <a:pt x="11429" y="2457"/>
                    <a:pt x="10753" y="2557"/>
                  </a:cubicBezTo>
                  <a:cubicBezTo>
                    <a:pt x="9224" y="2732"/>
                    <a:pt x="3459" y="0"/>
                    <a:pt x="2206" y="5414"/>
                  </a:cubicBezTo>
                  <a:cubicBezTo>
                    <a:pt x="1" y="14838"/>
                    <a:pt x="25540" y="27344"/>
                    <a:pt x="25189" y="20752"/>
                  </a:cubicBezTo>
                  <a:lnTo>
                    <a:pt x="25039" y="18021"/>
                  </a:lnTo>
                  <a:cubicBezTo>
                    <a:pt x="24913" y="15414"/>
                    <a:pt x="8923" y="18196"/>
                    <a:pt x="5815" y="9199"/>
                  </a:cubicBezTo>
                  <a:cubicBezTo>
                    <a:pt x="3585" y="2732"/>
                    <a:pt x="11730" y="7620"/>
                    <a:pt x="13084" y="9499"/>
                  </a:cubicBezTo>
                  <a:cubicBezTo>
                    <a:pt x="13084" y="9499"/>
                    <a:pt x="14036" y="5163"/>
                    <a:pt x="14036" y="4813"/>
                  </a:cubicBezTo>
                  <a:cubicBezTo>
                    <a:pt x="14036" y="4462"/>
                    <a:pt x="11429" y="1955"/>
                    <a:pt x="11429" y="1955"/>
                  </a:cubicBezTo>
                  <a:lnTo>
                    <a:pt x="11429" y="19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1" name="Google Shape;26716;p127">
              <a:extLst>
                <a:ext uri="{FF2B5EF4-FFF2-40B4-BE49-F238E27FC236}">
                  <a16:creationId xmlns:a16="http://schemas.microsoft.com/office/drawing/2014/main" id="{8B606A3E-C6BB-B666-87DA-2A2ED2FD4091}"/>
                </a:ext>
              </a:extLst>
            </p:cNvPr>
            <p:cNvSpPr/>
            <p:nvPr/>
          </p:nvSpPr>
          <p:spPr>
            <a:xfrm>
              <a:off x="5588929" y="3694004"/>
              <a:ext cx="286964" cy="391656"/>
            </a:xfrm>
            <a:custGeom>
              <a:avLst/>
              <a:gdLst/>
              <a:ahLst/>
              <a:cxnLst/>
              <a:rect l="l" t="t" r="r" b="b"/>
              <a:pathLst>
                <a:path w="16142" h="22031" extrusionOk="0">
                  <a:moveTo>
                    <a:pt x="4111" y="17319"/>
                  </a:moveTo>
                  <a:cubicBezTo>
                    <a:pt x="10076" y="20677"/>
                    <a:pt x="16141" y="22031"/>
                    <a:pt x="15966" y="18797"/>
                  </a:cubicBezTo>
                  <a:lnTo>
                    <a:pt x="15816" y="16066"/>
                  </a:lnTo>
                  <a:cubicBezTo>
                    <a:pt x="15740" y="14537"/>
                    <a:pt x="10176" y="14863"/>
                    <a:pt x="4963" y="13559"/>
                  </a:cubicBezTo>
                  <a:cubicBezTo>
                    <a:pt x="5114" y="14236"/>
                    <a:pt x="5064" y="15088"/>
                    <a:pt x="4663" y="16166"/>
                  </a:cubicBezTo>
                  <a:cubicBezTo>
                    <a:pt x="4512" y="16617"/>
                    <a:pt x="4337" y="16993"/>
                    <a:pt x="4111" y="17319"/>
                  </a:cubicBezTo>
                  <a:close/>
                  <a:moveTo>
                    <a:pt x="2206" y="0"/>
                  </a:moveTo>
                  <a:cubicBezTo>
                    <a:pt x="2206" y="0"/>
                    <a:pt x="2206" y="502"/>
                    <a:pt x="1530" y="602"/>
                  </a:cubicBezTo>
                  <a:cubicBezTo>
                    <a:pt x="1179" y="652"/>
                    <a:pt x="653" y="527"/>
                    <a:pt x="1" y="426"/>
                  </a:cubicBezTo>
                  <a:cubicBezTo>
                    <a:pt x="853" y="1905"/>
                    <a:pt x="1580" y="3785"/>
                    <a:pt x="1154" y="5364"/>
                  </a:cubicBezTo>
                  <a:lnTo>
                    <a:pt x="1154" y="5364"/>
                  </a:lnTo>
                  <a:cubicBezTo>
                    <a:pt x="2382" y="6091"/>
                    <a:pt x="3435" y="6943"/>
                    <a:pt x="3861" y="7544"/>
                  </a:cubicBezTo>
                  <a:cubicBezTo>
                    <a:pt x="3861" y="7544"/>
                    <a:pt x="4813" y="3208"/>
                    <a:pt x="4813" y="2858"/>
                  </a:cubicBezTo>
                  <a:cubicBezTo>
                    <a:pt x="4813" y="2507"/>
                    <a:pt x="2206" y="0"/>
                    <a:pt x="2206" y="0"/>
                  </a:cubicBezTo>
                  <a:lnTo>
                    <a:pt x="2206"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2" name="Google Shape;26717;p127">
              <a:extLst>
                <a:ext uri="{FF2B5EF4-FFF2-40B4-BE49-F238E27FC236}">
                  <a16:creationId xmlns:a16="http://schemas.microsoft.com/office/drawing/2014/main" id="{F52B3E38-42ED-E709-5F59-8155E0F7AA1F}"/>
                </a:ext>
              </a:extLst>
            </p:cNvPr>
            <p:cNvSpPr/>
            <p:nvPr/>
          </p:nvSpPr>
          <p:spPr>
            <a:xfrm>
              <a:off x="5628144" y="3676174"/>
              <a:ext cx="683936" cy="471424"/>
            </a:xfrm>
            <a:custGeom>
              <a:avLst/>
              <a:gdLst/>
              <a:ahLst/>
              <a:cxnLst/>
              <a:rect l="l" t="t" r="r" b="b"/>
              <a:pathLst>
                <a:path w="38472" h="26518" extrusionOk="0">
                  <a:moveTo>
                    <a:pt x="38472" y="1"/>
                  </a:moveTo>
                  <a:cubicBezTo>
                    <a:pt x="37519" y="10878"/>
                    <a:pt x="32632" y="26517"/>
                    <a:pt x="19199" y="26517"/>
                  </a:cubicBezTo>
                  <a:cubicBezTo>
                    <a:pt x="5865" y="26517"/>
                    <a:pt x="953" y="10753"/>
                    <a:pt x="0" y="1"/>
                  </a:cubicBezTo>
                  <a:cubicBezTo>
                    <a:pt x="7043" y="101"/>
                    <a:pt x="14061" y="201"/>
                    <a:pt x="21078" y="226"/>
                  </a:cubicBezTo>
                  <a:lnTo>
                    <a:pt x="384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3" name="Google Shape;26718;p127">
              <a:extLst>
                <a:ext uri="{FF2B5EF4-FFF2-40B4-BE49-F238E27FC236}">
                  <a16:creationId xmlns:a16="http://schemas.microsoft.com/office/drawing/2014/main" id="{C1434E96-F09A-D04C-977E-880E6B1CFA29}"/>
                </a:ext>
              </a:extLst>
            </p:cNvPr>
            <p:cNvSpPr/>
            <p:nvPr/>
          </p:nvSpPr>
          <p:spPr>
            <a:xfrm>
              <a:off x="5668693" y="3874881"/>
              <a:ext cx="603297" cy="272707"/>
            </a:xfrm>
            <a:custGeom>
              <a:avLst/>
              <a:gdLst/>
              <a:ahLst/>
              <a:cxnLst/>
              <a:rect l="l" t="t" r="r" b="b"/>
              <a:pathLst>
                <a:path w="33936" h="15340" extrusionOk="0">
                  <a:moveTo>
                    <a:pt x="33935" y="1"/>
                  </a:moveTo>
                  <a:cubicBezTo>
                    <a:pt x="31253" y="8096"/>
                    <a:pt x="26065" y="15339"/>
                    <a:pt x="16918" y="15339"/>
                  </a:cubicBezTo>
                  <a:cubicBezTo>
                    <a:pt x="7845" y="15339"/>
                    <a:pt x="2682" y="8046"/>
                    <a:pt x="0" y="1"/>
                  </a:cubicBezTo>
                  <a:cubicBezTo>
                    <a:pt x="602" y="1079"/>
                    <a:pt x="1028" y="1956"/>
                    <a:pt x="1554" y="3033"/>
                  </a:cubicBezTo>
                  <a:cubicBezTo>
                    <a:pt x="4511" y="9399"/>
                    <a:pt x="9349" y="14487"/>
                    <a:pt x="16918" y="14487"/>
                  </a:cubicBezTo>
                  <a:cubicBezTo>
                    <a:pt x="24837" y="14487"/>
                    <a:pt x="29775" y="9049"/>
                    <a:pt x="32707" y="2357"/>
                  </a:cubicBezTo>
                  <a:cubicBezTo>
                    <a:pt x="33158" y="1304"/>
                    <a:pt x="33258" y="1304"/>
                    <a:pt x="33935" y="1"/>
                  </a:cubicBezTo>
                  <a:lnTo>
                    <a:pt x="339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4" name="Google Shape;26719;p127">
              <a:extLst>
                <a:ext uri="{FF2B5EF4-FFF2-40B4-BE49-F238E27FC236}">
                  <a16:creationId xmlns:a16="http://schemas.microsoft.com/office/drawing/2014/main" id="{A50A2276-823F-1123-1750-41D467606680}"/>
                </a:ext>
              </a:extLst>
            </p:cNvPr>
            <p:cNvSpPr/>
            <p:nvPr/>
          </p:nvSpPr>
          <p:spPr>
            <a:xfrm>
              <a:off x="6127578" y="3747014"/>
              <a:ext cx="161313" cy="328404"/>
            </a:xfrm>
            <a:custGeom>
              <a:avLst/>
              <a:gdLst/>
              <a:ahLst/>
              <a:cxnLst/>
              <a:rect l="l" t="t" r="r" b="b"/>
              <a:pathLst>
                <a:path w="9074" h="18473" extrusionOk="0">
                  <a:moveTo>
                    <a:pt x="9074" y="1"/>
                  </a:moveTo>
                  <a:cubicBezTo>
                    <a:pt x="8171" y="5916"/>
                    <a:pt x="5164" y="14387"/>
                    <a:pt x="1" y="18472"/>
                  </a:cubicBezTo>
                  <a:cubicBezTo>
                    <a:pt x="1379" y="15013"/>
                    <a:pt x="2933" y="9976"/>
                    <a:pt x="1" y="3936"/>
                  </a:cubicBezTo>
                  <a:cubicBezTo>
                    <a:pt x="3810" y="3459"/>
                    <a:pt x="7169" y="1680"/>
                    <a:pt x="9074" y="1"/>
                  </a:cubicBezTo>
                  <a:lnTo>
                    <a:pt x="9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5" name="Google Shape;26720;p127">
              <a:extLst>
                <a:ext uri="{FF2B5EF4-FFF2-40B4-BE49-F238E27FC236}">
                  <a16:creationId xmlns:a16="http://schemas.microsoft.com/office/drawing/2014/main" id="{CD4825B9-243B-B0CA-093B-393C3B11C542}"/>
                </a:ext>
              </a:extLst>
            </p:cNvPr>
            <p:cNvSpPr/>
            <p:nvPr/>
          </p:nvSpPr>
          <p:spPr>
            <a:xfrm>
              <a:off x="5514534" y="3525588"/>
              <a:ext cx="911612" cy="291853"/>
            </a:xfrm>
            <a:custGeom>
              <a:avLst/>
              <a:gdLst/>
              <a:ahLst/>
              <a:cxnLst/>
              <a:rect l="l" t="t" r="r" b="b"/>
              <a:pathLst>
                <a:path w="51279" h="16417" extrusionOk="0">
                  <a:moveTo>
                    <a:pt x="25640" y="1"/>
                  </a:moveTo>
                  <a:cubicBezTo>
                    <a:pt x="51254" y="1"/>
                    <a:pt x="51279" y="16417"/>
                    <a:pt x="25640" y="16417"/>
                  </a:cubicBezTo>
                  <a:cubicBezTo>
                    <a:pt x="0" y="16417"/>
                    <a:pt x="0" y="1"/>
                    <a:pt x="25640" y="1"/>
                  </a:cubicBezTo>
                  <a:lnTo>
                    <a:pt x="25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6" name="Google Shape;26721;p127">
              <a:extLst>
                <a:ext uri="{FF2B5EF4-FFF2-40B4-BE49-F238E27FC236}">
                  <a16:creationId xmlns:a16="http://schemas.microsoft.com/office/drawing/2014/main" id="{4690A911-C361-47B9-21BF-21B67EFF8971}"/>
                </a:ext>
              </a:extLst>
            </p:cNvPr>
            <p:cNvSpPr/>
            <p:nvPr/>
          </p:nvSpPr>
          <p:spPr>
            <a:xfrm>
              <a:off x="5651307" y="3534494"/>
              <a:ext cx="637608" cy="270467"/>
            </a:xfrm>
            <a:custGeom>
              <a:avLst/>
              <a:gdLst/>
              <a:ahLst/>
              <a:cxnLst/>
              <a:rect l="l" t="t" r="r" b="b"/>
              <a:pathLst>
                <a:path w="35866" h="15214" extrusionOk="0">
                  <a:moveTo>
                    <a:pt x="17946" y="15214"/>
                  </a:moveTo>
                  <a:cubicBezTo>
                    <a:pt x="27820" y="15214"/>
                    <a:pt x="35866" y="11780"/>
                    <a:pt x="35866" y="7595"/>
                  </a:cubicBezTo>
                  <a:cubicBezTo>
                    <a:pt x="35866" y="3434"/>
                    <a:pt x="27820" y="1"/>
                    <a:pt x="17946" y="1"/>
                  </a:cubicBezTo>
                  <a:cubicBezTo>
                    <a:pt x="8046" y="1"/>
                    <a:pt x="1" y="3434"/>
                    <a:pt x="1" y="7595"/>
                  </a:cubicBezTo>
                  <a:cubicBezTo>
                    <a:pt x="1" y="11780"/>
                    <a:pt x="8046" y="15214"/>
                    <a:pt x="17946" y="15214"/>
                  </a:cubicBezTo>
                  <a:lnTo>
                    <a:pt x="17946" y="1521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7" name="Google Shape;26722;p127">
              <a:extLst>
                <a:ext uri="{FF2B5EF4-FFF2-40B4-BE49-F238E27FC236}">
                  <a16:creationId xmlns:a16="http://schemas.microsoft.com/office/drawing/2014/main" id="{8E21658E-2356-01C3-2B55-C07C02902C0E}"/>
                </a:ext>
              </a:extLst>
            </p:cNvPr>
            <p:cNvSpPr/>
            <p:nvPr/>
          </p:nvSpPr>
          <p:spPr>
            <a:xfrm>
              <a:off x="5672248" y="3579505"/>
              <a:ext cx="596168" cy="225454"/>
            </a:xfrm>
            <a:custGeom>
              <a:avLst/>
              <a:gdLst/>
              <a:ahLst/>
              <a:cxnLst/>
              <a:rect l="l" t="t" r="r" b="b"/>
              <a:pathLst>
                <a:path w="33535" h="12682" extrusionOk="0">
                  <a:moveTo>
                    <a:pt x="16768" y="12682"/>
                  </a:moveTo>
                  <a:cubicBezTo>
                    <a:pt x="25991" y="12682"/>
                    <a:pt x="33535" y="9825"/>
                    <a:pt x="33535" y="6341"/>
                  </a:cubicBezTo>
                  <a:cubicBezTo>
                    <a:pt x="33535" y="2832"/>
                    <a:pt x="25991" y="0"/>
                    <a:pt x="16768" y="0"/>
                  </a:cubicBezTo>
                  <a:cubicBezTo>
                    <a:pt x="7519" y="0"/>
                    <a:pt x="1" y="2832"/>
                    <a:pt x="1" y="6341"/>
                  </a:cubicBezTo>
                  <a:cubicBezTo>
                    <a:pt x="1" y="9825"/>
                    <a:pt x="7519" y="12682"/>
                    <a:pt x="16768" y="12682"/>
                  </a:cubicBezTo>
                  <a:lnTo>
                    <a:pt x="16768" y="1268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8" name="Google Shape;26723;p127">
              <a:extLst>
                <a:ext uri="{FF2B5EF4-FFF2-40B4-BE49-F238E27FC236}">
                  <a16:creationId xmlns:a16="http://schemas.microsoft.com/office/drawing/2014/main" id="{F39A4F40-89B4-CDFA-451C-3E8F8BDE5284}"/>
                </a:ext>
              </a:extLst>
            </p:cNvPr>
            <p:cNvSpPr/>
            <p:nvPr/>
          </p:nvSpPr>
          <p:spPr>
            <a:xfrm>
              <a:off x="5655325" y="3592873"/>
              <a:ext cx="578782" cy="159073"/>
            </a:xfrm>
            <a:custGeom>
              <a:avLst/>
              <a:gdLst/>
              <a:ahLst/>
              <a:cxnLst/>
              <a:rect l="l" t="t" r="r" b="b"/>
              <a:pathLst>
                <a:path w="32557" h="8948" extrusionOk="0">
                  <a:moveTo>
                    <a:pt x="16993" y="0"/>
                  </a:moveTo>
                  <a:cubicBezTo>
                    <a:pt x="13584" y="0"/>
                    <a:pt x="10451" y="451"/>
                    <a:pt x="8020" y="1228"/>
                  </a:cubicBezTo>
                  <a:cubicBezTo>
                    <a:pt x="0" y="3709"/>
                    <a:pt x="1955" y="5739"/>
                    <a:pt x="7444" y="4536"/>
                  </a:cubicBezTo>
                  <a:cubicBezTo>
                    <a:pt x="13710" y="3158"/>
                    <a:pt x="18296" y="1905"/>
                    <a:pt x="23910" y="5689"/>
                  </a:cubicBezTo>
                  <a:cubicBezTo>
                    <a:pt x="26066" y="7143"/>
                    <a:pt x="27995" y="8948"/>
                    <a:pt x="30627" y="7719"/>
                  </a:cubicBezTo>
                  <a:cubicBezTo>
                    <a:pt x="31655" y="7243"/>
                    <a:pt x="32557" y="6416"/>
                    <a:pt x="32557" y="5489"/>
                  </a:cubicBezTo>
                  <a:cubicBezTo>
                    <a:pt x="32557" y="2531"/>
                    <a:pt x="24812" y="0"/>
                    <a:pt x="16993" y="0"/>
                  </a:cubicBezTo>
                  <a:lnTo>
                    <a:pt x="1699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9" name="Google Shape;26724;p127">
              <a:extLst>
                <a:ext uri="{FF2B5EF4-FFF2-40B4-BE49-F238E27FC236}">
                  <a16:creationId xmlns:a16="http://schemas.microsoft.com/office/drawing/2014/main" id="{9F1BD214-4D1F-DC4A-6C0D-9E4299E1BB7E}"/>
                </a:ext>
              </a:extLst>
            </p:cNvPr>
            <p:cNvSpPr/>
            <p:nvPr/>
          </p:nvSpPr>
          <p:spPr>
            <a:xfrm>
              <a:off x="5672248" y="3572821"/>
              <a:ext cx="596168" cy="116300"/>
            </a:xfrm>
            <a:custGeom>
              <a:avLst/>
              <a:gdLst/>
              <a:ahLst/>
              <a:cxnLst/>
              <a:rect l="l" t="t" r="r" b="b"/>
              <a:pathLst>
                <a:path w="33535" h="6542" extrusionOk="0">
                  <a:moveTo>
                    <a:pt x="16768" y="0"/>
                  </a:moveTo>
                  <a:cubicBezTo>
                    <a:pt x="26016" y="0"/>
                    <a:pt x="33535" y="2832"/>
                    <a:pt x="33535" y="6341"/>
                  </a:cubicBezTo>
                  <a:cubicBezTo>
                    <a:pt x="33535" y="6416"/>
                    <a:pt x="33510" y="6466"/>
                    <a:pt x="33510" y="6542"/>
                  </a:cubicBezTo>
                  <a:cubicBezTo>
                    <a:pt x="33259" y="3108"/>
                    <a:pt x="25865" y="376"/>
                    <a:pt x="16768" y="376"/>
                  </a:cubicBezTo>
                  <a:cubicBezTo>
                    <a:pt x="7645" y="376"/>
                    <a:pt x="251" y="3108"/>
                    <a:pt x="1" y="6542"/>
                  </a:cubicBezTo>
                  <a:lnTo>
                    <a:pt x="1" y="6341"/>
                  </a:lnTo>
                  <a:cubicBezTo>
                    <a:pt x="1" y="2832"/>
                    <a:pt x="7494" y="0"/>
                    <a:pt x="16768" y="0"/>
                  </a:cubicBezTo>
                  <a:lnTo>
                    <a:pt x="16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0" name="Google Shape;26725;p127">
              <a:extLst>
                <a:ext uri="{FF2B5EF4-FFF2-40B4-BE49-F238E27FC236}">
                  <a16:creationId xmlns:a16="http://schemas.microsoft.com/office/drawing/2014/main" id="{A015E154-11F2-09F7-1F2E-F1ACA0DF7219}"/>
                </a:ext>
              </a:extLst>
            </p:cNvPr>
            <p:cNvSpPr/>
            <p:nvPr/>
          </p:nvSpPr>
          <p:spPr>
            <a:xfrm>
              <a:off x="5503388" y="3705576"/>
              <a:ext cx="62399" cy="33439"/>
            </a:xfrm>
            <a:custGeom>
              <a:avLst/>
              <a:gdLst/>
              <a:ahLst/>
              <a:cxnLst/>
              <a:rect l="l" t="t" r="r" b="b"/>
              <a:pathLst>
                <a:path w="3510" h="1881" extrusionOk="0">
                  <a:moveTo>
                    <a:pt x="1354" y="151"/>
                  </a:moveTo>
                  <a:cubicBezTo>
                    <a:pt x="2181" y="51"/>
                    <a:pt x="2908" y="1"/>
                    <a:pt x="3184" y="527"/>
                  </a:cubicBezTo>
                  <a:cubicBezTo>
                    <a:pt x="3510" y="1054"/>
                    <a:pt x="2708" y="1655"/>
                    <a:pt x="1855" y="1755"/>
                  </a:cubicBezTo>
                  <a:cubicBezTo>
                    <a:pt x="1028" y="1881"/>
                    <a:pt x="277" y="1881"/>
                    <a:pt x="126" y="1430"/>
                  </a:cubicBezTo>
                  <a:cubicBezTo>
                    <a:pt x="1" y="978"/>
                    <a:pt x="502" y="252"/>
                    <a:pt x="1354" y="151"/>
                  </a:cubicBezTo>
                  <a:lnTo>
                    <a:pt x="1354" y="151"/>
                  </a:lnTo>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1" name="Google Shape;26726;p127">
              <a:extLst>
                <a:ext uri="{FF2B5EF4-FFF2-40B4-BE49-F238E27FC236}">
                  <a16:creationId xmlns:a16="http://schemas.microsoft.com/office/drawing/2014/main" id="{B66530DA-7E06-C73C-FCA1-DBAA614D9854}"/>
                </a:ext>
              </a:extLst>
            </p:cNvPr>
            <p:cNvSpPr/>
            <p:nvPr/>
          </p:nvSpPr>
          <p:spPr>
            <a:xfrm>
              <a:off x="5482891" y="3735886"/>
              <a:ext cx="18293" cy="16053"/>
            </a:xfrm>
            <a:custGeom>
              <a:avLst/>
              <a:gdLst/>
              <a:ahLst/>
              <a:cxnLst/>
              <a:rect l="l" t="t" r="r" b="b"/>
              <a:pathLst>
                <a:path w="1029" h="903" extrusionOk="0">
                  <a:moveTo>
                    <a:pt x="502" y="903"/>
                  </a:moveTo>
                  <a:cubicBezTo>
                    <a:pt x="778" y="903"/>
                    <a:pt x="1029" y="702"/>
                    <a:pt x="1029" y="451"/>
                  </a:cubicBezTo>
                  <a:cubicBezTo>
                    <a:pt x="1029" y="201"/>
                    <a:pt x="778" y="0"/>
                    <a:pt x="502" y="0"/>
                  </a:cubicBezTo>
                  <a:cubicBezTo>
                    <a:pt x="227" y="0"/>
                    <a:pt x="1" y="201"/>
                    <a:pt x="1" y="451"/>
                  </a:cubicBezTo>
                  <a:cubicBezTo>
                    <a:pt x="1" y="702"/>
                    <a:pt x="227" y="903"/>
                    <a:pt x="502" y="903"/>
                  </a:cubicBezTo>
                  <a:lnTo>
                    <a:pt x="502" y="903"/>
                  </a:lnTo>
                  <a:close/>
                </a:path>
              </a:pathLst>
            </a:custGeom>
            <a:solidFill>
              <a:srgbClr val="E42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2" name="Google Shape;26727;p127">
              <a:extLst>
                <a:ext uri="{FF2B5EF4-FFF2-40B4-BE49-F238E27FC236}">
                  <a16:creationId xmlns:a16="http://schemas.microsoft.com/office/drawing/2014/main" id="{B063D69F-73A8-0DE1-A452-9F735BD97E6A}"/>
                </a:ext>
              </a:extLst>
            </p:cNvPr>
            <p:cNvSpPr/>
            <p:nvPr/>
          </p:nvSpPr>
          <p:spPr>
            <a:xfrm>
              <a:off x="5855365" y="3290350"/>
              <a:ext cx="77545" cy="173775"/>
            </a:xfrm>
            <a:custGeom>
              <a:avLst/>
              <a:gdLst/>
              <a:ahLst/>
              <a:cxnLst/>
              <a:rect l="l" t="t" r="r" b="b"/>
              <a:pathLst>
                <a:path w="4362" h="9775" extrusionOk="0">
                  <a:moveTo>
                    <a:pt x="0" y="0"/>
                  </a:moveTo>
                  <a:cubicBezTo>
                    <a:pt x="427" y="251"/>
                    <a:pt x="1905" y="1279"/>
                    <a:pt x="2106" y="2958"/>
                  </a:cubicBezTo>
                  <a:cubicBezTo>
                    <a:pt x="2306" y="4913"/>
                    <a:pt x="978" y="4963"/>
                    <a:pt x="1479" y="6843"/>
                  </a:cubicBezTo>
                  <a:cubicBezTo>
                    <a:pt x="1880" y="8397"/>
                    <a:pt x="3609" y="9299"/>
                    <a:pt x="4361" y="9775"/>
                  </a:cubicBezTo>
                  <a:cubicBezTo>
                    <a:pt x="3584" y="8998"/>
                    <a:pt x="2607" y="7845"/>
                    <a:pt x="2306" y="6692"/>
                  </a:cubicBezTo>
                  <a:cubicBezTo>
                    <a:pt x="1805" y="4838"/>
                    <a:pt x="3108" y="4787"/>
                    <a:pt x="2908" y="2833"/>
                  </a:cubicBezTo>
                  <a:cubicBezTo>
                    <a:pt x="2757" y="1279"/>
                    <a:pt x="828" y="351"/>
                    <a:pt x="0" y="0"/>
                  </a:cubicBez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3" name="Google Shape;26728;p127">
              <a:extLst>
                <a:ext uri="{FF2B5EF4-FFF2-40B4-BE49-F238E27FC236}">
                  <a16:creationId xmlns:a16="http://schemas.microsoft.com/office/drawing/2014/main" id="{CA2C567A-F599-7B03-7667-9FB2CC006DAA}"/>
                </a:ext>
              </a:extLst>
            </p:cNvPr>
            <p:cNvSpPr/>
            <p:nvPr/>
          </p:nvSpPr>
          <p:spPr>
            <a:xfrm>
              <a:off x="5998378" y="3223066"/>
              <a:ext cx="78879" cy="243747"/>
            </a:xfrm>
            <a:custGeom>
              <a:avLst/>
              <a:gdLst/>
              <a:ahLst/>
              <a:cxnLst/>
              <a:rect l="l" t="t" r="r" b="b"/>
              <a:pathLst>
                <a:path w="4437" h="13711" extrusionOk="0">
                  <a:moveTo>
                    <a:pt x="4437" y="1"/>
                  </a:moveTo>
                  <a:cubicBezTo>
                    <a:pt x="3910" y="377"/>
                    <a:pt x="2006" y="1881"/>
                    <a:pt x="2031" y="4212"/>
                  </a:cubicBezTo>
                  <a:cubicBezTo>
                    <a:pt x="2056" y="6893"/>
                    <a:pt x="3860" y="6868"/>
                    <a:pt x="3459" y="9425"/>
                  </a:cubicBezTo>
                  <a:cubicBezTo>
                    <a:pt x="3159" y="11605"/>
                    <a:pt x="953" y="12958"/>
                    <a:pt x="1" y="13710"/>
                  </a:cubicBezTo>
                  <a:cubicBezTo>
                    <a:pt x="928" y="12557"/>
                    <a:pt x="2081" y="10928"/>
                    <a:pt x="2331" y="9324"/>
                  </a:cubicBezTo>
                  <a:cubicBezTo>
                    <a:pt x="2707" y="6743"/>
                    <a:pt x="928" y="6768"/>
                    <a:pt x="878" y="4086"/>
                  </a:cubicBezTo>
                  <a:cubicBezTo>
                    <a:pt x="878" y="1981"/>
                    <a:pt x="3384" y="527"/>
                    <a:pt x="4437" y="1"/>
                  </a:cubicBezTo>
                  <a:lnTo>
                    <a:pt x="44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4" name="Google Shape;26729;p127">
              <a:extLst>
                <a:ext uri="{FF2B5EF4-FFF2-40B4-BE49-F238E27FC236}">
                  <a16:creationId xmlns:a16="http://schemas.microsoft.com/office/drawing/2014/main" id="{DD090661-B667-CBFA-D26E-B0F874BDAA96}"/>
                </a:ext>
              </a:extLst>
            </p:cNvPr>
            <p:cNvSpPr/>
            <p:nvPr/>
          </p:nvSpPr>
          <p:spPr>
            <a:xfrm>
              <a:off x="5831757" y="3394610"/>
              <a:ext cx="59270" cy="74861"/>
            </a:xfrm>
            <a:custGeom>
              <a:avLst/>
              <a:gdLst/>
              <a:ahLst/>
              <a:cxnLst/>
              <a:rect l="l" t="t" r="r" b="b"/>
              <a:pathLst>
                <a:path w="3334" h="4211" extrusionOk="0">
                  <a:moveTo>
                    <a:pt x="3333" y="4211"/>
                  </a:moveTo>
                  <a:cubicBezTo>
                    <a:pt x="3333" y="4211"/>
                    <a:pt x="1579" y="3283"/>
                    <a:pt x="1253" y="2156"/>
                  </a:cubicBezTo>
                  <a:cubicBezTo>
                    <a:pt x="902" y="1003"/>
                    <a:pt x="1078" y="0"/>
                    <a:pt x="1078" y="0"/>
                  </a:cubicBezTo>
                  <a:cubicBezTo>
                    <a:pt x="1078" y="0"/>
                    <a:pt x="0" y="2005"/>
                    <a:pt x="501" y="3058"/>
                  </a:cubicBezTo>
                  <a:cubicBezTo>
                    <a:pt x="1028" y="4136"/>
                    <a:pt x="3333" y="4211"/>
                    <a:pt x="3333" y="4211"/>
                  </a:cubicBezTo>
                  <a:lnTo>
                    <a:pt x="3333" y="42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5" name="Google Shape;26730;p127">
              <a:extLst>
                <a:ext uri="{FF2B5EF4-FFF2-40B4-BE49-F238E27FC236}">
                  <a16:creationId xmlns:a16="http://schemas.microsoft.com/office/drawing/2014/main" id="{F6551E2A-FD0E-1F92-5ED1-0268486D2C62}"/>
                </a:ext>
              </a:extLst>
            </p:cNvPr>
            <p:cNvSpPr/>
            <p:nvPr/>
          </p:nvSpPr>
          <p:spPr>
            <a:xfrm>
              <a:off x="6046499" y="3380353"/>
              <a:ext cx="59270" cy="74417"/>
            </a:xfrm>
            <a:custGeom>
              <a:avLst/>
              <a:gdLst/>
              <a:ahLst/>
              <a:cxnLst/>
              <a:rect l="l" t="t" r="r" b="b"/>
              <a:pathLst>
                <a:path w="3334" h="4186" extrusionOk="0">
                  <a:moveTo>
                    <a:pt x="0" y="4186"/>
                  </a:moveTo>
                  <a:cubicBezTo>
                    <a:pt x="0" y="4186"/>
                    <a:pt x="1755" y="3258"/>
                    <a:pt x="2081" y="2130"/>
                  </a:cubicBezTo>
                  <a:cubicBezTo>
                    <a:pt x="2431" y="1003"/>
                    <a:pt x="2256" y="0"/>
                    <a:pt x="2256" y="0"/>
                  </a:cubicBezTo>
                  <a:cubicBezTo>
                    <a:pt x="2256" y="0"/>
                    <a:pt x="3334" y="1980"/>
                    <a:pt x="2832" y="3058"/>
                  </a:cubicBezTo>
                  <a:cubicBezTo>
                    <a:pt x="2306" y="4110"/>
                    <a:pt x="0" y="4186"/>
                    <a:pt x="0" y="4186"/>
                  </a:cubicBezTo>
                  <a:lnTo>
                    <a:pt x="0" y="41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6" name="Google Shape;26486;p126">
            <a:extLst>
              <a:ext uri="{FF2B5EF4-FFF2-40B4-BE49-F238E27FC236}">
                <a16:creationId xmlns:a16="http://schemas.microsoft.com/office/drawing/2014/main" id="{D47A783D-A705-62C6-CA30-1E372D2C2109}"/>
              </a:ext>
            </a:extLst>
          </p:cNvPr>
          <p:cNvGrpSpPr/>
          <p:nvPr/>
        </p:nvGrpSpPr>
        <p:grpSpPr>
          <a:xfrm>
            <a:off x="4013098" y="910731"/>
            <a:ext cx="1309583" cy="962879"/>
            <a:chOff x="2333992" y="2561987"/>
            <a:chExt cx="1723161" cy="1181032"/>
          </a:xfrm>
        </p:grpSpPr>
        <p:sp>
          <p:nvSpPr>
            <p:cNvPr id="21847" name="Google Shape;26487;p126">
              <a:extLst>
                <a:ext uri="{FF2B5EF4-FFF2-40B4-BE49-F238E27FC236}">
                  <a16:creationId xmlns:a16="http://schemas.microsoft.com/office/drawing/2014/main" id="{9B32C7B9-2B52-41CF-DC71-04F4248B9AB9}"/>
                </a:ext>
              </a:extLst>
            </p:cNvPr>
            <p:cNvSpPr/>
            <p:nvPr/>
          </p:nvSpPr>
          <p:spPr>
            <a:xfrm>
              <a:off x="2333992" y="3058915"/>
              <a:ext cx="1647872" cy="684103"/>
            </a:xfrm>
            <a:custGeom>
              <a:avLst/>
              <a:gdLst/>
              <a:ahLst/>
              <a:cxnLst/>
              <a:rect l="l" t="t" r="r" b="b"/>
              <a:pathLst>
                <a:path w="38459" h="15966" extrusionOk="0">
                  <a:moveTo>
                    <a:pt x="19229" y="1"/>
                  </a:moveTo>
                  <a:cubicBezTo>
                    <a:pt x="8621" y="1"/>
                    <a:pt x="0" y="3578"/>
                    <a:pt x="0" y="7972"/>
                  </a:cubicBezTo>
                  <a:cubicBezTo>
                    <a:pt x="0" y="12387"/>
                    <a:pt x="8621" y="15965"/>
                    <a:pt x="19229" y="15965"/>
                  </a:cubicBezTo>
                  <a:cubicBezTo>
                    <a:pt x="29858" y="15965"/>
                    <a:pt x="38458" y="12387"/>
                    <a:pt x="38458" y="7972"/>
                  </a:cubicBezTo>
                  <a:cubicBezTo>
                    <a:pt x="38458" y="3578"/>
                    <a:pt x="29858" y="1"/>
                    <a:pt x="19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8" name="Google Shape;26488;p126">
              <a:extLst>
                <a:ext uri="{FF2B5EF4-FFF2-40B4-BE49-F238E27FC236}">
                  <a16:creationId xmlns:a16="http://schemas.microsoft.com/office/drawing/2014/main" id="{6FC6760D-3DAB-C8DF-BF49-150B65003744}"/>
                </a:ext>
              </a:extLst>
            </p:cNvPr>
            <p:cNvSpPr/>
            <p:nvPr/>
          </p:nvSpPr>
          <p:spPr>
            <a:xfrm>
              <a:off x="2506119" y="3079526"/>
              <a:ext cx="1438091" cy="492232"/>
            </a:xfrm>
            <a:custGeom>
              <a:avLst/>
              <a:gdLst/>
              <a:ahLst/>
              <a:cxnLst/>
              <a:rect l="l" t="t" r="r" b="b"/>
              <a:pathLst>
                <a:path w="33563" h="11488" extrusionOk="0">
                  <a:moveTo>
                    <a:pt x="15840" y="1"/>
                  </a:moveTo>
                  <a:cubicBezTo>
                    <a:pt x="8893" y="1"/>
                    <a:pt x="2909" y="1654"/>
                    <a:pt x="1" y="4081"/>
                  </a:cubicBezTo>
                  <a:cubicBezTo>
                    <a:pt x="3181" y="2135"/>
                    <a:pt x="8559" y="859"/>
                    <a:pt x="14626" y="859"/>
                  </a:cubicBezTo>
                  <a:cubicBezTo>
                    <a:pt x="24419" y="859"/>
                    <a:pt x="32349" y="4144"/>
                    <a:pt x="32349" y="8203"/>
                  </a:cubicBezTo>
                  <a:cubicBezTo>
                    <a:pt x="32349" y="9395"/>
                    <a:pt x="31679" y="10504"/>
                    <a:pt x="30487" y="11488"/>
                  </a:cubicBezTo>
                  <a:cubicBezTo>
                    <a:pt x="32411" y="10316"/>
                    <a:pt x="33562" y="8893"/>
                    <a:pt x="33562" y="7366"/>
                  </a:cubicBezTo>
                  <a:cubicBezTo>
                    <a:pt x="33562" y="3307"/>
                    <a:pt x="25611" y="1"/>
                    <a:pt x="15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9" name="Google Shape;26489;p126">
              <a:extLst>
                <a:ext uri="{FF2B5EF4-FFF2-40B4-BE49-F238E27FC236}">
                  <a16:creationId xmlns:a16="http://schemas.microsoft.com/office/drawing/2014/main" id="{9CF1C097-B3EE-857F-345B-BB4D6FB7786F}"/>
                </a:ext>
              </a:extLst>
            </p:cNvPr>
            <p:cNvSpPr/>
            <p:nvPr/>
          </p:nvSpPr>
          <p:spPr>
            <a:xfrm>
              <a:off x="2462198" y="2705876"/>
              <a:ext cx="1594955" cy="877345"/>
            </a:xfrm>
            <a:custGeom>
              <a:avLst/>
              <a:gdLst/>
              <a:ahLst/>
              <a:cxnLst/>
              <a:rect l="l" t="t" r="r" b="b"/>
              <a:pathLst>
                <a:path w="37224" h="20476" extrusionOk="0">
                  <a:moveTo>
                    <a:pt x="32567" y="8680"/>
                  </a:moveTo>
                  <a:cubicBezTo>
                    <a:pt x="34008" y="8680"/>
                    <a:pt x="34296" y="10626"/>
                    <a:pt x="33478" y="11880"/>
                  </a:cubicBezTo>
                  <a:cubicBezTo>
                    <a:pt x="32813" y="12919"/>
                    <a:pt x="31744" y="13669"/>
                    <a:pt x="29763" y="13669"/>
                  </a:cubicBezTo>
                  <a:cubicBezTo>
                    <a:pt x="29191" y="13669"/>
                    <a:pt x="28544" y="13606"/>
                    <a:pt x="27808" y="13470"/>
                  </a:cubicBezTo>
                  <a:cubicBezTo>
                    <a:pt x="27808" y="13470"/>
                    <a:pt x="28875" y="11127"/>
                    <a:pt x="28729" y="9056"/>
                  </a:cubicBezTo>
                  <a:lnTo>
                    <a:pt x="28729" y="9056"/>
                  </a:lnTo>
                  <a:cubicBezTo>
                    <a:pt x="28729" y="9056"/>
                    <a:pt x="28842" y="9059"/>
                    <a:pt x="29037" y="9059"/>
                  </a:cubicBezTo>
                  <a:cubicBezTo>
                    <a:pt x="29622" y="9059"/>
                    <a:pt x="30936" y="9024"/>
                    <a:pt x="32097" y="8742"/>
                  </a:cubicBezTo>
                  <a:cubicBezTo>
                    <a:pt x="32266" y="8700"/>
                    <a:pt x="32422" y="8680"/>
                    <a:pt x="32567" y="8680"/>
                  </a:cubicBezTo>
                  <a:close/>
                  <a:moveTo>
                    <a:pt x="13963" y="1"/>
                  </a:moveTo>
                  <a:cubicBezTo>
                    <a:pt x="8217" y="1"/>
                    <a:pt x="2783" y="1131"/>
                    <a:pt x="1863" y="4348"/>
                  </a:cubicBezTo>
                  <a:cubicBezTo>
                    <a:pt x="1863" y="4348"/>
                    <a:pt x="1" y="16714"/>
                    <a:pt x="11027" y="19727"/>
                  </a:cubicBezTo>
                  <a:cubicBezTo>
                    <a:pt x="12961" y="20256"/>
                    <a:pt x="14702" y="20476"/>
                    <a:pt x="16260" y="20476"/>
                  </a:cubicBezTo>
                  <a:cubicBezTo>
                    <a:pt x="23572" y="20476"/>
                    <a:pt x="26862" y="15631"/>
                    <a:pt x="27138" y="15165"/>
                  </a:cubicBezTo>
                  <a:cubicBezTo>
                    <a:pt x="27138" y="15165"/>
                    <a:pt x="28144" y="15533"/>
                    <a:pt x="29498" y="15533"/>
                  </a:cubicBezTo>
                  <a:cubicBezTo>
                    <a:pt x="31015" y="15533"/>
                    <a:pt x="32970" y="15072"/>
                    <a:pt x="34441" y="13115"/>
                  </a:cubicBezTo>
                  <a:cubicBezTo>
                    <a:pt x="37224" y="9390"/>
                    <a:pt x="35152" y="7486"/>
                    <a:pt x="34169" y="7068"/>
                  </a:cubicBezTo>
                  <a:cubicBezTo>
                    <a:pt x="33713" y="6887"/>
                    <a:pt x="33096" y="6815"/>
                    <a:pt x="32452" y="6815"/>
                  </a:cubicBezTo>
                  <a:cubicBezTo>
                    <a:pt x="31678" y="6815"/>
                    <a:pt x="30863" y="6919"/>
                    <a:pt x="30235" y="7068"/>
                  </a:cubicBezTo>
                  <a:cubicBezTo>
                    <a:pt x="29969" y="7131"/>
                    <a:pt x="29752" y="7157"/>
                    <a:pt x="29574" y="7157"/>
                  </a:cubicBezTo>
                  <a:cubicBezTo>
                    <a:pt x="28981" y="7157"/>
                    <a:pt x="28828" y="6868"/>
                    <a:pt x="28812" y="6691"/>
                  </a:cubicBezTo>
                  <a:cubicBezTo>
                    <a:pt x="28812" y="6691"/>
                    <a:pt x="29231" y="4013"/>
                    <a:pt x="28666" y="3071"/>
                  </a:cubicBezTo>
                  <a:cubicBezTo>
                    <a:pt x="27711" y="1521"/>
                    <a:pt x="20627"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0" name="Google Shape;26490;p126">
              <a:extLst>
                <a:ext uri="{FF2B5EF4-FFF2-40B4-BE49-F238E27FC236}">
                  <a16:creationId xmlns:a16="http://schemas.microsoft.com/office/drawing/2014/main" id="{EF31BA87-087F-3B94-609F-0AB23B714A38}"/>
                </a:ext>
              </a:extLst>
            </p:cNvPr>
            <p:cNvSpPr/>
            <p:nvPr/>
          </p:nvSpPr>
          <p:spPr>
            <a:xfrm>
              <a:off x="2551840" y="2963875"/>
              <a:ext cx="314758" cy="550505"/>
            </a:xfrm>
            <a:custGeom>
              <a:avLst/>
              <a:gdLst/>
              <a:ahLst/>
              <a:cxnLst/>
              <a:rect l="l" t="t" r="r" b="b"/>
              <a:pathLst>
                <a:path w="7346" h="12848" extrusionOk="0">
                  <a:moveTo>
                    <a:pt x="1" y="1"/>
                  </a:moveTo>
                  <a:cubicBezTo>
                    <a:pt x="315" y="9960"/>
                    <a:pt x="7345" y="12848"/>
                    <a:pt x="7345" y="12848"/>
                  </a:cubicBezTo>
                  <a:lnTo>
                    <a:pt x="7345" y="12848"/>
                  </a:lnTo>
                  <a:cubicBezTo>
                    <a:pt x="2637" y="9458"/>
                    <a:pt x="3663" y="2637"/>
                    <a:pt x="3663" y="2637"/>
                  </a:cubicBezTo>
                  <a:cubicBezTo>
                    <a:pt x="817" y="1758"/>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1" name="Google Shape;26491;p126">
              <a:extLst>
                <a:ext uri="{FF2B5EF4-FFF2-40B4-BE49-F238E27FC236}">
                  <a16:creationId xmlns:a16="http://schemas.microsoft.com/office/drawing/2014/main" id="{D64E72FE-009A-D58E-782A-D2FD2999061D}"/>
                </a:ext>
              </a:extLst>
            </p:cNvPr>
            <p:cNvSpPr/>
            <p:nvPr/>
          </p:nvSpPr>
          <p:spPr>
            <a:xfrm>
              <a:off x="2540185" y="2642887"/>
              <a:ext cx="1162838" cy="484177"/>
            </a:xfrm>
            <a:custGeom>
              <a:avLst/>
              <a:gdLst/>
              <a:ahLst/>
              <a:cxnLst/>
              <a:rect l="l" t="t" r="r" b="b"/>
              <a:pathLst>
                <a:path w="27139" h="11300" extrusionOk="0">
                  <a:moveTo>
                    <a:pt x="13580" y="1"/>
                  </a:moveTo>
                  <a:cubicBezTo>
                    <a:pt x="6090" y="1"/>
                    <a:pt x="1" y="2533"/>
                    <a:pt x="1" y="5650"/>
                  </a:cubicBezTo>
                  <a:cubicBezTo>
                    <a:pt x="1" y="8768"/>
                    <a:pt x="6090" y="11300"/>
                    <a:pt x="13580" y="11300"/>
                  </a:cubicBezTo>
                  <a:cubicBezTo>
                    <a:pt x="21071" y="11300"/>
                    <a:pt x="27139" y="8768"/>
                    <a:pt x="27139" y="5650"/>
                  </a:cubicBezTo>
                  <a:cubicBezTo>
                    <a:pt x="27139" y="2533"/>
                    <a:pt x="21071" y="1"/>
                    <a:pt x="13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2" name="Google Shape;26492;p126">
              <a:extLst>
                <a:ext uri="{FF2B5EF4-FFF2-40B4-BE49-F238E27FC236}">
                  <a16:creationId xmlns:a16="http://schemas.microsoft.com/office/drawing/2014/main" id="{C5CE3E4E-CB03-EEF7-19BE-844D1121B0C3}"/>
                </a:ext>
              </a:extLst>
            </p:cNvPr>
            <p:cNvSpPr/>
            <p:nvPr/>
          </p:nvSpPr>
          <p:spPr>
            <a:xfrm>
              <a:off x="2580549" y="2735271"/>
              <a:ext cx="1084856" cy="365789"/>
            </a:xfrm>
            <a:custGeom>
              <a:avLst/>
              <a:gdLst/>
              <a:ahLst/>
              <a:cxnLst/>
              <a:rect l="l" t="t" r="r" b="b"/>
              <a:pathLst>
                <a:path w="25319" h="8537" extrusionOk="0">
                  <a:moveTo>
                    <a:pt x="12638" y="0"/>
                  </a:moveTo>
                  <a:cubicBezTo>
                    <a:pt x="6319" y="0"/>
                    <a:pt x="1151" y="1988"/>
                    <a:pt x="0" y="4582"/>
                  </a:cubicBezTo>
                  <a:cubicBezTo>
                    <a:pt x="2009" y="6905"/>
                    <a:pt x="6884" y="8537"/>
                    <a:pt x="12680" y="8537"/>
                  </a:cubicBezTo>
                  <a:cubicBezTo>
                    <a:pt x="18413" y="8537"/>
                    <a:pt x="23268" y="6863"/>
                    <a:pt x="25318" y="4561"/>
                  </a:cubicBezTo>
                  <a:cubicBezTo>
                    <a:pt x="24209" y="1946"/>
                    <a:pt x="18978" y="0"/>
                    <a:pt x="12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3" name="Google Shape;26493;p126">
              <a:extLst>
                <a:ext uri="{FF2B5EF4-FFF2-40B4-BE49-F238E27FC236}">
                  <a16:creationId xmlns:a16="http://schemas.microsoft.com/office/drawing/2014/main" id="{A7C17A8F-BD2D-BE81-B839-1A30B6728567}"/>
                </a:ext>
              </a:extLst>
            </p:cNvPr>
            <p:cNvSpPr/>
            <p:nvPr/>
          </p:nvSpPr>
          <p:spPr>
            <a:xfrm>
              <a:off x="2557239" y="2605265"/>
              <a:ext cx="1175393" cy="495788"/>
            </a:xfrm>
            <a:custGeom>
              <a:avLst/>
              <a:gdLst/>
              <a:ahLst/>
              <a:cxnLst/>
              <a:rect l="l" t="t" r="r" b="b"/>
              <a:pathLst>
                <a:path w="27432" h="11571" extrusionOk="0">
                  <a:moveTo>
                    <a:pt x="13203" y="0"/>
                  </a:moveTo>
                  <a:cubicBezTo>
                    <a:pt x="13203" y="0"/>
                    <a:pt x="712" y="1590"/>
                    <a:pt x="0" y="6277"/>
                  </a:cubicBezTo>
                  <a:cubicBezTo>
                    <a:pt x="0" y="6277"/>
                    <a:pt x="168" y="11257"/>
                    <a:pt x="13203" y="11571"/>
                  </a:cubicBezTo>
                  <a:cubicBezTo>
                    <a:pt x="27431" y="11132"/>
                    <a:pt x="26239" y="5922"/>
                    <a:pt x="26239" y="5922"/>
                  </a:cubicBezTo>
                  <a:cubicBezTo>
                    <a:pt x="25276" y="1904"/>
                    <a:pt x="13203" y="0"/>
                    <a:pt x="13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4" name="Google Shape;26494;p126">
              <a:extLst>
                <a:ext uri="{FF2B5EF4-FFF2-40B4-BE49-F238E27FC236}">
                  <a16:creationId xmlns:a16="http://schemas.microsoft.com/office/drawing/2014/main" id="{E46EAC63-B92E-165F-2486-3A73BB6E6F87}"/>
                </a:ext>
              </a:extLst>
            </p:cNvPr>
            <p:cNvSpPr/>
            <p:nvPr/>
          </p:nvSpPr>
          <p:spPr>
            <a:xfrm>
              <a:off x="2559038" y="2581055"/>
              <a:ext cx="1126975" cy="466009"/>
            </a:xfrm>
            <a:custGeom>
              <a:avLst/>
              <a:gdLst/>
              <a:ahLst/>
              <a:cxnLst/>
              <a:rect l="l" t="t" r="r" b="b"/>
              <a:pathLst>
                <a:path w="26302" h="10876" extrusionOk="0">
                  <a:moveTo>
                    <a:pt x="13161" y="0"/>
                  </a:moveTo>
                  <a:cubicBezTo>
                    <a:pt x="13161" y="0"/>
                    <a:pt x="5106" y="126"/>
                    <a:pt x="754" y="6026"/>
                  </a:cubicBezTo>
                  <a:cubicBezTo>
                    <a:pt x="754" y="6026"/>
                    <a:pt x="0" y="6968"/>
                    <a:pt x="1528" y="7784"/>
                  </a:cubicBezTo>
                  <a:cubicBezTo>
                    <a:pt x="2628" y="8364"/>
                    <a:pt x="7573" y="10876"/>
                    <a:pt x="12686" y="10876"/>
                  </a:cubicBezTo>
                  <a:cubicBezTo>
                    <a:pt x="12921" y="10876"/>
                    <a:pt x="13156" y="10871"/>
                    <a:pt x="13391" y="10860"/>
                  </a:cubicBezTo>
                  <a:cubicBezTo>
                    <a:pt x="13626" y="10871"/>
                    <a:pt x="13859" y="10876"/>
                    <a:pt x="14091" y="10876"/>
                  </a:cubicBezTo>
                  <a:cubicBezTo>
                    <a:pt x="19150" y="10876"/>
                    <a:pt x="23674" y="8364"/>
                    <a:pt x="24774" y="7784"/>
                  </a:cubicBezTo>
                  <a:cubicBezTo>
                    <a:pt x="26301" y="6968"/>
                    <a:pt x="25569" y="6026"/>
                    <a:pt x="25569" y="6026"/>
                  </a:cubicBezTo>
                  <a:cubicBezTo>
                    <a:pt x="21196" y="126"/>
                    <a:pt x="13161" y="0"/>
                    <a:pt x="13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5" name="Google Shape;26495;p126">
              <a:extLst>
                <a:ext uri="{FF2B5EF4-FFF2-40B4-BE49-F238E27FC236}">
                  <a16:creationId xmlns:a16="http://schemas.microsoft.com/office/drawing/2014/main" id="{7F05AEC1-2795-2A75-D299-6DDBB4C1DB02}"/>
                </a:ext>
              </a:extLst>
            </p:cNvPr>
            <p:cNvSpPr/>
            <p:nvPr/>
          </p:nvSpPr>
          <p:spPr>
            <a:xfrm>
              <a:off x="2928402" y="2561987"/>
              <a:ext cx="382885" cy="121301"/>
            </a:xfrm>
            <a:custGeom>
              <a:avLst/>
              <a:gdLst/>
              <a:ahLst/>
              <a:cxnLst/>
              <a:rect l="l" t="t" r="r" b="b"/>
              <a:pathLst>
                <a:path w="8936" h="2831" extrusionOk="0">
                  <a:moveTo>
                    <a:pt x="3038" y="0"/>
                  </a:moveTo>
                  <a:cubicBezTo>
                    <a:pt x="3027" y="0"/>
                    <a:pt x="3000" y="8"/>
                    <a:pt x="2930" y="27"/>
                  </a:cubicBezTo>
                  <a:cubicBezTo>
                    <a:pt x="2700" y="110"/>
                    <a:pt x="2512" y="90"/>
                    <a:pt x="2428" y="215"/>
                  </a:cubicBezTo>
                  <a:cubicBezTo>
                    <a:pt x="2365" y="341"/>
                    <a:pt x="2240" y="403"/>
                    <a:pt x="2093" y="445"/>
                  </a:cubicBezTo>
                  <a:cubicBezTo>
                    <a:pt x="1947" y="508"/>
                    <a:pt x="1842" y="654"/>
                    <a:pt x="1842" y="654"/>
                  </a:cubicBezTo>
                  <a:cubicBezTo>
                    <a:pt x="1842" y="654"/>
                    <a:pt x="1673" y="747"/>
                    <a:pt x="1546" y="747"/>
                  </a:cubicBezTo>
                  <a:cubicBezTo>
                    <a:pt x="1524" y="747"/>
                    <a:pt x="1504" y="744"/>
                    <a:pt x="1486" y="738"/>
                  </a:cubicBezTo>
                  <a:cubicBezTo>
                    <a:pt x="1372" y="681"/>
                    <a:pt x="1258" y="589"/>
                    <a:pt x="1191" y="589"/>
                  </a:cubicBezTo>
                  <a:cubicBezTo>
                    <a:pt x="1184" y="589"/>
                    <a:pt x="1178" y="590"/>
                    <a:pt x="1173" y="592"/>
                  </a:cubicBezTo>
                  <a:cubicBezTo>
                    <a:pt x="1089" y="634"/>
                    <a:pt x="1026" y="675"/>
                    <a:pt x="1005" y="780"/>
                  </a:cubicBezTo>
                  <a:cubicBezTo>
                    <a:pt x="982" y="838"/>
                    <a:pt x="946" y="851"/>
                    <a:pt x="882" y="851"/>
                  </a:cubicBezTo>
                  <a:cubicBezTo>
                    <a:pt x="832" y="851"/>
                    <a:pt x="763" y="843"/>
                    <a:pt x="670" y="843"/>
                  </a:cubicBezTo>
                  <a:cubicBezTo>
                    <a:pt x="482" y="843"/>
                    <a:pt x="419" y="885"/>
                    <a:pt x="357" y="947"/>
                  </a:cubicBezTo>
                  <a:cubicBezTo>
                    <a:pt x="273" y="989"/>
                    <a:pt x="1" y="1031"/>
                    <a:pt x="273" y="1219"/>
                  </a:cubicBezTo>
                  <a:cubicBezTo>
                    <a:pt x="495" y="1374"/>
                    <a:pt x="592" y="1388"/>
                    <a:pt x="757" y="1388"/>
                  </a:cubicBezTo>
                  <a:cubicBezTo>
                    <a:pt x="794" y="1388"/>
                    <a:pt x="834" y="1387"/>
                    <a:pt x="880" y="1387"/>
                  </a:cubicBezTo>
                  <a:cubicBezTo>
                    <a:pt x="963" y="1387"/>
                    <a:pt x="1041" y="1381"/>
                    <a:pt x="1115" y="1381"/>
                  </a:cubicBezTo>
                  <a:cubicBezTo>
                    <a:pt x="1244" y="1381"/>
                    <a:pt x="1359" y="1398"/>
                    <a:pt x="1465" y="1491"/>
                  </a:cubicBezTo>
                  <a:cubicBezTo>
                    <a:pt x="1591" y="1586"/>
                    <a:pt x="1646" y="1668"/>
                    <a:pt x="1763" y="1668"/>
                  </a:cubicBezTo>
                  <a:cubicBezTo>
                    <a:pt x="1802" y="1668"/>
                    <a:pt x="1847" y="1659"/>
                    <a:pt x="1905" y="1638"/>
                  </a:cubicBezTo>
                  <a:cubicBezTo>
                    <a:pt x="2086" y="1578"/>
                    <a:pt x="2147" y="1484"/>
                    <a:pt x="2230" y="1484"/>
                  </a:cubicBezTo>
                  <a:cubicBezTo>
                    <a:pt x="2262" y="1484"/>
                    <a:pt x="2298" y="1498"/>
                    <a:pt x="2344" y="1533"/>
                  </a:cubicBezTo>
                  <a:cubicBezTo>
                    <a:pt x="2491" y="1659"/>
                    <a:pt x="2449" y="1763"/>
                    <a:pt x="2763" y="1784"/>
                  </a:cubicBezTo>
                  <a:cubicBezTo>
                    <a:pt x="2898" y="1804"/>
                    <a:pt x="2935" y="1819"/>
                    <a:pt x="2965" y="1819"/>
                  </a:cubicBezTo>
                  <a:cubicBezTo>
                    <a:pt x="2999" y="1819"/>
                    <a:pt x="3024" y="1799"/>
                    <a:pt x="3181" y="1743"/>
                  </a:cubicBezTo>
                  <a:cubicBezTo>
                    <a:pt x="3423" y="1656"/>
                    <a:pt x="3480" y="1512"/>
                    <a:pt x="3681" y="1512"/>
                  </a:cubicBezTo>
                  <a:cubicBezTo>
                    <a:pt x="3723" y="1512"/>
                    <a:pt x="3772" y="1519"/>
                    <a:pt x="3830" y="1533"/>
                  </a:cubicBezTo>
                  <a:cubicBezTo>
                    <a:pt x="4144" y="1617"/>
                    <a:pt x="4290" y="1638"/>
                    <a:pt x="4374" y="1722"/>
                  </a:cubicBezTo>
                  <a:cubicBezTo>
                    <a:pt x="4437" y="1784"/>
                    <a:pt x="4416" y="1784"/>
                    <a:pt x="4541" y="1910"/>
                  </a:cubicBezTo>
                  <a:cubicBezTo>
                    <a:pt x="4667" y="2056"/>
                    <a:pt x="4792" y="2161"/>
                    <a:pt x="4960" y="2161"/>
                  </a:cubicBezTo>
                  <a:cubicBezTo>
                    <a:pt x="5127" y="2161"/>
                    <a:pt x="5399" y="2182"/>
                    <a:pt x="5567" y="2182"/>
                  </a:cubicBezTo>
                  <a:cubicBezTo>
                    <a:pt x="5713" y="2182"/>
                    <a:pt x="6152" y="2412"/>
                    <a:pt x="6152" y="2412"/>
                  </a:cubicBezTo>
                  <a:cubicBezTo>
                    <a:pt x="6152" y="2412"/>
                    <a:pt x="6152" y="2538"/>
                    <a:pt x="6299" y="2642"/>
                  </a:cubicBezTo>
                  <a:cubicBezTo>
                    <a:pt x="6412" y="2723"/>
                    <a:pt x="6375" y="2816"/>
                    <a:pt x="6526" y="2816"/>
                  </a:cubicBezTo>
                  <a:cubicBezTo>
                    <a:pt x="6570" y="2816"/>
                    <a:pt x="6631" y="2808"/>
                    <a:pt x="6717" y="2789"/>
                  </a:cubicBezTo>
                  <a:cubicBezTo>
                    <a:pt x="7094" y="2726"/>
                    <a:pt x="7136" y="2831"/>
                    <a:pt x="7178" y="2600"/>
                  </a:cubicBezTo>
                  <a:cubicBezTo>
                    <a:pt x="7199" y="2349"/>
                    <a:pt x="7073" y="2224"/>
                    <a:pt x="7199" y="2077"/>
                  </a:cubicBezTo>
                  <a:cubicBezTo>
                    <a:pt x="7324" y="1910"/>
                    <a:pt x="7491" y="1868"/>
                    <a:pt x="7617" y="1868"/>
                  </a:cubicBezTo>
                  <a:cubicBezTo>
                    <a:pt x="7743" y="1868"/>
                    <a:pt x="7784" y="1680"/>
                    <a:pt x="7931" y="1617"/>
                  </a:cubicBezTo>
                  <a:cubicBezTo>
                    <a:pt x="8043" y="1553"/>
                    <a:pt x="8069" y="1526"/>
                    <a:pt x="8169" y="1526"/>
                  </a:cubicBezTo>
                  <a:cubicBezTo>
                    <a:pt x="8199" y="1526"/>
                    <a:pt x="8237" y="1528"/>
                    <a:pt x="8287" y="1533"/>
                  </a:cubicBezTo>
                  <a:lnTo>
                    <a:pt x="8475" y="1554"/>
                  </a:lnTo>
                  <a:cubicBezTo>
                    <a:pt x="8475" y="1554"/>
                    <a:pt x="8705" y="1533"/>
                    <a:pt x="8747" y="1429"/>
                  </a:cubicBezTo>
                  <a:cubicBezTo>
                    <a:pt x="8810" y="1324"/>
                    <a:pt x="8935" y="1429"/>
                    <a:pt x="8935" y="1282"/>
                  </a:cubicBezTo>
                  <a:cubicBezTo>
                    <a:pt x="8935" y="1115"/>
                    <a:pt x="8747" y="1073"/>
                    <a:pt x="8433" y="1073"/>
                  </a:cubicBezTo>
                  <a:cubicBezTo>
                    <a:pt x="8198" y="1073"/>
                    <a:pt x="8440" y="797"/>
                    <a:pt x="8127" y="797"/>
                  </a:cubicBezTo>
                  <a:cubicBezTo>
                    <a:pt x="8106" y="797"/>
                    <a:pt x="8083" y="798"/>
                    <a:pt x="8056" y="801"/>
                  </a:cubicBezTo>
                  <a:cubicBezTo>
                    <a:pt x="7768" y="844"/>
                    <a:pt x="7698" y="917"/>
                    <a:pt x="7545" y="917"/>
                  </a:cubicBezTo>
                  <a:cubicBezTo>
                    <a:pt x="7477" y="917"/>
                    <a:pt x="7391" y="903"/>
                    <a:pt x="7261" y="864"/>
                  </a:cubicBezTo>
                  <a:cubicBezTo>
                    <a:pt x="7101" y="816"/>
                    <a:pt x="7014" y="807"/>
                    <a:pt x="6964" y="807"/>
                  </a:cubicBezTo>
                  <a:cubicBezTo>
                    <a:pt x="6938" y="807"/>
                    <a:pt x="6921" y="810"/>
                    <a:pt x="6909" y="810"/>
                  </a:cubicBezTo>
                  <a:cubicBezTo>
                    <a:pt x="6884" y="810"/>
                    <a:pt x="6878" y="800"/>
                    <a:pt x="6843" y="738"/>
                  </a:cubicBezTo>
                  <a:cubicBezTo>
                    <a:pt x="6792" y="602"/>
                    <a:pt x="6962" y="438"/>
                    <a:pt x="6735" y="438"/>
                  </a:cubicBezTo>
                  <a:cubicBezTo>
                    <a:pt x="6682" y="438"/>
                    <a:pt x="6609" y="447"/>
                    <a:pt x="6508" y="466"/>
                  </a:cubicBezTo>
                  <a:cubicBezTo>
                    <a:pt x="6070" y="547"/>
                    <a:pt x="5871" y="578"/>
                    <a:pt x="5745" y="578"/>
                  </a:cubicBezTo>
                  <a:cubicBezTo>
                    <a:pt x="5709" y="578"/>
                    <a:pt x="5678" y="576"/>
                    <a:pt x="5650" y="571"/>
                  </a:cubicBezTo>
                  <a:cubicBezTo>
                    <a:pt x="5525" y="550"/>
                    <a:pt x="5399" y="508"/>
                    <a:pt x="5336" y="424"/>
                  </a:cubicBezTo>
                  <a:cubicBezTo>
                    <a:pt x="5253" y="341"/>
                    <a:pt x="5441" y="257"/>
                    <a:pt x="5169" y="194"/>
                  </a:cubicBezTo>
                  <a:cubicBezTo>
                    <a:pt x="4947" y="126"/>
                    <a:pt x="4767" y="58"/>
                    <a:pt x="4674" y="58"/>
                  </a:cubicBezTo>
                  <a:cubicBezTo>
                    <a:pt x="4653" y="58"/>
                    <a:pt x="4636" y="61"/>
                    <a:pt x="4625" y="69"/>
                  </a:cubicBezTo>
                  <a:cubicBezTo>
                    <a:pt x="4618" y="70"/>
                    <a:pt x="4610" y="71"/>
                    <a:pt x="4601" y="71"/>
                  </a:cubicBezTo>
                  <a:cubicBezTo>
                    <a:pt x="4553" y="71"/>
                    <a:pt x="4476" y="50"/>
                    <a:pt x="4400" y="50"/>
                  </a:cubicBezTo>
                  <a:cubicBezTo>
                    <a:pt x="4318" y="50"/>
                    <a:pt x="4235" y="74"/>
                    <a:pt x="4186" y="173"/>
                  </a:cubicBezTo>
                  <a:cubicBezTo>
                    <a:pt x="4102" y="362"/>
                    <a:pt x="4165" y="403"/>
                    <a:pt x="3893" y="403"/>
                  </a:cubicBezTo>
                  <a:cubicBezTo>
                    <a:pt x="3621" y="403"/>
                    <a:pt x="3579" y="403"/>
                    <a:pt x="3474" y="341"/>
                  </a:cubicBezTo>
                  <a:cubicBezTo>
                    <a:pt x="3370" y="299"/>
                    <a:pt x="3370" y="90"/>
                    <a:pt x="3160" y="69"/>
                  </a:cubicBezTo>
                  <a:cubicBezTo>
                    <a:pt x="3000" y="40"/>
                    <a:pt x="3063" y="0"/>
                    <a:pt x="3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6" name="Google Shape;26496;p126">
              <a:extLst>
                <a:ext uri="{FF2B5EF4-FFF2-40B4-BE49-F238E27FC236}">
                  <a16:creationId xmlns:a16="http://schemas.microsoft.com/office/drawing/2014/main" id="{C2C575A9-0138-DD4D-4FE0-5417C287EE8A}"/>
                </a:ext>
              </a:extLst>
            </p:cNvPr>
            <p:cNvSpPr/>
            <p:nvPr/>
          </p:nvSpPr>
          <p:spPr>
            <a:xfrm>
              <a:off x="2959811" y="2653300"/>
              <a:ext cx="61872" cy="40148"/>
            </a:xfrm>
            <a:custGeom>
              <a:avLst/>
              <a:gdLst/>
              <a:ahLst/>
              <a:cxnLst/>
              <a:rect l="l" t="t" r="r" b="b"/>
              <a:pathLst>
                <a:path w="1444" h="937" extrusionOk="0">
                  <a:moveTo>
                    <a:pt x="736" y="1"/>
                  </a:moveTo>
                  <a:cubicBezTo>
                    <a:pt x="723" y="1"/>
                    <a:pt x="708" y="3"/>
                    <a:pt x="691" y="9"/>
                  </a:cubicBezTo>
                  <a:cubicBezTo>
                    <a:pt x="565" y="51"/>
                    <a:pt x="544" y="176"/>
                    <a:pt x="440" y="239"/>
                  </a:cubicBezTo>
                  <a:cubicBezTo>
                    <a:pt x="431" y="244"/>
                    <a:pt x="420" y="246"/>
                    <a:pt x="408" y="246"/>
                  </a:cubicBezTo>
                  <a:cubicBezTo>
                    <a:pt x="351" y="246"/>
                    <a:pt x="264" y="201"/>
                    <a:pt x="202" y="201"/>
                  </a:cubicBezTo>
                  <a:cubicBezTo>
                    <a:pt x="158" y="201"/>
                    <a:pt x="126" y="224"/>
                    <a:pt x="126" y="302"/>
                  </a:cubicBezTo>
                  <a:cubicBezTo>
                    <a:pt x="126" y="532"/>
                    <a:pt x="0" y="532"/>
                    <a:pt x="209" y="679"/>
                  </a:cubicBezTo>
                  <a:cubicBezTo>
                    <a:pt x="375" y="808"/>
                    <a:pt x="509" y="937"/>
                    <a:pt x="710" y="937"/>
                  </a:cubicBezTo>
                  <a:cubicBezTo>
                    <a:pt x="737" y="937"/>
                    <a:pt x="766" y="935"/>
                    <a:pt x="795" y="930"/>
                  </a:cubicBezTo>
                  <a:cubicBezTo>
                    <a:pt x="1025" y="909"/>
                    <a:pt x="1444" y="741"/>
                    <a:pt x="1318" y="469"/>
                  </a:cubicBezTo>
                  <a:cubicBezTo>
                    <a:pt x="1276" y="365"/>
                    <a:pt x="1402" y="239"/>
                    <a:pt x="1193" y="197"/>
                  </a:cubicBezTo>
                  <a:cubicBezTo>
                    <a:pt x="1004" y="176"/>
                    <a:pt x="1004" y="176"/>
                    <a:pt x="900" y="135"/>
                  </a:cubicBezTo>
                  <a:cubicBezTo>
                    <a:pt x="828" y="99"/>
                    <a:pt x="818"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7" name="Google Shape;26497;p126">
              <a:extLst>
                <a:ext uri="{FF2B5EF4-FFF2-40B4-BE49-F238E27FC236}">
                  <a16:creationId xmlns:a16="http://schemas.microsoft.com/office/drawing/2014/main" id="{0E864AA1-88FC-5CAE-8CCC-54CE607DCE90}"/>
                </a:ext>
              </a:extLst>
            </p:cNvPr>
            <p:cNvSpPr/>
            <p:nvPr/>
          </p:nvSpPr>
          <p:spPr>
            <a:xfrm>
              <a:off x="3259244" y="2658656"/>
              <a:ext cx="61915" cy="39977"/>
            </a:xfrm>
            <a:custGeom>
              <a:avLst/>
              <a:gdLst/>
              <a:ahLst/>
              <a:cxnLst/>
              <a:rect l="l" t="t" r="r" b="b"/>
              <a:pathLst>
                <a:path w="1445" h="933" extrusionOk="0">
                  <a:moveTo>
                    <a:pt x="722" y="0"/>
                  </a:moveTo>
                  <a:cubicBezTo>
                    <a:pt x="707" y="0"/>
                    <a:pt x="690" y="3"/>
                    <a:pt x="670" y="10"/>
                  </a:cubicBezTo>
                  <a:cubicBezTo>
                    <a:pt x="566" y="51"/>
                    <a:pt x="545" y="177"/>
                    <a:pt x="440" y="219"/>
                  </a:cubicBezTo>
                  <a:cubicBezTo>
                    <a:pt x="425" y="228"/>
                    <a:pt x="408" y="231"/>
                    <a:pt x="390" y="231"/>
                  </a:cubicBezTo>
                  <a:cubicBezTo>
                    <a:pt x="329" y="231"/>
                    <a:pt x="253" y="191"/>
                    <a:pt x="199" y="191"/>
                  </a:cubicBezTo>
                  <a:cubicBezTo>
                    <a:pt x="156" y="191"/>
                    <a:pt x="126" y="216"/>
                    <a:pt x="126" y="303"/>
                  </a:cubicBezTo>
                  <a:cubicBezTo>
                    <a:pt x="126" y="512"/>
                    <a:pt x="1" y="512"/>
                    <a:pt x="189" y="658"/>
                  </a:cubicBezTo>
                  <a:cubicBezTo>
                    <a:pt x="365" y="795"/>
                    <a:pt x="505" y="932"/>
                    <a:pt x="727" y="932"/>
                  </a:cubicBezTo>
                  <a:cubicBezTo>
                    <a:pt x="743" y="932"/>
                    <a:pt x="759" y="932"/>
                    <a:pt x="775" y="930"/>
                  </a:cubicBezTo>
                  <a:cubicBezTo>
                    <a:pt x="1026" y="909"/>
                    <a:pt x="1444" y="742"/>
                    <a:pt x="1319" y="470"/>
                  </a:cubicBezTo>
                  <a:cubicBezTo>
                    <a:pt x="1256" y="365"/>
                    <a:pt x="1382" y="219"/>
                    <a:pt x="1193" y="198"/>
                  </a:cubicBezTo>
                  <a:cubicBezTo>
                    <a:pt x="1005" y="177"/>
                    <a:pt x="1005" y="177"/>
                    <a:pt x="900" y="135"/>
                  </a:cubicBezTo>
                  <a:cubicBezTo>
                    <a:pt x="812" y="82"/>
                    <a:pt x="798" y="0"/>
                    <a:pt x="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8" name="Google Shape;26498;p126">
              <a:extLst>
                <a:ext uri="{FF2B5EF4-FFF2-40B4-BE49-F238E27FC236}">
                  <a16:creationId xmlns:a16="http://schemas.microsoft.com/office/drawing/2014/main" id="{A403877D-59D4-64D1-7AA7-749D927AD51A}"/>
                </a:ext>
              </a:extLst>
            </p:cNvPr>
            <p:cNvSpPr/>
            <p:nvPr/>
          </p:nvSpPr>
          <p:spPr>
            <a:xfrm>
              <a:off x="3081718" y="2680509"/>
              <a:ext cx="61915" cy="39848"/>
            </a:xfrm>
            <a:custGeom>
              <a:avLst/>
              <a:gdLst/>
              <a:ahLst/>
              <a:cxnLst/>
              <a:rect l="l" t="t" r="r" b="b"/>
              <a:pathLst>
                <a:path w="1445" h="930" extrusionOk="0">
                  <a:moveTo>
                    <a:pt x="780" y="0"/>
                  </a:moveTo>
                  <a:cubicBezTo>
                    <a:pt x="718" y="0"/>
                    <a:pt x="654" y="13"/>
                    <a:pt x="587" y="44"/>
                  </a:cubicBezTo>
                  <a:cubicBezTo>
                    <a:pt x="356" y="127"/>
                    <a:pt x="1" y="399"/>
                    <a:pt x="189" y="629"/>
                  </a:cubicBezTo>
                  <a:cubicBezTo>
                    <a:pt x="264" y="704"/>
                    <a:pt x="205" y="845"/>
                    <a:pt x="325" y="845"/>
                  </a:cubicBezTo>
                  <a:cubicBezTo>
                    <a:pt x="340" y="845"/>
                    <a:pt x="357" y="843"/>
                    <a:pt x="377" y="839"/>
                  </a:cubicBezTo>
                  <a:cubicBezTo>
                    <a:pt x="472" y="828"/>
                    <a:pt x="519" y="823"/>
                    <a:pt x="555" y="823"/>
                  </a:cubicBezTo>
                  <a:cubicBezTo>
                    <a:pt x="592" y="823"/>
                    <a:pt x="618" y="828"/>
                    <a:pt x="670" y="839"/>
                  </a:cubicBezTo>
                  <a:cubicBezTo>
                    <a:pt x="765" y="855"/>
                    <a:pt x="800" y="930"/>
                    <a:pt x="857" y="930"/>
                  </a:cubicBezTo>
                  <a:cubicBezTo>
                    <a:pt x="875" y="930"/>
                    <a:pt x="896" y="922"/>
                    <a:pt x="921" y="901"/>
                  </a:cubicBezTo>
                  <a:cubicBezTo>
                    <a:pt x="1026" y="818"/>
                    <a:pt x="1026" y="692"/>
                    <a:pt x="1110" y="629"/>
                  </a:cubicBezTo>
                  <a:cubicBezTo>
                    <a:pt x="1132" y="613"/>
                    <a:pt x="1165" y="610"/>
                    <a:pt x="1201" y="610"/>
                  </a:cubicBezTo>
                  <a:cubicBezTo>
                    <a:pt x="1228" y="610"/>
                    <a:pt x="1257" y="611"/>
                    <a:pt x="1284" y="611"/>
                  </a:cubicBezTo>
                  <a:cubicBezTo>
                    <a:pt x="1358" y="611"/>
                    <a:pt x="1416" y="596"/>
                    <a:pt x="1382" y="483"/>
                  </a:cubicBezTo>
                  <a:cubicBezTo>
                    <a:pt x="1340" y="274"/>
                    <a:pt x="1444" y="232"/>
                    <a:pt x="1214" y="148"/>
                  </a:cubicBezTo>
                  <a:cubicBezTo>
                    <a:pt x="1066" y="74"/>
                    <a:pt x="929" y="0"/>
                    <a:pt x="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9" name="Google Shape;26499;p126">
              <a:extLst>
                <a:ext uri="{FF2B5EF4-FFF2-40B4-BE49-F238E27FC236}">
                  <a16:creationId xmlns:a16="http://schemas.microsoft.com/office/drawing/2014/main" id="{0959B9FD-0F8D-2657-8505-401F5150908B}"/>
                </a:ext>
              </a:extLst>
            </p:cNvPr>
            <p:cNvSpPr/>
            <p:nvPr/>
          </p:nvSpPr>
          <p:spPr>
            <a:xfrm>
              <a:off x="2801096" y="2645501"/>
              <a:ext cx="71770" cy="38263"/>
            </a:xfrm>
            <a:custGeom>
              <a:avLst/>
              <a:gdLst/>
              <a:ahLst/>
              <a:cxnLst/>
              <a:rect l="l" t="t" r="r" b="b"/>
              <a:pathLst>
                <a:path w="1675" h="893" extrusionOk="0">
                  <a:moveTo>
                    <a:pt x="979" y="0"/>
                  </a:moveTo>
                  <a:cubicBezTo>
                    <a:pt x="888" y="0"/>
                    <a:pt x="794" y="18"/>
                    <a:pt x="691" y="66"/>
                  </a:cubicBezTo>
                  <a:cubicBezTo>
                    <a:pt x="440" y="170"/>
                    <a:pt x="1" y="463"/>
                    <a:pt x="210" y="672"/>
                  </a:cubicBezTo>
                  <a:cubicBezTo>
                    <a:pt x="283" y="746"/>
                    <a:pt x="212" y="868"/>
                    <a:pt x="349" y="868"/>
                  </a:cubicBezTo>
                  <a:cubicBezTo>
                    <a:pt x="368" y="868"/>
                    <a:pt x="391" y="866"/>
                    <a:pt x="419" y="861"/>
                  </a:cubicBezTo>
                  <a:cubicBezTo>
                    <a:pt x="628" y="819"/>
                    <a:pt x="628" y="819"/>
                    <a:pt x="754" y="819"/>
                  </a:cubicBezTo>
                  <a:cubicBezTo>
                    <a:pt x="845" y="834"/>
                    <a:pt x="881" y="893"/>
                    <a:pt x="941" y="893"/>
                  </a:cubicBezTo>
                  <a:cubicBezTo>
                    <a:pt x="964" y="893"/>
                    <a:pt x="991" y="884"/>
                    <a:pt x="1026" y="861"/>
                  </a:cubicBezTo>
                  <a:cubicBezTo>
                    <a:pt x="1151" y="777"/>
                    <a:pt x="1151" y="651"/>
                    <a:pt x="1256" y="568"/>
                  </a:cubicBezTo>
                  <a:cubicBezTo>
                    <a:pt x="1361" y="505"/>
                    <a:pt x="1654" y="589"/>
                    <a:pt x="1591" y="400"/>
                  </a:cubicBezTo>
                  <a:cubicBezTo>
                    <a:pt x="1528" y="191"/>
                    <a:pt x="1675" y="149"/>
                    <a:pt x="1423" y="86"/>
                  </a:cubicBezTo>
                  <a:cubicBezTo>
                    <a:pt x="1268" y="47"/>
                    <a:pt x="1128"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0" name="Google Shape;26500;p126">
              <a:extLst>
                <a:ext uri="{FF2B5EF4-FFF2-40B4-BE49-F238E27FC236}">
                  <a16:creationId xmlns:a16="http://schemas.microsoft.com/office/drawing/2014/main" id="{3B6EFA27-5FB4-7F9C-48DA-6FA9CDD51E7C}"/>
                </a:ext>
              </a:extLst>
            </p:cNvPr>
            <p:cNvSpPr/>
            <p:nvPr/>
          </p:nvSpPr>
          <p:spPr>
            <a:xfrm>
              <a:off x="2899736" y="2632689"/>
              <a:ext cx="48461" cy="25794"/>
            </a:xfrm>
            <a:custGeom>
              <a:avLst/>
              <a:gdLst/>
              <a:ahLst/>
              <a:cxnLst/>
              <a:rect l="l" t="t" r="r" b="b"/>
              <a:pathLst>
                <a:path w="1131" h="602" extrusionOk="0">
                  <a:moveTo>
                    <a:pt x="908" y="0"/>
                  </a:moveTo>
                  <a:cubicBezTo>
                    <a:pt x="895" y="0"/>
                    <a:pt x="879" y="3"/>
                    <a:pt x="858" y="9"/>
                  </a:cubicBezTo>
                  <a:cubicBezTo>
                    <a:pt x="760" y="33"/>
                    <a:pt x="719" y="43"/>
                    <a:pt x="686" y="43"/>
                  </a:cubicBezTo>
                  <a:cubicBezTo>
                    <a:pt x="662" y="43"/>
                    <a:pt x="642" y="38"/>
                    <a:pt x="607" y="30"/>
                  </a:cubicBezTo>
                  <a:cubicBezTo>
                    <a:pt x="551" y="30"/>
                    <a:pt x="523" y="2"/>
                    <a:pt x="486" y="2"/>
                  </a:cubicBezTo>
                  <a:cubicBezTo>
                    <a:pt x="468" y="2"/>
                    <a:pt x="447" y="9"/>
                    <a:pt x="419" y="30"/>
                  </a:cubicBezTo>
                  <a:cubicBezTo>
                    <a:pt x="335" y="72"/>
                    <a:pt x="356" y="155"/>
                    <a:pt x="272" y="218"/>
                  </a:cubicBezTo>
                  <a:cubicBezTo>
                    <a:pt x="210" y="281"/>
                    <a:pt x="21" y="218"/>
                    <a:pt x="63" y="344"/>
                  </a:cubicBezTo>
                  <a:cubicBezTo>
                    <a:pt x="105" y="490"/>
                    <a:pt x="0" y="511"/>
                    <a:pt x="168" y="553"/>
                  </a:cubicBezTo>
                  <a:cubicBezTo>
                    <a:pt x="276" y="577"/>
                    <a:pt x="364" y="601"/>
                    <a:pt x="455" y="601"/>
                  </a:cubicBezTo>
                  <a:cubicBezTo>
                    <a:pt x="522" y="601"/>
                    <a:pt x="590" y="588"/>
                    <a:pt x="670" y="553"/>
                  </a:cubicBezTo>
                  <a:cubicBezTo>
                    <a:pt x="858" y="490"/>
                    <a:pt x="1130" y="281"/>
                    <a:pt x="1005" y="134"/>
                  </a:cubicBezTo>
                  <a:cubicBezTo>
                    <a:pt x="951" y="98"/>
                    <a:pt x="990"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1" name="Google Shape;26501;p126">
              <a:extLst>
                <a:ext uri="{FF2B5EF4-FFF2-40B4-BE49-F238E27FC236}">
                  <a16:creationId xmlns:a16="http://schemas.microsoft.com/office/drawing/2014/main" id="{2675362A-BDA7-DB85-655B-152FFCC57C83}"/>
                </a:ext>
              </a:extLst>
            </p:cNvPr>
            <p:cNvSpPr/>
            <p:nvPr/>
          </p:nvSpPr>
          <p:spPr>
            <a:xfrm>
              <a:off x="3336373" y="2704634"/>
              <a:ext cx="48418" cy="26137"/>
            </a:xfrm>
            <a:custGeom>
              <a:avLst/>
              <a:gdLst/>
              <a:ahLst/>
              <a:cxnLst/>
              <a:rect l="l" t="t" r="r" b="b"/>
              <a:pathLst>
                <a:path w="1130" h="610" extrusionOk="0">
                  <a:moveTo>
                    <a:pt x="892" y="1"/>
                  </a:moveTo>
                  <a:cubicBezTo>
                    <a:pt x="882" y="1"/>
                    <a:pt x="871" y="2"/>
                    <a:pt x="858" y="4"/>
                  </a:cubicBezTo>
                  <a:cubicBezTo>
                    <a:pt x="691" y="46"/>
                    <a:pt x="691" y="46"/>
                    <a:pt x="607" y="46"/>
                  </a:cubicBezTo>
                  <a:cubicBezTo>
                    <a:pt x="546" y="46"/>
                    <a:pt x="518" y="1"/>
                    <a:pt x="476" y="1"/>
                  </a:cubicBezTo>
                  <a:cubicBezTo>
                    <a:pt x="460" y="1"/>
                    <a:pt x="441" y="8"/>
                    <a:pt x="419" y="25"/>
                  </a:cubicBezTo>
                  <a:cubicBezTo>
                    <a:pt x="335" y="87"/>
                    <a:pt x="356" y="171"/>
                    <a:pt x="272" y="234"/>
                  </a:cubicBezTo>
                  <a:cubicBezTo>
                    <a:pt x="209" y="276"/>
                    <a:pt x="21" y="213"/>
                    <a:pt x="63" y="359"/>
                  </a:cubicBezTo>
                  <a:cubicBezTo>
                    <a:pt x="84" y="485"/>
                    <a:pt x="0" y="527"/>
                    <a:pt x="167" y="548"/>
                  </a:cubicBezTo>
                  <a:cubicBezTo>
                    <a:pt x="288" y="575"/>
                    <a:pt x="383" y="610"/>
                    <a:pt x="485" y="610"/>
                  </a:cubicBezTo>
                  <a:cubicBezTo>
                    <a:pt x="542" y="610"/>
                    <a:pt x="602" y="599"/>
                    <a:pt x="670" y="569"/>
                  </a:cubicBezTo>
                  <a:cubicBezTo>
                    <a:pt x="858" y="485"/>
                    <a:pt x="1130" y="276"/>
                    <a:pt x="983" y="150"/>
                  </a:cubicBezTo>
                  <a:cubicBezTo>
                    <a:pt x="945" y="93"/>
                    <a:pt x="994" y="1"/>
                    <a:pt x="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2" name="Google Shape;26502;p126">
              <a:extLst>
                <a:ext uri="{FF2B5EF4-FFF2-40B4-BE49-F238E27FC236}">
                  <a16:creationId xmlns:a16="http://schemas.microsoft.com/office/drawing/2014/main" id="{452E1D44-0905-9CE3-F21B-5DE250327EF4}"/>
                </a:ext>
              </a:extLst>
            </p:cNvPr>
            <p:cNvSpPr/>
            <p:nvPr/>
          </p:nvSpPr>
          <p:spPr>
            <a:xfrm>
              <a:off x="2966067" y="2721431"/>
              <a:ext cx="48461" cy="26008"/>
            </a:xfrm>
            <a:custGeom>
              <a:avLst/>
              <a:gdLst/>
              <a:ahLst/>
              <a:cxnLst/>
              <a:rect l="l" t="t" r="r" b="b"/>
              <a:pathLst>
                <a:path w="1131" h="607" extrusionOk="0">
                  <a:moveTo>
                    <a:pt x="909" y="1"/>
                  </a:moveTo>
                  <a:cubicBezTo>
                    <a:pt x="895" y="1"/>
                    <a:pt x="879" y="3"/>
                    <a:pt x="858" y="9"/>
                  </a:cubicBezTo>
                  <a:cubicBezTo>
                    <a:pt x="773" y="34"/>
                    <a:pt x="737" y="44"/>
                    <a:pt x="706" y="44"/>
                  </a:cubicBezTo>
                  <a:cubicBezTo>
                    <a:pt x="683" y="44"/>
                    <a:pt x="663" y="39"/>
                    <a:pt x="628" y="30"/>
                  </a:cubicBezTo>
                  <a:cubicBezTo>
                    <a:pt x="573" y="30"/>
                    <a:pt x="545" y="2"/>
                    <a:pt x="507" y="2"/>
                  </a:cubicBezTo>
                  <a:cubicBezTo>
                    <a:pt x="489" y="2"/>
                    <a:pt x="468" y="9"/>
                    <a:pt x="440" y="30"/>
                  </a:cubicBezTo>
                  <a:cubicBezTo>
                    <a:pt x="356" y="93"/>
                    <a:pt x="356" y="156"/>
                    <a:pt x="294" y="219"/>
                  </a:cubicBezTo>
                  <a:cubicBezTo>
                    <a:pt x="210" y="281"/>
                    <a:pt x="22" y="219"/>
                    <a:pt x="63" y="344"/>
                  </a:cubicBezTo>
                  <a:cubicBezTo>
                    <a:pt x="105" y="491"/>
                    <a:pt x="1" y="511"/>
                    <a:pt x="189" y="553"/>
                  </a:cubicBezTo>
                  <a:cubicBezTo>
                    <a:pt x="295" y="580"/>
                    <a:pt x="392" y="606"/>
                    <a:pt x="492" y="606"/>
                  </a:cubicBezTo>
                  <a:cubicBezTo>
                    <a:pt x="550" y="606"/>
                    <a:pt x="609" y="597"/>
                    <a:pt x="670" y="574"/>
                  </a:cubicBezTo>
                  <a:cubicBezTo>
                    <a:pt x="858" y="491"/>
                    <a:pt x="1130" y="281"/>
                    <a:pt x="1005" y="135"/>
                  </a:cubicBezTo>
                  <a:cubicBezTo>
                    <a:pt x="951" y="99"/>
                    <a:pt x="990"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3" name="Google Shape;26503;p126">
              <a:extLst>
                <a:ext uri="{FF2B5EF4-FFF2-40B4-BE49-F238E27FC236}">
                  <a16:creationId xmlns:a16="http://schemas.microsoft.com/office/drawing/2014/main" id="{C6CECCE2-3670-F23C-DCAE-45615BE3198D}"/>
                </a:ext>
              </a:extLst>
            </p:cNvPr>
            <p:cNvSpPr/>
            <p:nvPr/>
          </p:nvSpPr>
          <p:spPr>
            <a:xfrm>
              <a:off x="3373096" y="2651371"/>
              <a:ext cx="52960" cy="27551"/>
            </a:xfrm>
            <a:custGeom>
              <a:avLst/>
              <a:gdLst/>
              <a:ahLst/>
              <a:cxnLst/>
              <a:rect l="l" t="t" r="r" b="b"/>
              <a:pathLst>
                <a:path w="1236" h="643" extrusionOk="0">
                  <a:moveTo>
                    <a:pt x="658" y="1"/>
                  </a:moveTo>
                  <a:cubicBezTo>
                    <a:pt x="644" y="1"/>
                    <a:pt x="628" y="4"/>
                    <a:pt x="608" y="12"/>
                  </a:cubicBezTo>
                  <a:cubicBezTo>
                    <a:pt x="503" y="54"/>
                    <a:pt x="482" y="138"/>
                    <a:pt x="398" y="159"/>
                  </a:cubicBezTo>
                  <a:cubicBezTo>
                    <a:pt x="385" y="165"/>
                    <a:pt x="370" y="168"/>
                    <a:pt x="352" y="168"/>
                  </a:cubicBezTo>
                  <a:cubicBezTo>
                    <a:pt x="303" y="168"/>
                    <a:pt x="243" y="148"/>
                    <a:pt x="197" y="148"/>
                  </a:cubicBezTo>
                  <a:cubicBezTo>
                    <a:pt x="156" y="148"/>
                    <a:pt x="126" y="164"/>
                    <a:pt x="126" y="221"/>
                  </a:cubicBezTo>
                  <a:cubicBezTo>
                    <a:pt x="106" y="368"/>
                    <a:pt x="1" y="368"/>
                    <a:pt x="168" y="473"/>
                  </a:cubicBezTo>
                  <a:cubicBezTo>
                    <a:pt x="321" y="549"/>
                    <a:pt x="439" y="643"/>
                    <a:pt x="617" y="643"/>
                  </a:cubicBezTo>
                  <a:cubicBezTo>
                    <a:pt x="634" y="643"/>
                    <a:pt x="652" y="642"/>
                    <a:pt x="670" y="640"/>
                  </a:cubicBezTo>
                  <a:cubicBezTo>
                    <a:pt x="880" y="619"/>
                    <a:pt x="1235" y="493"/>
                    <a:pt x="1131" y="305"/>
                  </a:cubicBezTo>
                  <a:cubicBezTo>
                    <a:pt x="1089" y="242"/>
                    <a:pt x="1194" y="138"/>
                    <a:pt x="1026" y="138"/>
                  </a:cubicBezTo>
                  <a:cubicBezTo>
                    <a:pt x="859" y="117"/>
                    <a:pt x="859" y="117"/>
                    <a:pt x="796" y="96"/>
                  </a:cubicBezTo>
                  <a:cubicBezTo>
                    <a:pt x="728" y="62"/>
                    <a:pt x="715"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4" name="Google Shape;26504;p126">
              <a:extLst>
                <a:ext uri="{FF2B5EF4-FFF2-40B4-BE49-F238E27FC236}">
                  <a16:creationId xmlns:a16="http://schemas.microsoft.com/office/drawing/2014/main" id="{3A2610DA-4C33-FBBB-9CD5-A74D9ED32677}"/>
                </a:ext>
              </a:extLst>
            </p:cNvPr>
            <p:cNvSpPr/>
            <p:nvPr/>
          </p:nvSpPr>
          <p:spPr>
            <a:xfrm>
              <a:off x="3038697" y="2687537"/>
              <a:ext cx="37706" cy="22666"/>
            </a:xfrm>
            <a:custGeom>
              <a:avLst/>
              <a:gdLst/>
              <a:ahLst/>
              <a:cxnLst/>
              <a:rect l="l" t="t" r="r" b="b"/>
              <a:pathLst>
                <a:path w="880" h="529" extrusionOk="0">
                  <a:moveTo>
                    <a:pt x="508" y="0"/>
                  </a:moveTo>
                  <a:cubicBezTo>
                    <a:pt x="471" y="0"/>
                    <a:pt x="427" y="8"/>
                    <a:pt x="377" y="26"/>
                  </a:cubicBezTo>
                  <a:cubicBezTo>
                    <a:pt x="147" y="89"/>
                    <a:pt x="0" y="89"/>
                    <a:pt x="42" y="256"/>
                  </a:cubicBezTo>
                  <a:cubicBezTo>
                    <a:pt x="105" y="424"/>
                    <a:pt x="189" y="528"/>
                    <a:pt x="398" y="528"/>
                  </a:cubicBezTo>
                  <a:cubicBezTo>
                    <a:pt x="607" y="528"/>
                    <a:pt x="816" y="507"/>
                    <a:pt x="858" y="403"/>
                  </a:cubicBezTo>
                  <a:cubicBezTo>
                    <a:pt x="879" y="298"/>
                    <a:pt x="754" y="110"/>
                    <a:pt x="754" y="110"/>
                  </a:cubicBezTo>
                  <a:cubicBezTo>
                    <a:pt x="705" y="93"/>
                    <a:pt x="64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5" name="Google Shape;26505;p126">
              <a:extLst>
                <a:ext uri="{FF2B5EF4-FFF2-40B4-BE49-F238E27FC236}">
                  <a16:creationId xmlns:a16="http://schemas.microsoft.com/office/drawing/2014/main" id="{113EDC9F-233B-94D3-69F7-65AAE03CC1B0}"/>
                </a:ext>
              </a:extLst>
            </p:cNvPr>
            <p:cNvSpPr/>
            <p:nvPr/>
          </p:nvSpPr>
          <p:spPr>
            <a:xfrm>
              <a:off x="2893437" y="2702320"/>
              <a:ext cx="37706" cy="22238"/>
            </a:xfrm>
            <a:custGeom>
              <a:avLst/>
              <a:gdLst/>
              <a:ahLst/>
              <a:cxnLst/>
              <a:rect l="l" t="t" r="r" b="b"/>
              <a:pathLst>
                <a:path w="880" h="519" extrusionOk="0">
                  <a:moveTo>
                    <a:pt x="486" y="0"/>
                  </a:moveTo>
                  <a:cubicBezTo>
                    <a:pt x="454" y="0"/>
                    <a:pt x="418" y="5"/>
                    <a:pt x="377" y="16"/>
                  </a:cubicBezTo>
                  <a:cubicBezTo>
                    <a:pt x="147" y="100"/>
                    <a:pt x="1" y="100"/>
                    <a:pt x="43" y="267"/>
                  </a:cubicBezTo>
                  <a:cubicBezTo>
                    <a:pt x="105" y="434"/>
                    <a:pt x="189" y="518"/>
                    <a:pt x="398" y="518"/>
                  </a:cubicBezTo>
                  <a:cubicBezTo>
                    <a:pt x="608" y="518"/>
                    <a:pt x="817" y="518"/>
                    <a:pt x="859" y="413"/>
                  </a:cubicBezTo>
                  <a:cubicBezTo>
                    <a:pt x="880" y="309"/>
                    <a:pt x="754" y="100"/>
                    <a:pt x="754" y="100"/>
                  </a:cubicBezTo>
                  <a:cubicBezTo>
                    <a:pt x="702" y="100"/>
                    <a:pt x="636"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6" name="Google Shape;26506;p126">
              <a:extLst>
                <a:ext uri="{FF2B5EF4-FFF2-40B4-BE49-F238E27FC236}">
                  <a16:creationId xmlns:a16="http://schemas.microsoft.com/office/drawing/2014/main" id="{74966052-67E3-3279-AA03-9407817F032A}"/>
                </a:ext>
              </a:extLst>
            </p:cNvPr>
            <p:cNvSpPr/>
            <p:nvPr/>
          </p:nvSpPr>
          <p:spPr>
            <a:xfrm>
              <a:off x="3157048" y="2720231"/>
              <a:ext cx="38606" cy="22238"/>
            </a:xfrm>
            <a:custGeom>
              <a:avLst/>
              <a:gdLst/>
              <a:ahLst/>
              <a:cxnLst/>
              <a:rect l="l" t="t" r="r" b="b"/>
              <a:pathLst>
                <a:path w="901" h="519" extrusionOk="0">
                  <a:moveTo>
                    <a:pt x="505" y="1"/>
                  </a:moveTo>
                  <a:cubicBezTo>
                    <a:pt x="474" y="1"/>
                    <a:pt x="439" y="5"/>
                    <a:pt x="398" y="16"/>
                  </a:cubicBezTo>
                  <a:cubicBezTo>
                    <a:pt x="147" y="100"/>
                    <a:pt x="0" y="100"/>
                    <a:pt x="63" y="267"/>
                  </a:cubicBezTo>
                  <a:cubicBezTo>
                    <a:pt x="105" y="435"/>
                    <a:pt x="189" y="519"/>
                    <a:pt x="398" y="519"/>
                  </a:cubicBezTo>
                  <a:cubicBezTo>
                    <a:pt x="628" y="519"/>
                    <a:pt x="816" y="519"/>
                    <a:pt x="858" y="414"/>
                  </a:cubicBezTo>
                  <a:cubicBezTo>
                    <a:pt x="900" y="309"/>
                    <a:pt x="754" y="100"/>
                    <a:pt x="754" y="100"/>
                  </a:cubicBezTo>
                  <a:cubicBezTo>
                    <a:pt x="702" y="100"/>
                    <a:pt x="650" y="1"/>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7" name="Google Shape;26507;p126">
              <a:extLst>
                <a:ext uri="{FF2B5EF4-FFF2-40B4-BE49-F238E27FC236}">
                  <a16:creationId xmlns:a16="http://schemas.microsoft.com/office/drawing/2014/main" id="{7B376FB5-4E80-9C2B-EDB0-DE157E8F86DF}"/>
                </a:ext>
              </a:extLst>
            </p:cNvPr>
            <p:cNvSpPr/>
            <p:nvPr/>
          </p:nvSpPr>
          <p:spPr>
            <a:xfrm>
              <a:off x="3321119" y="2645758"/>
              <a:ext cx="37706" cy="22281"/>
            </a:xfrm>
            <a:custGeom>
              <a:avLst/>
              <a:gdLst/>
              <a:ahLst/>
              <a:cxnLst/>
              <a:rect l="l" t="t" r="r" b="b"/>
              <a:pathLst>
                <a:path w="880" h="520" extrusionOk="0">
                  <a:moveTo>
                    <a:pt x="495" y="0"/>
                  </a:moveTo>
                  <a:cubicBezTo>
                    <a:pt x="461" y="0"/>
                    <a:pt x="422" y="5"/>
                    <a:pt x="377" y="18"/>
                  </a:cubicBezTo>
                  <a:cubicBezTo>
                    <a:pt x="147" y="80"/>
                    <a:pt x="0" y="80"/>
                    <a:pt x="42" y="248"/>
                  </a:cubicBezTo>
                  <a:cubicBezTo>
                    <a:pt x="84" y="415"/>
                    <a:pt x="168" y="520"/>
                    <a:pt x="398" y="520"/>
                  </a:cubicBezTo>
                  <a:cubicBezTo>
                    <a:pt x="607" y="520"/>
                    <a:pt x="816" y="499"/>
                    <a:pt x="837" y="394"/>
                  </a:cubicBezTo>
                  <a:cubicBezTo>
                    <a:pt x="879" y="311"/>
                    <a:pt x="733" y="101"/>
                    <a:pt x="733" y="101"/>
                  </a:cubicBezTo>
                  <a:cubicBezTo>
                    <a:pt x="682" y="85"/>
                    <a:pt x="632" y="0"/>
                    <a:pt x="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8" name="Google Shape;26508;p126">
              <a:extLst>
                <a:ext uri="{FF2B5EF4-FFF2-40B4-BE49-F238E27FC236}">
                  <a16:creationId xmlns:a16="http://schemas.microsoft.com/office/drawing/2014/main" id="{66285F20-A878-9A1A-98EA-89345DD6EC15}"/>
                </a:ext>
              </a:extLst>
            </p:cNvPr>
            <p:cNvSpPr/>
            <p:nvPr/>
          </p:nvSpPr>
          <p:spPr>
            <a:xfrm>
              <a:off x="3278098" y="2662770"/>
              <a:ext cx="37663" cy="22324"/>
            </a:xfrm>
            <a:custGeom>
              <a:avLst/>
              <a:gdLst/>
              <a:ahLst/>
              <a:cxnLst/>
              <a:rect l="l" t="t" r="r" b="b"/>
              <a:pathLst>
                <a:path w="879" h="521" extrusionOk="0">
                  <a:moveTo>
                    <a:pt x="504" y="1"/>
                  </a:moveTo>
                  <a:cubicBezTo>
                    <a:pt x="468" y="1"/>
                    <a:pt x="426" y="6"/>
                    <a:pt x="377" y="18"/>
                  </a:cubicBezTo>
                  <a:cubicBezTo>
                    <a:pt x="146" y="81"/>
                    <a:pt x="0" y="81"/>
                    <a:pt x="42" y="248"/>
                  </a:cubicBezTo>
                  <a:cubicBezTo>
                    <a:pt x="105" y="416"/>
                    <a:pt x="188" y="520"/>
                    <a:pt x="398" y="520"/>
                  </a:cubicBezTo>
                  <a:cubicBezTo>
                    <a:pt x="628" y="520"/>
                    <a:pt x="816" y="499"/>
                    <a:pt x="858" y="416"/>
                  </a:cubicBezTo>
                  <a:cubicBezTo>
                    <a:pt x="879" y="311"/>
                    <a:pt x="753" y="102"/>
                    <a:pt x="753" y="102"/>
                  </a:cubicBezTo>
                  <a:cubicBezTo>
                    <a:pt x="703" y="85"/>
                    <a:pt x="652" y="1"/>
                    <a:pt x="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9" name="Google Shape;26509;p126">
              <a:extLst>
                <a:ext uri="{FF2B5EF4-FFF2-40B4-BE49-F238E27FC236}">
                  <a16:creationId xmlns:a16="http://schemas.microsoft.com/office/drawing/2014/main" id="{506B1021-E50E-D98D-5397-4FB248D8D98E}"/>
                </a:ext>
              </a:extLst>
            </p:cNvPr>
            <p:cNvSpPr/>
            <p:nvPr/>
          </p:nvSpPr>
          <p:spPr>
            <a:xfrm>
              <a:off x="3111327" y="2594638"/>
              <a:ext cx="37706" cy="22324"/>
            </a:xfrm>
            <a:custGeom>
              <a:avLst/>
              <a:gdLst/>
              <a:ahLst/>
              <a:cxnLst/>
              <a:rect l="l" t="t" r="r" b="b"/>
              <a:pathLst>
                <a:path w="880" h="521" extrusionOk="0">
                  <a:moveTo>
                    <a:pt x="497" y="1"/>
                  </a:moveTo>
                  <a:cubicBezTo>
                    <a:pt x="462" y="1"/>
                    <a:pt x="422" y="6"/>
                    <a:pt x="377" y="18"/>
                  </a:cubicBezTo>
                  <a:cubicBezTo>
                    <a:pt x="147" y="81"/>
                    <a:pt x="0" y="81"/>
                    <a:pt x="42" y="248"/>
                  </a:cubicBezTo>
                  <a:cubicBezTo>
                    <a:pt x="105" y="416"/>
                    <a:pt x="189" y="520"/>
                    <a:pt x="398" y="520"/>
                  </a:cubicBezTo>
                  <a:cubicBezTo>
                    <a:pt x="607" y="520"/>
                    <a:pt x="816" y="499"/>
                    <a:pt x="858" y="395"/>
                  </a:cubicBezTo>
                  <a:cubicBezTo>
                    <a:pt x="879" y="311"/>
                    <a:pt x="753" y="102"/>
                    <a:pt x="753" y="102"/>
                  </a:cubicBezTo>
                  <a:cubicBezTo>
                    <a:pt x="703" y="85"/>
                    <a:pt x="639" y="1"/>
                    <a:pt x="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0" name="Google Shape;26510;p126">
              <a:extLst>
                <a:ext uri="{FF2B5EF4-FFF2-40B4-BE49-F238E27FC236}">
                  <a16:creationId xmlns:a16="http://schemas.microsoft.com/office/drawing/2014/main" id="{9A556DD4-799B-B600-FB68-F3EA0AA4B8CC}"/>
                </a:ext>
              </a:extLst>
            </p:cNvPr>
            <p:cNvSpPr/>
            <p:nvPr/>
          </p:nvSpPr>
          <p:spPr>
            <a:xfrm>
              <a:off x="2766131" y="2688779"/>
              <a:ext cx="38606" cy="22324"/>
            </a:xfrm>
            <a:custGeom>
              <a:avLst/>
              <a:gdLst/>
              <a:ahLst/>
              <a:cxnLst/>
              <a:rect l="l" t="t" r="r" b="b"/>
              <a:pathLst>
                <a:path w="901" h="521" extrusionOk="0">
                  <a:moveTo>
                    <a:pt x="516" y="1"/>
                  </a:moveTo>
                  <a:cubicBezTo>
                    <a:pt x="482" y="1"/>
                    <a:pt x="443" y="6"/>
                    <a:pt x="398" y="18"/>
                  </a:cubicBezTo>
                  <a:cubicBezTo>
                    <a:pt x="168" y="81"/>
                    <a:pt x="1" y="81"/>
                    <a:pt x="63" y="248"/>
                  </a:cubicBezTo>
                  <a:cubicBezTo>
                    <a:pt x="105" y="416"/>
                    <a:pt x="189" y="520"/>
                    <a:pt x="419" y="520"/>
                  </a:cubicBezTo>
                  <a:cubicBezTo>
                    <a:pt x="628" y="520"/>
                    <a:pt x="838" y="499"/>
                    <a:pt x="859" y="395"/>
                  </a:cubicBezTo>
                  <a:cubicBezTo>
                    <a:pt x="900" y="290"/>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1" name="Google Shape;26511;p126">
              <a:extLst>
                <a:ext uri="{FF2B5EF4-FFF2-40B4-BE49-F238E27FC236}">
                  <a16:creationId xmlns:a16="http://schemas.microsoft.com/office/drawing/2014/main" id="{5110FFD0-1CBD-0FA0-1A60-760B898C3931}"/>
                </a:ext>
              </a:extLst>
            </p:cNvPr>
            <p:cNvSpPr/>
            <p:nvPr/>
          </p:nvSpPr>
          <p:spPr>
            <a:xfrm>
              <a:off x="3435870" y="2697735"/>
              <a:ext cx="38606" cy="22324"/>
            </a:xfrm>
            <a:custGeom>
              <a:avLst/>
              <a:gdLst/>
              <a:ahLst/>
              <a:cxnLst/>
              <a:rect l="l" t="t" r="r" b="b"/>
              <a:pathLst>
                <a:path w="901" h="521" extrusionOk="0">
                  <a:moveTo>
                    <a:pt x="516" y="1"/>
                  </a:moveTo>
                  <a:cubicBezTo>
                    <a:pt x="482" y="1"/>
                    <a:pt x="443" y="6"/>
                    <a:pt x="398" y="18"/>
                  </a:cubicBezTo>
                  <a:cubicBezTo>
                    <a:pt x="147" y="81"/>
                    <a:pt x="1" y="81"/>
                    <a:pt x="63" y="248"/>
                  </a:cubicBezTo>
                  <a:cubicBezTo>
                    <a:pt x="105" y="416"/>
                    <a:pt x="189" y="520"/>
                    <a:pt x="398" y="520"/>
                  </a:cubicBezTo>
                  <a:cubicBezTo>
                    <a:pt x="628" y="520"/>
                    <a:pt x="817" y="499"/>
                    <a:pt x="858" y="416"/>
                  </a:cubicBezTo>
                  <a:cubicBezTo>
                    <a:pt x="900" y="311"/>
                    <a:pt x="754" y="102"/>
                    <a:pt x="754" y="102"/>
                  </a:cubicBezTo>
                  <a:cubicBezTo>
                    <a:pt x="703" y="85"/>
                    <a:pt x="653" y="1"/>
                    <a:pt x="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2" name="Google Shape;26512;p126">
              <a:extLst>
                <a:ext uri="{FF2B5EF4-FFF2-40B4-BE49-F238E27FC236}">
                  <a16:creationId xmlns:a16="http://schemas.microsoft.com/office/drawing/2014/main" id="{4E4804B3-0D50-7394-1B97-29EE80C53735}"/>
                </a:ext>
              </a:extLst>
            </p:cNvPr>
            <p:cNvSpPr/>
            <p:nvPr/>
          </p:nvSpPr>
          <p:spPr>
            <a:xfrm>
              <a:off x="3228778" y="2693064"/>
              <a:ext cx="24252" cy="15125"/>
            </a:xfrm>
            <a:custGeom>
              <a:avLst/>
              <a:gdLst/>
              <a:ahLst/>
              <a:cxnLst/>
              <a:rect l="l" t="t" r="r" b="b"/>
              <a:pathLst>
                <a:path w="566" h="353" extrusionOk="0">
                  <a:moveTo>
                    <a:pt x="354" y="0"/>
                  </a:moveTo>
                  <a:cubicBezTo>
                    <a:pt x="321" y="0"/>
                    <a:pt x="281" y="10"/>
                    <a:pt x="230" y="44"/>
                  </a:cubicBezTo>
                  <a:cubicBezTo>
                    <a:pt x="84" y="127"/>
                    <a:pt x="0" y="148"/>
                    <a:pt x="42" y="253"/>
                  </a:cubicBezTo>
                  <a:cubicBezTo>
                    <a:pt x="88" y="314"/>
                    <a:pt x="134" y="353"/>
                    <a:pt x="205" y="353"/>
                  </a:cubicBezTo>
                  <a:cubicBezTo>
                    <a:pt x="230" y="353"/>
                    <a:pt x="260" y="348"/>
                    <a:pt x="293" y="336"/>
                  </a:cubicBezTo>
                  <a:cubicBezTo>
                    <a:pt x="419" y="295"/>
                    <a:pt x="544" y="253"/>
                    <a:pt x="544" y="190"/>
                  </a:cubicBezTo>
                  <a:cubicBezTo>
                    <a:pt x="565" y="127"/>
                    <a:pt x="461" y="23"/>
                    <a:pt x="461" y="23"/>
                  </a:cubicBezTo>
                  <a:cubicBezTo>
                    <a:pt x="435"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3" name="Google Shape;26513;p126">
              <a:extLst>
                <a:ext uri="{FF2B5EF4-FFF2-40B4-BE49-F238E27FC236}">
                  <a16:creationId xmlns:a16="http://schemas.microsoft.com/office/drawing/2014/main" id="{0F670EE8-AEF7-3754-55FC-AB23C5997A73}"/>
                </a:ext>
              </a:extLst>
            </p:cNvPr>
            <p:cNvSpPr/>
            <p:nvPr/>
          </p:nvSpPr>
          <p:spPr>
            <a:xfrm>
              <a:off x="2850416" y="2661655"/>
              <a:ext cx="23352" cy="15168"/>
            </a:xfrm>
            <a:custGeom>
              <a:avLst/>
              <a:gdLst/>
              <a:ahLst/>
              <a:cxnLst/>
              <a:rect l="l" t="t" r="r" b="b"/>
              <a:pathLst>
                <a:path w="545" h="354" extrusionOk="0">
                  <a:moveTo>
                    <a:pt x="342" y="1"/>
                  </a:moveTo>
                  <a:cubicBezTo>
                    <a:pt x="310" y="1"/>
                    <a:pt x="268" y="11"/>
                    <a:pt x="210" y="44"/>
                  </a:cubicBezTo>
                  <a:cubicBezTo>
                    <a:pt x="84" y="128"/>
                    <a:pt x="0" y="149"/>
                    <a:pt x="42" y="253"/>
                  </a:cubicBezTo>
                  <a:cubicBezTo>
                    <a:pt x="88" y="315"/>
                    <a:pt x="123" y="354"/>
                    <a:pt x="196" y="354"/>
                  </a:cubicBezTo>
                  <a:cubicBezTo>
                    <a:pt x="222" y="354"/>
                    <a:pt x="254" y="348"/>
                    <a:pt x="293" y="337"/>
                  </a:cubicBezTo>
                  <a:cubicBezTo>
                    <a:pt x="419" y="295"/>
                    <a:pt x="544" y="253"/>
                    <a:pt x="544" y="191"/>
                  </a:cubicBezTo>
                  <a:cubicBezTo>
                    <a:pt x="544" y="128"/>
                    <a:pt x="440" y="23"/>
                    <a:pt x="440" y="23"/>
                  </a:cubicBezTo>
                  <a:cubicBezTo>
                    <a:pt x="415" y="23"/>
                    <a:pt x="390"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4" name="Google Shape;26514;p126">
              <a:extLst>
                <a:ext uri="{FF2B5EF4-FFF2-40B4-BE49-F238E27FC236}">
                  <a16:creationId xmlns:a16="http://schemas.microsoft.com/office/drawing/2014/main" id="{76691E31-FFD7-C164-4159-215B02A55263}"/>
                </a:ext>
              </a:extLst>
            </p:cNvPr>
            <p:cNvSpPr/>
            <p:nvPr/>
          </p:nvSpPr>
          <p:spPr>
            <a:xfrm>
              <a:off x="2923946" y="2672925"/>
              <a:ext cx="24252" cy="15554"/>
            </a:xfrm>
            <a:custGeom>
              <a:avLst/>
              <a:gdLst/>
              <a:ahLst/>
              <a:cxnLst/>
              <a:rect l="l" t="t" r="r" b="b"/>
              <a:pathLst>
                <a:path w="566" h="363" extrusionOk="0">
                  <a:moveTo>
                    <a:pt x="350" y="1"/>
                  </a:moveTo>
                  <a:cubicBezTo>
                    <a:pt x="318" y="1"/>
                    <a:pt x="279" y="13"/>
                    <a:pt x="230" y="53"/>
                  </a:cubicBezTo>
                  <a:cubicBezTo>
                    <a:pt x="105" y="137"/>
                    <a:pt x="0" y="158"/>
                    <a:pt x="63" y="242"/>
                  </a:cubicBezTo>
                  <a:cubicBezTo>
                    <a:pt x="94" y="319"/>
                    <a:pt x="137" y="362"/>
                    <a:pt x="208" y="362"/>
                  </a:cubicBezTo>
                  <a:cubicBezTo>
                    <a:pt x="232" y="362"/>
                    <a:pt x="261" y="357"/>
                    <a:pt x="293" y="346"/>
                  </a:cubicBezTo>
                  <a:cubicBezTo>
                    <a:pt x="419" y="304"/>
                    <a:pt x="544" y="262"/>
                    <a:pt x="565" y="179"/>
                  </a:cubicBezTo>
                  <a:cubicBezTo>
                    <a:pt x="565" y="116"/>
                    <a:pt x="461" y="32"/>
                    <a:pt x="461" y="32"/>
                  </a:cubicBezTo>
                  <a:cubicBezTo>
                    <a:pt x="435" y="32"/>
                    <a:pt x="401" y="1"/>
                    <a:pt x="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5" name="Google Shape;26515;p126">
              <a:extLst>
                <a:ext uri="{FF2B5EF4-FFF2-40B4-BE49-F238E27FC236}">
                  <a16:creationId xmlns:a16="http://schemas.microsoft.com/office/drawing/2014/main" id="{4A5D408F-11B8-3023-3779-E00458B0984C}"/>
                </a:ext>
              </a:extLst>
            </p:cNvPr>
            <p:cNvSpPr/>
            <p:nvPr/>
          </p:nvSpPr>
          <p:spPr>
            <a:xfrm>
              <a:off x="3080818" y="2647301"/>
              <a:ext cx="24252" cy="15168"/>
            </a:xfrm>
            <a:custGeom>
              <a:avLst/>
              <a:gdLst/>
              <a:ahLst/>
              <a:cxnLst/>
              <a:rect l="l" t="t" r="r" b="b"/>
              <a:pathLst>
                <a:path w="566" h="354" extrusionOk="0">
                  <a:moveTo>
                    <a:pt x="354" y="1"/>
                  </a:moveTo>
                  <a:cubicBezTo>
                    <a:pt x="321" y="1"/>
                    <a:pt x="281" y="11"/>
                    <a:pt x="231" y="44"/>
                  </a:cubicBezTo>
                  <a:cubicBezTo>
                    <a:pt x="105" y="128"/>
                    <a:pt x="1" y="149"/>
                    <a:pt x="64" y="233"/>
                  </a:cubicBezTo>
                  <a:cubicBezTo>
                    <a:pt x="95" y="310"/>
                    <a:pt x="137" y="353"/>
                    <a:pt x="208" y="353"/>
                  </a:cubicBezTo>
                  <a:cubicBezTo>
                    <a:pt x="233" y="353"/>
                    <a:pt x="261" y="348"/>
                    <a:pt x="294" y="337"/>
                  </a:cubicBezTo>
                  <a:cubicBezTo>
                    <a:pt x="440" y="296"/>
                    <a:pt x="545" y="254"/>
                    <a:pt x="566" y="191"/>
                  </a:cubicBezTo>
                  <a:cubicBezTo>
                    <a:pt x="566" y="107"/>
                    <a:pt x="461" y="24"/>
                    <a:pt x="461" y="24"/>
                  </a:cubicBezTo>
                  <a:cubicBezTo>
                    <a:pt x="436" y="24"/>
                    <a:pt x="403"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6" name="Google Shape;26516;p126">
              <a:extLst>
                <a:ext uri="{FF2B5EF4-FFF2-40B4-BE49-F238E27FC236}">
                  <a16:creationId xmlns:a16="http://schemas.microsoft.com/office/drawing/2014/main" id="{4629204B-5649-1724-8C9C-BE7CBDCFBE0C}"/>
                </a:ext>
              </a:extLst>
            </p:cNvPr>
            <p:cNvSpPr/>
            <p:nvPr/>
          </p:nvSpPr>
          <p:spPr>
            <a:xfrm>
              <a:off x="3060208" y="2585469"/>
              <a:ext cx="24252" cy="15125"/>
            </a:xfrm>
            <a:custGeom>
              <a:avLst/>
              <a:gdLst/>
              <a:ahLst/>
              <a:cxnLst/>
              <a:rect l="l" t="t" r="r" b="b"/>
              <a:pathLst>
                <a:path w="566" h="353" extrusionOk="0">
                  <a:moveTo>
                    <a:pt x="354" y="0"/>
                  </a:moveTo>
                  <a:cubicBezTo>
                    <a:pt x="321" y="0"/>
                    <a:pt x="281" y="10"/>
                    <a:pt x="231" y="44"/>
                  </a:cubicBezTo>
                  <a:cubicBezTo>
                    <a:pt x="105" y="127"/>
                    <a:pt x="1" y="148"/>
                    <a:pt x="63" y="232"/>
                  </a:cubicBezTo>
                  <a:cubicBezTo>
                    <a:pt x="94" y="310"/>
                    <a:pt x="137" y="353"/>
                    <a:pt x="208" y="353"/>
                  </a:cubicBezTo>
                  <a:cubicBezTo>
                    <a:pt x="233" y="353"/>
                    <a:pt x="261" y="347"/>
                    <a:pt x="294" y="337"/>
                  </a:cubicBezTo>
                  <a:cubicBezTo>
                    <a:pt x="440" y="295"/>
                    <a:pt x="545" y="253"/>
                    <a:pt x="566" y="190"/>
                  </a:cubicBezTo>
                  <a:cubicBezTo>
                    <a:pt x="566" y="106"/>
                    <a:pt x="461" y="23"/>
                    <a:pt x="461" y="23"/>
                  </a:cubicBezTo>
                  <a:cubicBezTo>
                    <a:pt x="436" y="23"/>
                    <a:pt x="403"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7" name="Google Shape;26517;p126">
              <a:extLst>
                <a:ext uri="{FF2B5EF4-FFF2-40B4-BE49-F238E27FC236}">
                  <a16:creationId xmlns:a16="http://schemas.microsoft.com/office/drawing/2014/main" id="{AFF3F6CE-6C99-BD81-C701-0DC3B9384866}"/>
                </a:ext>
              </a:extLst>
            </p:cNvPr>
            <p:cNvSpPr/>
            <p:nvPr/>
          </p:nvSpPr>
          <p:spPr>
            <a:xfrm>
              <a:off x="2940957" y="2564001"/>
              <a:ext cx="117445" cy="72712"/>
            </a:xfrm>
            <a:custGeom>
              <a:avLst/>
              <a:gdLst/>
              <a:ahLst/>
              <a:cxnLst/>
              <a:rect l="l" t="t" r="r" b="b"/>
              <a:pathLst>
                <a:path w="2741" h="1697" extrusionOk="0">
                  <a:moveTo>
                    <a:pt x="2575" y="1"/>
                  </a:moveTo>
                  <a:cubicBezTo>
                    <a:pt x="2548" y="1"/>
                    <a:pt x="2514" y="7"/>
                    <a:pt x="2470" y="22"/>
                  </a:cubicBezTo>
                  <a:cubicBezTo>
                    <a:pt x="2177" y="126"/>
                    <a:pt x="2114" y="43"/>
                    <a:pt x="2114" y="294"/>
                  </a:cubicBezTo>
                  <a:cubicBezTo>
                    <a:pt x="2093" y="545"/>
                    <a:pt x="2093" y="545"/>
                    <a:pt x="1947" y="649"/>
                  </a:cubicBezTo>
                  <a:cubicBezTo>
                    <a:pt x="1779" y="754"/>
                    <a:pt x="1758" y="838"/>
                    <a:pt x="1612" y="859"/>
                  </a:cubicBezTo>
                  <a:cubicBezTo>
                    <a:pt x="1530" y="886"/>
                    <a:pt x="1422" y="949"/>
                    <a:pt x="1327" y="949"/>
                  </a:cubicBezTo>
                  <a:cubicBezTo>
                    <a:pt x="1277" y="949"/>
                    <a:pt x="1230" y="931"/>
                    <a:pt x="1193" y="880"/>
                  </a:cubicBezTo>
                  <a:cubicBezTo>
                    <a:pt x="1068" y="733"/>
                    <a:pt x="1110" y="628"/>
                    <a:pt x="963" y="607"/>
                  </a:cubicBezTo>
                  <a:cubicBezTo>
                    <a:pt x="817" y="587"/>
                    <a:pt x="859" y="587"/>
                    <a:pt x="628" y="587"/>
                  </a:cubicBezTo>
                  <a:cubicBezTo>
                    <a:pt x="613" y="588"/>
                    <a:pt x="598" y="589"/>
                    <a:pt x="584" y="589"/>
                  </a:cubicBezTo>
                  <a:cubicBezTo>
                    <a:pt x="466" y="589"/>
                    <a:pt x="423" y="542"/>
                    <a:pt x="407" y="542"/>
                  </a:cubicBezTo>
                  <a:cubicBezTo>
                    <a:pt x="398" y="542"/>
                    <a:pt x="398" y="557"/>
                    <a:pt x="398" y="607"/>
                  </a:cubicBezTo>
                  <a:cubicBezTo>
                    <a:pt x="398" y="754"/>
                    <a:pt x="294" y="880"/>
                    <a:pt x="524" y="963"/>
                  </a:cubicBezTo>
                  <a:cubicBezTo>
                    <a:pt x="733" y="1047"/>
                    <a:pt x="900" y="1110"/>
                    <a:pt x="733" y="1193"/>
                  </a:cubicBezTo>
                  <a:cubicBezTo>
                    <a:pt x="683" y="1218"/>
                    <a:pt x="621" y="1225"/>
                    <a:pt x="557" y="1225"/>
                  </a:cubicBezTo>
                  <a:cubicBezTo>
                    <a:pt x="489" y="1225"/>
                    <a:pt x="419" y="1217"/>
                    <a:pt x="362" y="1217"/>
                  </a:cubicBezTo>
                  <a:cubicBezTo>
                    <a:pt x="291" y="1217"/>
                    <a:pt x="239" y="1228"/>
                    <a:pt x="231" y="1277"/>
                  </a:cubicBezTo>
                  <a:cubicBezTo>
                    <a:pt x="210" y="1403"/>
                    <a:pt x="1" y="1403"/>
                    <a:pt x="273" y="1465"/>
                  </a:cubicBezTo>
                  <a:cubicBezTo>
                    <a:pt x="320" y="1477"/>
                    <a:pt x="367" y="1482"/>
                    <a:pt x="415" y="1482"/>
                  </a:cubicBezTo>
                  <a:cubicBezTo>
                    <a:pt x="563" y="1482"/>
                    <a:pt x="711" y="1439"/>
                    <a:pt x="839" y="1439"/>
                  </a:cubicBezTo>
                  <a:cubicBezTo>
                    <a:pt x="891" y="1439"/>
                    <a:pt x="940" y="1446"/>
                    <a:pt x="984" y="1465"/>
                  </a:cubicBezTo>
                  <a:cubicBezTo>
                    <a:pt x="1298" y="1612"/>
                    <a:pt x="1444" y="1654"/>
                    <a:pt x="1528" y="1654"/>
                  </a:cubicBezTo>
                  <a:cubicBezTo>
                    <a:pt x="1585" y="1639"/>
                    <a:pt x="1633" y="1606"/>
                    <a:pt x="1717" y="1606"/>
                  </a:cubicBezTo>
                  <a:cubicBezTo>
                    <a:pt x="1756" y="1606"/>
                    <a:pt x="1803" y="1613"/>
                    <a:pt x="1863" y="1633"/>
                  </a:cubicBezTo>
                  <a:cubicBezTo>
                    <a:pt x="1957" y="1668"/>
                    <a:pt x="2011" y="1696"/>
                    <a:pt x="2063" y="1696"/>
                  </a:cubicBezTo>
                  <a:cubicBezTo>
                    <a:pt x="2103" y="1696"/>
                    <a:pt x="2142" y="1679"/>
                    <a:pt x="2198" y="1633"/>
                  </a:cubicBezTo>
                  <a:cubicBezTo>
                    <a:pt x="2344" y="1507"/>
                    <a:pt x="2407" y="1507"/>
                    <a:pt x="2449" y="1361"/>
                  </a:cubicBezTo>
                  <a:cubicBezTo>
                    <a:pt x="2512" y="1214"/>
                    <a:pt x="2491" y="1152"/>
                    <a:pt x="2470" y="1005"/>
                  </a:cubicBezTo>
                  <a:cubicBezTo>
                    <a:pt x="2449" y="838"/>
                    <a:pt x="2470" y="754"/>
                    <a:pt x="2533" y="670"/>
                  </a:cubicBezTo>
                  <a:cubicBezTo>
                    <a:pt x="2616" y="607"/>
                    <a:pt x="2658" y="419"/>
                    <a:pt x="2637" y="335"/>
                  </a:cubicBezTo>
                  <a:cubicBezTo>
                    <a:pt x="2619" y="245"/>
                    <a:pt x="2741" y="1"/>
                    <a:pt x="2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8" name="Google Shape;26518;p126">
              <a:extLst>
                <a:ext uri="{FF2B5EF4-FFF2-40B4-BE49-F238E27FC236}">
                  <a16:creationId xmlns:a16="http://schemas.microsoft.com/office/drawing/2014/main" id="{3393115D-D032-81BB-F619-11A3719BBD79}"/>
                </a:ext>
              </a:extLst>
            </p:cNvPr>
            <p:cNvSpPr/>
            <p:nvPr/>
          </p:nvSpPr>
          <p:spPr>
            <a:xfrm>
              <a:off x="3141279" y="2584183"/>
              <a:ext cx="126057" cy="60629"/>
            </a:xfrm>
            <a:custGeom>
              <a:avLst/>
              <a:gdLst/>
              <a:ahLst/>
              <a:cxnLst/>
              <a:rect l="l" t="t" r="r" b="b"/>
              <a:pathLst>
                <a:path w="2942" h="1415" extrusionOk="0">
                  <a:moveTo>
                    <a:pt x="1190" y="0"/>
                  </a:moveTo>
                  <a:cubicBezTo>
                    <a:pt x="1090" y="0"/>
                    <a:pt x="1017" y="32"/>
                    <a:pt x="996" y="157"/>
                  </a:cubicBezTo>
                  <a:cubicBezTo>
                    <a:pt x="954" y="409"/>
                    <a:pt x="996" y="429"/>
                    <a:pt x="996" y="576"/>
                  </a:cubicBezTo>
                  <a:cubicBezTo>
                    <a:pt x="1017" y="743"/>
                    <a:pt x="1143" y="701"/>
                    <a:pt x="975" y="827"/>
                  </a:cubicBezTo>
                  <a:cubicBezTo>
                    <a:pt x="808" y="953"/>
                    <a:pt x="850" y="869"/>
                    <a:pt x="661" y="973"/>
                  </a:cubicBezTo>
                  <a:cubicBezTo>
                    <a:pt x="473" y="1078"/>
                    <a:pt x="285" y="994"/>
                    <a:pt x="180" y="1099"/>
                  </a:cubicBezTo>
                  <a:cubicBezTo>
                    <a:pt x="100" y="1199"/>
                    <a:pt x="1" y="1414"/>
                    <a:pt x="414" y="1414"/>
                  </a:cubicBezTo>
                  <a:cubicBezTo>
                    <a:pt x="433" y="1414"/>
                    <a:pt x="452" y="1414"/>
                    <a:pt x="473" y="1413"/>
                  </a:cubicBezTo>
                  <a:cubicBezTo>
                    <a:pt x="703" y="1413"/>
                    <a:pt x="619" y="1413"/>
                    <a:pt x="891" y="1329"/>
                  </a:cubicBezTo>
                  <a:cubicBezTo>
                    <a:pt x="1104" y="1264"/>
                    <a:pt x="1163" y="1211"/>
                    <a:pt x="1229" y="1211"/>
                  </a:cubicBezTo>
                  <a:cubicBezTo>
                    <a:pt x="1247" y="1211"/>
                    <a:pt x="1266" y="1215"/>
                    <a:pt x="1289" y="1225"/>
                  </a:cubicBezTo>
                  <a:cubicBezTo>
                    <a:pt x="1415" y="1266"/>
                    <a:pt x="1310" y="1266"/>
                    <a:pt x="1477" y="1287"/>
                  </a:cubicBezTo>
                  <a:cubicBezTo>
                    <a:pt x="1523" y="1300"/>
                    <a:pt x="1558" y="1305"/>
                    <a:pt x="1590" y="1305"/>
                  </a:cubicBezTo>
                  <a:cubicBezTo>
                    <a:pt x="1660" y="1305"/>
                    <a:pt x="1711" y="1281"/>
                    <a:pt x="1812" y="1266"/>
                  </a:cubicBezTo>
                  <a:cubicBezTo>
                    <a:pt x="1914" y="1254"/>
                    <a:pt x="1961" y="1233"/>
                    <a:pt x="2025" y="1233"/>
                  </a:cubicBezTo>
                  <a:cubicBezTo>
                    <a:pt x="2067" y="1233"/>
                    <a:pt x="2115" y="1242"/>
                    <a:pt x="2189" y="1266"/>
                  </a:cubicBezTo>
                  <a:cubicBezTo>
                    <a:pt x="2377" y="1308"/>
                    <a:pt x="2419" y="1350"/>
                    <a:pt x="2523" y="1350"/>
                  </a:cubicBezTo>
                  <a:cubicBezTo>
                    <a:pt x="2649" y="1350"/>
                    <a:pt x="2942" y="1141"/>
                    <a:pt x="2670" y="1120"/>
                  </a:cubicBezTo>
                  <a:cubicBezTo>
                    <a:pt x="2419" y="1099"/>
                    <a:pt x="2419" y="1099"/>
                    <a:pt x="2189" y="1078"/>
                  </a:cubicBezTo>
                  <a:cubicBezTo>
                    <a:pt x="1959" y="1036"/>
                    <a:pt x="2042" y="994"/>
                    <a:pt x="1854" y="994"/>
                  </a:cubicBezTo>
                  <a:lnTo>
                    <a:pt x="1456" y="994"/>
                  </a:lnTo>
                  <a:cubicBezTo>
                    <a:pt x="1435" y="994"/>
                    <a:pt x="1411" y="996"/>
                    <a:pt x="1386" y="996"/>
                  </a:cubicBezTo>
                  <a:cubicBezTo>
                    <a:pt x="1314" y="996"/>
                    <a:pt x="1247" y="984"/>
                    <a:pt x="1310" y="890"/>
                  </a:cubicBezTo>
                  <a:cubicBezTo>
                    <a:pt x="1415" y="743"/>
                    <a:pt x="1435" y="827"/>
                    <a:pt x="1561" y="701"/>
                  </a:cubicBezTo>
                  <a:cubicBezTo>
                    <a:pt x="1666" y="555"/>
                    <a:pt x="1749" y="660"/>
                    <a:pt x="1707" y="492"/>
                  </a:cubicBezTo>
                  <a:cubicBezTo>
                    <a:pt x="1687" y="325"/>
                    <a:pt x="1687" y="325"/>
                    <a:pt x="1707" y="262"/>
                  </a:cubicBezTo>
                  <a:cubicBezTo>
                    <a:pt x="1707" y="199"/>
                    <a:pt x="1791" y="53"/>
                    <a:pt x="1540" y="32"/>
                  </a:cubicBezTo>
                  <a:cubicBezTo>
                    <a:pt x="1415" y="32"/>
                    <a:pt x="1289"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59" name="Google Shape;21758;p67">
            <a:extLst>
              <a:ext uri="{FF2B5EF4-FFF2-40B4-BE49-F238E27FC236}">
                <a16:creationId xmlns:a16="http://schemas.microsoft.com/office/drawing/2014/main" id="{BBC7FE77-700F-4089-9D9C-C15109C6A72E}"/>
              </a:ext>
            </a:extLst>
          </p:cNvPr>
          <p:cNvSpPr txBox="1">
            <a:spLocks/>
          </p:cNvSpPr>
          <p:nvPr/>
        </p:nvSpPr>
        <p:spPr>
          <a:xfrm>
            <a:off x="1902086" y="3111923"/>
            <a:ext cx="5334900" cy="93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Berkshire Swash"/>
              <a:buNone/>
              <a:defRPr sz="4800" b="0" i="0" u="none" strike="noStrike" cap="none">
                <a:solidFill>
                  <a:schemeClr val="dk1"/>
                </a:solidFill>
                <a:latin typeface="Berkshire Swash"/>
                <a:ea typeface="Berkshire Swash"/>
                <a:cs typeface="Berkshire Swash"/>
                <a:sym typeface="Berkshire Swash"/>
              </a:defRPr>
            </a:lvl1pPr>
            <a:lvl2pPr marR="0" lvl="1"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2pPr>
            <a:lvl3pPr marR="0" lvl="2"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3pPr>
            <a:lvl4pPr marR="0" lvl="3"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4pPr>
            <a:lvl5pPr marR="0" lvl="4"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5pPr>
            <a:lvl6pPr marR="0" lvl="5"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6pPr>
            <a:lvl7pPr marR="0" lvl="6"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7pPr>
            <a:lvl8pPr marR="0" lvl="7"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8pPr>
            <a:lvl9pPr marR="0" lvl="8" algn="ctr" rtl="0">
              <a:lnSpc>
                <a:spcPct val="100000"/>
              </a:lnSpc>
              <a:spcBef>
                <a:spcPts val="0"/>
              </a:spcBef>
              <a:spcAft>
                <a:spcPts val="0"/>
              </a:spcAft>
              <a:buClr>
                <a:schemeClr val="accent2"/>
              </a:buClr>
              <a:buSzPts val="2800"/>
              <a:buFont typeface="Arial"/>
              <a:buNone/>
              <a:defRPr sz="4800" b="0" i="0" u="none" strike="noStrike" cap="none">
                <a:solidFill>
                  <a:schemeClr val="accent2"/>
                </a:solidFill>
                <a:latin typeface="Open Sans"/>
                <a:ea typeface="Open Sans"/>
                <a:cs typeface="Open Sans"/>
                <a:sym typeface="Open Sans"/>
              </a:defRPr>
            </a:lvl9pPr>
          </a:lstStyle>
          <a:p>
            <a:r>
              <a:rPr lang="en-US" sz="3500" dirty="0">
                <a:solidFill>
                  <a:schemeClr val="accent5">
                    <a:lumMod val="75000"/>
                  </a:schemeClr>
                </a:solidFill>
              </a:rPr>
              <a:t>By Govardhan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58"/>
                                        </p:tgtEl>
                                        <p:attrNameLst>
                                          <p:attrName>style.visibility</p:attrName>
                                        </p:attrNameLst>
                                      </p:cBhvr>
                                      <p:to>
                                        <p:strVal val="visible"/>
                                      </p:to>
                                    </p:set>
                                    <p:animEffect transition="in" filter="fade">
                                      <p:cBhvr>
                                        <p:cTn id="7" dur="1000"/>
                                        <p:tgtEl>
                                          <p:spTgt spid="2175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759"/>
                                        </p:tgtEl>
                                        <p:attrNameLst>
                                          <p:attrName>style.visibility</p:attrName>
                                        </p:attrNameLst>
                                      </p:cBhvr>
                                      <p:to>
                                        <p:strVal val="visible"/>
                                      </p:to>
                                    </p:set>
                                    <p:animEffect transition="in" filter="fade">
                                      <p:cBhvr>
                                        <p:cTn id="11" dur="1000"/>
                                        <p:tgtEl>
                                          <p:spTgt spid="21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34"/>
        <p:cNvGrpSpPr/>
        <p:nvPr/>
      </p:nvGrpSpPr>
      <p:grpSpPr>
        <a:xfrm>
          <a:off x="0" y="0"/>
          <a:ext cx="0" cy="0"/>
          <a:chOff x="0" y="0"/>
          <a:chExt cx="0" cy="0"/>
        </a:xfrm>
      </p:grpSpPr>
      <p:pic>
        <p:nvPicPr>
          <p:cNvPr id="21394" name="Picture 6" descr="Understanding Your Business Environment">
            <a:extLst>
              <a:ext uri="{FF2B5EF4-FFF2-40B4-BE49-F238E27FC236}">
                <a16:creationId xmlns:a16="http://schemas.microsoft.com/office/drawing/2014/main" id="{C287ED57-C295-FFDF-F407-DD131FA7B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7" y="597173"/>
            <a:ext cx="1838849" cy="1344892"/>
          </a:xfrm>
          <a:prstGeom prst="rect">
            <a:avLst/>
          </a:prstGeom>
          <a:solidFill>
            <a:srgbClr val="FFC000"/>
          </a:solidFill>
          <a:ln>
            <a:solidFill>
              <a:schemeClr val="accent6">
                <a:lumMod val="40000"/>
                <a:lumOff val="60000"/>
              </a:schemeClr>
            </a:solidFill>
          </a:ln>
        </p:spPr>
      </p:pic>
      <p:pic>
        <p:nvPicPr>
          <p:cNvPr id="21395" name="Picture 8" descr="Learning Analytics And Big Data ...">
            <a:extLst>
              <a:ext uri="{FF2B5EF4-FFF2-40B4-BE49-F238E27FC236}">
                <a16:creationId xmlns:a16="http://schemas.microsoft.com/office/drawing/2014/main" id="{B989275E-FF92-713A-F36E-7BCC82AB6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898" y="578902"/>
            <a:ext cx="1994766" cy="1381559"/>
          </a:xfrm>
          <a:prstGeom prst="rect">
            <a:avLst/>
          </a:prstGeom>
          <a:solidFill>
            <a:srgbClr val="FFC000"/>
          </a:solidFill>
          <a:ln>
            <a:solidFill>
              <a:schemeClr val="accent6">
                <a:lumMod val="40000"/>
                <a:lumOff val="60000"/>
              </a:schemeClr>
            </a:solidFill>
          </a:ln>
        </p:spPr>
      </p:pic>
      <p:pic>
        <p:nvPicPr>
          <p:cNvPr id="21396" name="Picture 10" descr="Data collection icon market research ...">
            <a:extLst>
              <a:ext uri="{FF2B5EF4-FFF2-40B4-BE49-F238E27FC236}">
                <a16:creationId xmlns:a16="http://schemas.microsoft.com/office/drawing/2014/main" id="{C1EFD699-FC58-FF51-D5EC-F8B3A5638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6800" y="562669"/>
            <a:ext cx="1915552" cy="1397792"/>
          </a:xfrm>
          <a:prstGeom prst="rect">
            <a:avLst/>
          </a:prstGeom>
          <a:solidFill>
            <a:srgbClr val="FFC000"/>
          </a:solidFill>
          <a:ln>
            <a:solidFill>
              <a:schemeClr val="accent6">
                <a:lumMod val="40000"/>
                <a:lumOff val="60000"/>
              </a:schemeClr>
            </a:solidFill>
          </a:ln>
        </p:spPr>
      </p:pic>
      <p:pic>
        <p:nvPicPr>
          <p:cNvPr id="21397" name="Picture 12" descr="single-cell analysis in R and Python ...">
            <a:extLst>
              <a:ext uri="{FF2B5EF4-FFF2-40B4-BE49-F238E27FC236}">
                <a16:creationId xmlns:a16="http://schemas.microsoft.com/office/drawing/2014/main" id="{7C42248B-20C1-5CD3-0DC2-2DF8456DF4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7510" y="566619"/>
            <a:ext cx="2041072" cy="1375446"/>
          </a:xfrm>
          <a:prstGeom prst="rect">
            <a:avLst/>
          </a:prstGeom>
          <a:solidFill>
            <a:srgbClr val="FFC000"/>
          </a:solidFill>
          <a:ln>
            <a:solidFill>
              <a:schemeClr val="accent6">
                <a:lumMod val="40000"/>
                <a:lumOff val="60000"/>
              </a:schemeClr>
            </a:solidFill>
          </a:ln>
        </p:spPr>
      </p:pic>
      <p:pic>
        <p:nvPicPr>
          <p:cNvPr id="21399" name="Picture 21398">
            <a:extLst>
              <a:ext uri="{FF2B5EF4-FFF2-40B4-BE49-F238E27FC236}">
                <a16:creationId xmlns:a16="http://schemas.microsoft.com/office/drawing/2014/main" id="{2EECAF09-FC39-1F96-7E46-B4221569FB1C}"/>
              </a:ext>
            </a:extLst>
          </p:cNvPr>
          <p:cNvPicPr>
            <a:picLocks noChangeAspect="1"/>
          </p:cNvPicPr>
          <p:nvPr/>
        </p:nvPicPr>
        <p:blipFill>
          <a:blip r:embed="rId7"/>
          <a:stretch>
            <a:fillRect/>
          </a:stretch>
        </p:blipFill>
        <p:spPr>
          <a:xfrm>
            <a:off x="2338984" y="2917098"/>
            <a:ext cx="1841104" cy="1484372"/>
          </a:xfrm>
          <a:prstGeom prst="rect">
            <a:avLst/>
          </a:prstGeom>
          <a:solidFill>
            <a:srgbClr val="FFC000"/>
          </a:solidFill>
          <a:ln>
            <a:solidFill>
              <a:schemeClr val="accent6">
                <a:lumMod val="40000"/>
                <a:lumOff val="60000"/>
              </a:schemeClr>
            </a:solidFill>
          </a:ln>
        </p:spPr>
      </p:pic>
      <p:pic>
        <p:nvPicPr>
          <p:cNvPr id="21401" name="Picture 21400">
            <a:extLst>
              <a:ext uri="{FF2B5EF4-FFF2-40B4-BE49-F238E27FC236}">
                <a16:creationId xmlns:a16="http://schemas.microsoft.com/office/drawing/2014/main" id="{D11DDFCC-7693-C9D1-50E3-9421EA7894C4}"/>
              </a:ext>
            </a:extLst>
          </p:cNvPr>
          <p:cNvPicPr>
            <a:picLocks noChangeAspect="1"/>
          </p:cNvPicPr>
          <p:nvPr/>
        </p:nvPicPr>
        <p:blipFill>
          <a:blip r:embed="rId8"/>
          <a:stretch>
            <a:fillRect/>
          </a:stretch>
        </p:blipFill>
        <p:spPr>
          <a:xfrm>
            <a:off x="7372662" y="2862181"/>
            <a:ext cx="1645920" cy="1510144"/>
          </a:xfrm>
          <a:prstGeom prst="rect">
            <a:avLst/>
          </a:prstGeom>
          <a:solidFill>
            <a:srgbClr val="FFC000"/>
          </a:solidFill>
          <a:ln>
            <a:solidFill>
              <a:schemeClr val="accent6">
                <a:lumMod val="40000"/>
                <a:lumOff val="60000"/>
              </a:schemeClr>
            </a:solidFill>
          </a:ln>
        </p:spPr>
      </p:pic>
      <p:sp>
        <p:nvSpPr>
          <p:cNvPr id="21402" name="Arrow: Right 21401">
            <a:extLst>
              <a:ext uri="{FF2B5EF4-FFF2-40B4-BE49-F238E27FC236}">
                <a16:creationId xmlns:a16="http://schemas.microsoft.com/office/drawing/2014/main" id="{831D99FD-1642-9F31-E887-0BE83D20C479}"/>
              </a:ext>
            </a:extLst>
          </p:cNvPr>
          <p:cNvSpPr/>
          <p:nvPr/>
        </p:nvSpPr>
        <p:spPr>
          <a:xfrm>
            <a:off x="1797325" y="1004061"/>
            <a:ext cx="764951" cy="268116"/>
          </a:xfrm>
          <a:prstGeom prst="righ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06" name="Arrow: Right 21405">
            <a:extLst>
              <a:ext uri="{FF2B5EF4-FFF2-40B4-BE49-F238E27FC236}">
                <a16:creationId xmlns:a16="http://schemas.microsoft.com/office/drawing/2014/main" id="{EEB99FB5-9D13-C2B9-1922-D880C911F356}"/>
              </a:ext>
            </a:extLst>
          </p:cNvPr>
          <p:cNvSpPr/>
          <p:nvPr/>
        </p:nvSpPr>
        <p:spPr>
          <a:xfrm>
            <a:off x="4113818" y="1014819"/>
            <a:ext cx="819807" cy="268116"/>
          </a:xfrm>
          <a:prstGeom prst="righ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07" name="Arrow: Right 21406">
            <a:extLst>
              <a:ext uri="{FF2B5EF4-FFF2-40B4-BE49-F238E27FC236}">
                <a16:creationId xmlns:a16="http://schemas.microsoft.com/office/drawing/2014/main" id="{A72E3333-AC28-030A-ED93-A582DE40C42F}"/>
              </a:ext>
            </a:extLst>
          </p:cNvPr>
          <p:cNvSpPr/>
          <p:nvPr/>
        </p:nvSpPr>
        <p:spPr>
          <a:xfrm>
            <a:off x="6404344" y="990392"/>
            <a:ext cx="819807" cy="268116"/>
          </a:xfrm>
          <a:prstGeom prst="righ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08" name="Arrow: Down 21407">
            <a:extLst>
              <a:ext uri="{FF2B5EF4-FFF2-40B4-BE49-F238E27FC236}">
                <a16:creationId xmlns:a16="http://schemas.microsoft.com/office/drawing/2014/main" id="{0D919285-4385-053C-5EDF-72FBAF7BDDA9}"/>
              </a:ext>
            </a:extLst>
          </p:cNvPr>
          <p:cNvSpPr/>
          <p:nvPr/>
        </p:nvSpPr>
        <p:spPr>
          <a:xfrm>
            <a:off x="8045792" y="1943683"/>
            <a:ext cx="301253" cy="1042798"/>
          </a:xfrm>
          <a:prstGeom prst="down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3" name="TextBox 21412">
            <a:extLst>
              <a:ext uri="{FF2B5EF4-FFF2-40B4-BE49-F238E27FC236}">
                <a16:creationId xmlns:a16="http://schemas.microsoft.com/office/drawing/2014/main" id="{2185E276-0188-752A-CC7C-C6CD9083A2F5}"/>
              </a:ext>
            </a:extLst>
          </p:cNvPr>
          <p:cNvSpPr txBox="1"/>
          <p:nvPr/>
        </p:nvSpPr>
        <p:spPr>
          <a:xfrm>
            <a:off x="-55781" y="1975621"/>
            <a:ext cx="2201244"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Business Understanding</a:t>
            </a:r>
          </a:p>
        </p:txBody>
      </p:sp>
      <p:sp>
        <p:nvSpPr>
          <p:cNvPr id="21414" name="TextBox 21413">
            <a:extLst>
              <a:ext uri="{FF2B5EF4-FFF2-40B4-BE49-F238E27FC236}">
                <a16:creationId xmlns:a16="http://schemas.microsoft.com/office/drawing/2014/main" id="{3EE4425C-6F96-C81B-004A-9A8867D0237E}"/>
              </a:ext>
            </a:extLst>
          </p:cNvPr>
          <p:cNvSpPr txBox="1"/>
          <p:nvPr/>
        </p:nvSpPr>
        <p:spPr>
          <a:xfrm>
            <a:off x="2543091" y="1994362"/>
            <a:ext cx="1893467"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Data Understanding</a:t>
            </a:r>
          </a:p>
        </p:txBody>
      </p:sp>
      <p:sp>
        <p:nvSpPr>
          <p:cNvPr id="21415" name="TextBox 21414">
            <a:extLst>
              <a:ext uri="{FF2B5EF4-FFF2-40B4-BE49-F238E27FC236}">
                <a16:creationId xmlns:a16="http://schemas.microsoft.com/office/drawing/2014/main" id="{77634F57-9366-25CB-1A55-8D1B9CEBB028}"/>
              </a:ext>
            </a:extLst>
          </p:cNvPr>
          <p:cNvSpPr txBox="1"/>
          <p:nvPr/>
        </p:nvSpPr>
        <p:spPr>
          <a:xfrm>
            <a:off x="5051139" y="2002705"/>
            <a:ext cx="1457450"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Data Collection</a:t>
            </a:r>
          </a:p>
        </p:txBody>
      </p:sp>
      <p:sp>
        <p:nvSpPr>
          <p:cNvPr id="21416" name="TextBox 21415">
            <a:extLst>
              <a:ext uri="{FF2B5EF4-FFF2-40B4-BE49-F238E27FC236}">
                <a16:creationId xmlns:a16="http://schemas.microsoft.com/office/drawing/2014/main" id="{87CBC565-3BCF-69FC-7500-1241A84BE357}"/>
              </a:ext>
            </a:extLst>
          </p:cNvPr>
          <p:cNvSpPr txBox="1"/>
          <p:nvPr/>
        </p:nvSpPr>
        <p:spPr>
          <a:xfrm>
            <a:off x="7246819" y="2016419"/>
            <a:ext cx="526106"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EDA</a:t>
            </a:r>
          </a:p>
        </p:txBody>
      </p:sp>
      <p:sp>
        <p:nvSpPr>
          <p:cNvPr id="21417" name="TextBox 21416">
            <a:extLst>
              <a:ext uri="{FF2B5EF4-FFF2-40B4-BE49-F238E27FC236}">
                <a16:creationId xmlns:a16="http://schemas.microsoft.com/office/drawing/2014/main" id="{04B64297-4A9F-ACDB-72F7-B327AA63B9DF}"/>
              </a:ext>
            </a:extLst>
          </p:cNvPr>
          <p:cNvSpPr txBox="1"/>
          <p:nvPr/>
        </p:nvSpPr>
        <p:spPr>
          <a:xfrm>
            <a:off x="7351275" y="4419595"/>
            <a:ext cx="1824538"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Data Preprocessing</a:t>
            </a:r>
          </a:p>
        </p:txBody>
      </p:sp>
      <p:sp>
        <p:nvSpPr>
          <p:cNvPr id="21418" name="TextBox 21417">
            <a:extLst>
              <a:ext uri="{FF2B5EF4-FFF2-40B4-BE49-F238E27FC236}">
                <a16:creationId xmlns:a16="http://schemas.microsoft.com/office/drawing/2014/main" id="{B5AF3D0F-982A-2B05-4DE9-0CAF9CE3921C}"/>
              </a:ext>
            </a:extLst>
          </p:cNvPr>
          <p:cNvSpPr txBox="1"/>
          <p:nvPr/>
        </p:nvSpPr>
        <p:spPr>
          <a:xfrm>
            <a:off x="5092216" y="4446486"/>
            <a:ext cx="1489510"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Data Modelling</a:t>
            </a:r>
          </a:p>
        </p:txBody>
      </p:sp>
      <p:pic>
        <p:nvPicPr>
          <p:cNvPr id="4102" name="Picture 6" descr="11 Best Practices For Data Modelling ...">
            <a:extLst>
              <a:ext uri="{FF2B5EF4-FFF2-40B4-BE49-F238E27FC236}">
                <a16:creationId xmlns:a16="http://schemas.microsoft.com/office/drawing/2014/main" id="{76D4F57C-EDAE-6161-A4E3-32E4605193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6839" y="2917098"/>
            <a:ext cx="1943333" cy="1510144"/>
          </a:xfrm>
          <a:prstGeom prst="rect">
            <a:avLst/>
          </a:prstGeom>
          <a:noFill/>
          <a:extLst>
            <a:ext uri="{909E8E84-426E-40DD-AFC4-6F175D3DCCD1}">
              <a14:hiddenFill xmlns:a14="http://schemas.microsoft.com/office/drawing/2010/main">
                <a:solidFill>
                  <a:srgbClr val="FFFFFF"/>
                </a:solidFill>
              </a14:hiddenFill>
            </a:ext>
          </a:extLst>
        </p:spPr>
      </p:pic>
      <p:sp>
        <p:nvSpPr>
          <p:cNvPr id="21409" name="Arrow: Left 21408">
            <a:extLst>
              <a:ext uri="{FF2B5EF4-FFF2-40B4-BE49-F238E27FC236}">
                <a16:creationId xmlns:a16="http://schemas.microsoft.com/office/drawing/2014/main" id="{D517C051-CD67-1480-D6D2-8A2463D4F33E}"/>
              </a:ext>
            </a:extLst>
          </p:cNvPr>
          <p:cNvSpPr/>
          <p:nvPr/>
        </p:nvSpPr>
        <p:spPr>
          <a:xfrm>
            <a:off x="3997032" y="3501531"/>
            <a:ext cx="819807" cy="307777"/>
          </a:xfrm>
          <a:prstGeom prst="lef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0" name="TextBox 21429">
            <a:extLst>
              <a:ext uri="{FF2B5EF4-FFF2-40B4-BE49-F238E27FC236}">
                <a16:creationId xmlns:a16="http://schemas.microsoft.com/office/drawing/2014/main" id="{1FBF2D21-59D8-539A-289D-C9B11594C8D6}"/>
              </a:ext>
            </a:extLst>
          </p:cNvPr>
          <p:cNvSpPr txBox="1"/>
          <p:nvPr/>
        </p:nvSpPr>
        <p:spPr>
          <a:xfrm>
            <a:off x="2380651" y="4446485"/>
            <a:ext cx="1733167"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Data Visualization</a:t>
            </a:r>
          </a:p>
        </p:txBody>
      </p:sp>
      <p:sp>
        <p:nvSpPr>
          <p:cNvPr id="21410" name="Arrow: Left 21409">
            <a:extLst>
              <a:ext uri="{FF2B5EF4-FFF2-40B4-BE49-F238E27FC236}">
                <a16:creationId xmlns:a16="http://schemas.microsoft.com/office/drawing/2014/main" id="{C968BCCC-09EA-0300-E4FF-494A6D071EC0}"/>
              </a:ext>
            </a:extLst>
          </p:cNvPr>
          <p:cNvSpPr/>
          <p:nvPr/>
        </p:nvSpPr>
        <p:spPr>
          <a:xfrm>
            <a:off x="6581726" y="3465422"/>
            <a:ext cx="790936" cy="307777"/>
          </a:xfrm>
          <a:prstGeom prst="lef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descr="Custom Reports To Publish Dashboards ...">
            <a:extLst>
              <a:ext uri="{FF2B5EF4-FFF2-40B4-BE49-F238E27FC236}">
                <a16:creationId xmlns:a16="http://schemas.microsoft.com/office/drawing/2014/main" id="{3D40EC8A-18BD-3A84-ADAC-0956DA90CC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55" y="2874918"/>
            <a:ext cx="1797325" cy="1526551"/>
          </a:xfrm>
          <a:prstGeom prst="rect">
            <a:avLst/>
          </a:prstGeom>
          <a:noFill/>
          <a:extLst>
            <a:ext uri="{909E8E84-426E-40DD-AFC4-6F175D3DCCD1}">
              <a14:hiddenFill xmlns:a14="http://schemas.microsoft.com/office/drawing/2010/main">
                <a:solidFill>
                  <a:srgbClr val="FFFFFF"/>
                </a:solidFill>
              </a14:hiddenFill>
            </a:ext>
          </a:extLst>
        </p:spPr>
      </p:pic>
      <p:sp>
        <p:nvSpPr>
          <p:cNvPr id="21434" name="Arrow: Left 21433">
            <a:extLst>
              <a:ext uri="{FF2B5EF4-FFF2-40B4-BE49-F238E27FC236}">
                <a16:creationId xmlns:a16="http://schemas.microsoft.com/office/drawing/2014/main" id="{AE872EE7-749C-55D3-A72A-15035815103D}"/>
              </a:ext>
            </a:extLst>
          </p:cNvPr>
          <p:cNvSpPr/>
          <p:nvPr/>
        </p:nvSpPr>
        <p:spPr>
          <a:xfrm>
            <a:off x="1644242" y="3494707"/>
            <a:ext cx="694742" cy="307777"/>
          </a:xfrm>
          <a:prstGeom prst="leftArrow">
            <a:avLst/>
          </a:prstGeom>
          <a:solidFill>
            <a:srgbClr val="FF0000"/>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5" name="TextBox 21434">
            <a:extLst>
              <a:ext uri="{FF2B5EF4-FFF2-40B4-BE49-F238E27FC236}">
                <a16:creationId xmlns:a16="http://schemas.microsoft.com/office/drawing/2014/main" id="{C3A5012C-2AA1-3426-3F64-C25F0E80D69D}"/>
              </a:ext>
            </a:extLst>
          </p:cNvPr>
          <p:cNvSpPr txBox="1"/>
          <p:nvPr/>
        </p:nvSpPr>
        <p:spPr>
          <a:xfrm>
            <a:off x="365063" y="4417605"/>
            <a:ext cx="790601" cy="307777"/>
          </a:xfrm>
          <a:prstGeom prst="rect">
            <a:avLst/>
          </a:prstGeom>
          <a:noFill/>
          <a:ln>
            <a:solidFill>
              <a:schemeClr val="accent6">
                <a:lumMod val="40000"/>
                <a:lumOff val="60000"/>
              </a:schemeClr>
            </a:solidFill>
          </a:ln>
        </p:spPr>
        <p:txBody>
          <a:bodyPr wrap="none" rtlCol="0">
            <a:spAutoFit/>
          </a:bodyPr>
          <a:lstStyle/>
          <a:p>
            <a:r>
              <a:rPr lang="en-US" sz="1400" b="1" dirty="0">
                <a:solidFill>
                  <a:schemeClr val="accent1">
                    <a:lumMod val="50000"/>
                  </a:schemeClr>
                </a:solidFill>
                <a:latin typeface="Aharoni" panose="02010803020104030203" pitchFamily="2" charset="-79"/>
                <a:cs typeface="Aharoni" panose="02010803020104030203" pitchFamily="2" charset="-79"/>
              </a:rPr>
              <a:t>Publish</a:t>
            </a:r>
          </a:p>
        </p:txBody>
      </p:sp>
      <p:sp>
        <p:nvSpPr>
          <p:cNvPr id="21437" name="Google Shape;21436;p61">
            <a:extLst>
              <a:ext uri="{FF2B5EF4-FFF2-40B4-BE49-F238E27FC236}">
                <a16:creationId xmlns:a16="http://schemas.microsoft.com/office/drawing/2014/main" id="{C8B75375-D0FD-0366-E51F-D7A171483256}"/>
              </a:ext>
            </a:extLst>
          </p:cNvPr>
          <p:cNvSpPr txBox="1">
            <a:spLocks noGrp="1"/>
          </p:cNvSpPr>
          <p:nvPr>
            <p:ph type="title"/>
          </p:nvPr>
        </p:nvSpPr>
        <p:spPr>
          <a:xfrm>
            <a:off x="-16334" y="-72177"/>
            <a:ext cx="6086316"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Architecture :</a:t>
            </a:r>
            <a:endParaRPr dirty="0"/>
          </a:p>
        </p:txBody>
      </p:sp>
    </p:spTree>
    <p:extLst>
      <p:ext uri="{BB962C8B-B14F-4D97-AF65-F5344CB8AC3E}">
        <p14:creationId xmlns:p14="http://schemas.microsoft.com/office/powerpoint/2010/main" val="336033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87"/>
        <p:cNvGrpSpPr/>
        <p:nvPr/>
      </p:nvGrpSpPr>
      <p:grpSpPr>
        <a:xfrm>
          <a:off x="0" y="0"/>
          <a:ext cx="0" cy="0"/>
          <a:chOff x="0" y="0"/>
          <a:chExt cx="0" cy="0"/>
        </a:xfrm>
      </p:grpSpPr>
      <p:sp>
        <p:nvSpPr>
          <p:cNvPr id="23888" name="Google Shape;23888;p91"/>
          <p:cNvSpPr txBox="1">
            <a:spLocks noGrp="1"/>
          </p:cNvSpPr>
          <p:nvPr>
            <p:ph type="title"/>
          </p:nvPr>
        </p:nvSpPr>
        <p:spPr>
          <a:xfrm>
            <a:off x="136675" y="67034"/>
            <a:ext cx="8810256" cy="6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 Showing Coffee Producing Regions across Globe</a:t>
            </a:r>
            <a:endParaRPr dirty="0"/>
          </a:p>
        </p:txBody>
      </p:sp>
      <p:pic>
        <p:nvPicPr>
          <p:cNvPr id="4100" name="Picture 4" descr="coffee bean belt">
            <a:extLst>
              <a:ext uri="{FF2B5EF4-FFF2-40B4-BE49-F238E27FC236}">
                <a16:creationId xmlns:a16="http://schemas.microsoft.com/office/drawing/2014/main" id="{D44AB235-57B9-06A4-F1DF-B309D46B913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735013"/>
            <a:ext cx="9144000" cy="367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8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888"/>
                                        </p:tgtEl>
                                        <p:attrNameLst>
                                          <p:attrName>style.visibility</p:attrName>
                                        </p:attrNameLst>
                                      </p:cBhvr>
                                      <p:to>
                                        <p:strVal val="visible"/>
                                      </p:to>
                                    </p:set>
                                    <p:animEffect transition="in" filter="fade">
                                      <p:cBhvr>
                                        <p:cTn id="7" dur="1000"/>
                                        <p:tgtEl>
                                          <p:spTgt spid="23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40"/>
        <p:cNvGrpSpPr/>
        <p:nvPr/>
      </p:nvGrpSpPr>
      <p:grpSpPr>
        <a:xfrm>
          <a:off x="0" y="0"/>
          <a:ext cx="0" cy="0"/>
          <a:chOff x="0" y="0"/>
          <a:chExt cx="0" cy="0"/>
        </a:xfrm>
      </p:grpSpPr>
      <p:sp>
        <p:nvSpPr>
          <p:cNvPr id="21441" name="Google Shape;21441;p62"/>
          <p:cNvSpPr/>
          <p:nvPr/>
        </p:nvSpPr>
        <p:spPr>
          <a:xfrm>
            <a:off x="4340753" y="2488208"/>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2" name="Google Shape;21442;p62"/>
          <p:cNvSpPr/>
          <p:nvPr/>
        </p:nvSpPr>
        <p:spPr>
          <a:xfrm>
            <a:off x="4340753" y="1326433"/>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3" name="Google Shape;21443;p62"/>
          <p:cNvSpPr/>
          <p:nvPr/>
        </p:nvSpPr>
        <p:spPr>
          <a:xfrm>
            <a:off x="1143283" y="3219537"/>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4" name="Google Shape;21444;p62"/>
          <p:cNvSpPr/>
          <p:nvPr/>
        </p:nvSpPr>
        <p:spPr>
          <a:xfrm>
            <a:off x="1143283" y="2003675"/>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5" name="Google Shape;21445;p62"/>
          <p:cNvSpPr/>
          <p:nvPr/>
        </p:nvSpPr>
        <p:spPr>
          <a:xfrm>
            <a:off x="1143283" y="779603"/>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6" name="Google Shape;21446;p62"/>
          <p:cNvSpPr txBox="1">
            <a:spLocks noGrp="1"/>
          </p:cNvSpPr>
          <p:nvPr>
            <p:ph type="title" idx="19"/>
          </p:nvPr>
        </p:nvSpPr>
        <p:spPr>
          <a:xfrm>
            <a:off x="155235" y="136087"/>
            <a:ext cx="7596600" cy="2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1447" name="Google Shape;21447;p62"/>
          <p:cNvSpPr txBox="1">
            <a:spLocks noGrp="1"/>
          </p:cNvSpPr>
          <p:nvPr>
            <p:ph type="title" idx="13"/>
          </p:nvPr>
        </p:nvSpPr>
        <p:spPr>
          <a:xfrm>
            <a:off x="4379243" y="1356496"/>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449" name="Google Shape;21449;p62"/>
          <p:cNvSpPr txBox="1">
            <a:spLocks noGrp="1"/>
          </p:cNvSpPr>
          <p:nvPr>
            <p:ph type="title" idx="15"/>
          </p:nvPr>
        </p:nvSpPr>
        <p:spPr>
          <a:xfrm>
            <a:off x="2058476" y="3432378"/>
            <a:ext cx="2124300" cy="2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Modelling</a:t>
            </a:r>
            <a:endParaRPr dirty="0"/>
          </a:p>
        </p:txBody>
      </p:sp>
      <p:sp>
        <p:nvSpPr>
          <p:cNvPr id="21450" name="Google Shape;21450;p62"/>
          <p:cNvSpPr txBox="1">
            <a:spLocks noGrp="1"/>
          </p:cNvSpPr>
          <p:nvPr>
            <p:ph type="title" idx="16"/>
          </p:nvPr>
        </p:nvSpPr>
        <p:spPr>
          <a:xfrm>
            <a:off x="4379243" y="2515346"/>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1452" name="Google Shape;21452;p62"/>
          <p:cNvSpPr txBox="1">
            <a:spLocks noGrp="1"/>
          </p:cNvSpPr>
          <p:nvPr>
            <p:ph type="title" idx="18"/>
          </p:nvPr>
        </p:nvSpPr>
        <p:spPr>
          <a:xfrm>
            <a:off x="5321229" y="1570983"/>
            <a:ext cx="2124300" cy="2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Visulaization</a:t>
            </a:r>
            <a:endParaRPr dirty="0"/>
          </a:p>
        </p:txBody>
      </p:sp>
      <p:sp>
        <p:nvSpPr>
          <p:cNvPr id="21453" name="Google Shape;21453;p62"/>
          <p:cNvSpPr txBox="1">
            <a:spLocks noGrp="1"/>
          </p:cNvSpPr>
          <p:nvPr>
            <p:ph type="title"/>
          </p:nvPr>
        </p:nvSpPr>
        <p:spPr>
          <a:xfrm>
            <a:off x="1176610" y="812128"/>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455" name="Google Shape;21455;p62"/>
          <p:cNvSpPr txBox="1">
            <a:spLocks noGrp="1"/>
          </p:cNvSpPr>
          <p:nvPr>
            <p:ph type="title" idx="3"/>
          </p:nvPr>
        </p:nvSpPr>
        <p:spPr>
          <a:xfrm>
            <a:off x="2075645" y="1011204"/>
            <a:ext cx="2124300" cy="2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a:t>
            </a:r>
            <a:endParaRPr dirty="0"/>
          </a:p>
        </p:txBody>
      </p:sp>
      <p:sp>
        <p:nvSpPr>
          <p:cNvPr id="21456" name="Google Shape;21456;p62"/>
          <p:cNvSpPr txBox="1">
            <a:spLocks noGrp="1"/>
          </p:cNvSpPr>
          <p:nvPr>
            <p:ph type="title" idx="4"/>
          </p:nvPr>
        </p:nvSpPr>
        <p:spPr>
          <a:xfrm>
            <a:off x="1176610" y="2019937"/>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58" name="Google Shape;21458;p62"/>
          <p:cNvSpPr txBox="1">
            <a:spLocks noGrp="1"/>
          </p:cNvSpPr>
          <p:nvPr>
            <p:ph type="title" idx="6"/>
          </p:nvPr>
        </p:nvSpPr>
        <p:spPr>
          <a:xfrm>
            <a:off x="2075645" y="2253971"/>
            <a:ext cx="2124300" cy="273300"/>
          </a:xfrm>
          <a:prstGeom prst="rect">
            <a:avLst/>
          </a:prstGeom>
        </p:spPr>
        <p:txBody>
          <a:bodyPr spcFirstLastPara="1" wrap="square" lIns="91425" tIns="91425" rIns="91425" bIns="91425" anchor="ctr" anchorCtr="0">
            <a:noAutofit/>
          </a:bodyPr>
          <a:lstStyle/>
          <a:p>
            <a:r>
              <a:rPr lang="en" dirty="0"/>
              <a:t>Data Preprocessing &amp;</a:t>
            </a:r>
            <a:br>
              <a:rPr lang="en" dirty="0"/>
            </a:br>
            <a:r>
              <a:rPr lang="en-US" dirty="0"/>
              <a:t>Feature Scaling</a:t>
            </a:r>
            <a:endParaRPr dirty="0"/>
          </a:p>
        </p:txBody>
      </p:sp>
      <p:sp>
        <p:nvSpPr>
          <p:cNvPr id="21459" name="Google Shape;21459;p62"/>
          <p:cNvSpPr txBox="1">
            <a:spLocks noGrp="1"/>
          </p:cNvSpPr>
          <p:nvPr>
            <p:ph type="title" idx="7"/>
          </p:nvPr>
        </p:nvSpPr>
        <p:spPr>
          <a:xfrm>
            <a:off x="1176610" y="3242912"/>
            <a:ext cx="804900" cy="5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 name="Google Shape;21452;p62">
            <a:extLst>
              <a:ext uri="{FF2B5EF4-FFF2-40B4-BE49-F238E27FC236}">
                <a16:creationId xmlns:a16="http://schemas.microsoft.com/office/drawing/2014/main" id="{494F8F8D-2A18-3FF1-96AF-754A8898D7DA}"/>
              </a:ext>
            </a:extLst>
          </p:cNvPr>
          <p:cNvSpPr txBox="1">
            <a:spLocks/>
          </p:cNvSpPr>
          <p:nvPr/>
        </p:nvSpPr>
        <p:spPr>
          <a:xfrm>
            <a:off x="5321229" y="2667537"/>
            <a:ext cx="2124300" cy="27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800"/>
              <a:buFont typeface="Open Sans"/>
              <a:buNone/>
              <a:defRPr sz="1800" b="1" i="0" u="none" strike="noStrike" cap="none">
                <a:solidFill>
                  <a:schemeClr val="accent2"/>
                </a:solidFill>
                <a:latin typeface="Open Sans"/>
                <a:ea typeface="Open Sans"/>
                <a:cs typeface="Open Sans"/>
                <a:sym typeface="Open Sans"/>
              </a:defRPr>
            </a:lvl1pPr>
            <a:lvl2pPr marR="0" lvl="1"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9pPr>
          </a:lstStyle>
          <a:p>
            <a:r>
              <a:rPr lang="en-US" dirty="0"/>
              <a:t>Analysis Report</a:t>
            </a:r>
          </a:p>
        </p:txBody>
      </p:sp>
      <p:sp>
        <p:nvSpPr>
          <p:cNvPr id="19" name="Google Shape;21442;p62">
            <a:extLst>
              <a:ext uri="{FF2B5EF4-FFF2-40B4-BE49-F238E27FC236}">
                <a16:creationId xmlns:a16="http://schemas.microsoft.com/office/drawing/2014/main" id="{1776EC3A-26E5-F98B-A18D-9244C0CD8C42}"/>
              </a:ext>
            </a:extLst>
          </p:cNvPr>
          <p:cNvSpPr/>
          <p:nvPr/>
        </p:nvSpPr>
        <p:spPr>
          <a:xfrm>
            <a:off x="4331790" y="3510305"/>
            <a:ext cx="881866" cy="762401"/>
          </a:xfrm>
          <a:custGeom>
            <a:avLst/>
            <a:gdLst/>
            <a:ahLst/>
            <a:cxnLst/>
            <a:rect l="l" t="t" r="r" b="b"/>
            <a:pathLst>
              <a:path w="71522" h="61833" extrusionOk="0">
                <a:moveTo>
                  <a:pt x="41457" y="1"/>
                </a:moveTo>
                <a:cubicBezTo>
                  <a:pt x="39546" y="1"/>
                  <a:pt x="37623" y="126"/>
                  <a:pt x="35716" y="369"/>
                </a:cubicBezTo>
                <a:cubicBezTo>
                  <a:pt x="24925" y="1737"/>
                  <a:pt x="14591" y="7421"/>
                  <a:pt x="8542" y="16570"/>
                </a:cubicBezTo>
                <a:cubicBezTo>
                  <a:pt x="2432" y="25841"/>
                  <a:pt x="1" y="40643"/>
                  <a:pt x="8177" y="49397"/>
                </a:cubicBezTo>
                <a:cubicBezTo>
                  <a:pt x="11369" y="52802"/>
                  <a:pt x="15503" y="55142"/>
                  <a:pt x="19758" y="57027"/>
                </a:cubicBezTo>
                <a:cubicBezTo>
                  <a:pt x="26118" y="59880"/>
                  <a:pt x="32944" y="61832"/>
                  <a:pt x="39921" y="61832"/>
                </a:cubicBezTo>
                <a:cubicBezTo>
                  <a:pt x="40080" y="61832"/>
                  <a:pt x="40238" y="61831"/>
                  <a:pt x="40397" y="61829"/>
                </a:cubicBezTo>
                <a:cubicBezTo>
                  <a:pt x="54622" y="61616"/>
                  <a:pt x="66537" y="51647"/>
                  <a:pt x="69668" y="37817"/>
                </a:cubicBezTo>
                <a:cubicBezTo>
                  <a:pt x="71522" y="29731"/>
                  <a:pt x="71248" y="16996"/>
                  <a:pt x="65838" y="10157"/>
                </a:cubicBezTo>
                <a:cubicBezTo>
                  <a:pt x="60267" y="3117"/>
                  <a:pt x="51003" y="1"/>
                  <a:pt x="4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447;p62">
            <a:extLst>
              <a:ext uri="{FF2B5EF4-FFF2-40B4-BE49-F238E27FC236}">
                <a16:creationId xmlns:a16="http://schemas.microsoft.com/office/drawing/2014/main" id="{C472581C-DB34-B7CB-8EE2-9D60028B720D}"/>
              </a:ext>
            </a:extLst>
          </p:cNvPr>
          <p:cNvSpPr txBox="1">
            <a:spLocks/>
          </p:cNvSpPr>
          <p:nvPr/>
        </p:nvSpPr>
        <p:spPr>
          <a:xfrm>
            <a:off x="4379243" y="3630015"/>
            <a:ext cx="804900" cy="56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Berkshire Swash"/>
              <a:buNone/>
              <a:defRPr sz="4000" b="0" i="0" u="none" strike="noStrike" cap="none">
                <a:solidFill>
                  <a:schemeClr val="dk2"/>
                </a:solidFill>
                <a:latin typeface="Berkshire Swash"/>
                <a:ea typeface="Berkshire Swash"/>
                <a:cs typeface="Berkshire Swash"/>
                <a:sym typeface="Berkshire Swash"/>
              </a:defRPr>
            </a:lvl1pPr>
            <a:lvl2pPr marR="0" lvl="1"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9pPr>
          </a:lstStyle>
          <a:p>
            <a:r>
              <a:rPr lang="en" dirty="0"/>
              <a:t>06</a:t>
            </a:r>
          </a:p>
        </p:txBody>
      </p:sp>
      <p:sp>
        <p:nvSpPr>
          <p:cNvPr id="21" name="Google Shape;21452;p62">
            <a:extLst>
              <a:ext uri="{FF2B5EF4-FFF2-40B4-BE49-F238E27FC236}">
                <a16:creationId xmlns:a16="http://schemas.microsoft.com/office/drawing/2014/main" id="{CB59668A-3CD8-267E-DCCE-1B466C9C8BB1}"/>
              </a:ext>
            </a:extLst>
          </p:cNvPr>
          <p:cNvSpPr txBox="1">
            <a:spLocks/>
          </p:cNvSpPr>
          <p:nvPr/>
        </p:nvSpPr>
        <p:spPr>
          <a:xfrm>
            <a:off x="5321229" y="3795182"/>
            <a:ext cx="2124300" cy="27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800"/>
              <a:buFont typeface="Open Sans"/>
              <a:buNone/>
              <a:defRPr sz="1800" b="1" i="0" u="none" strike="noStrike" cap="none">
                <a:solidFill>
                  <a:schemeClr val="accent2"/>
                </a:solidFill>
                <a:latin typeface="Open Sans"/>
                <a:ea typeface="Open Sans"/>
                <a:cs typeface="Open Sans"/>
                <a:sym typeface="Open Sans"/>
              </a:defRPr>
            </a:lvl1pPr>
            <a:lvl2pPr marR="0" lvl="1"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1800"/>
              <a:buFont typeface="Open Sans"/>
              <a:buNone/>
              <a:defRPr sz="1800" b="1" i="0" u="none" strike="noStrike" cap="none">
                <a:solidFill>
                  <a:schemeClr val="accent6"/>
                </a:solidFill>
                <a:latin typeface="Open Sans"/>
                <a:ea typeface="Open Sans"/>
                <a:cs typeface="Open Sans"/>
                <a:sym typeface="Open Sans"/>
              </a:defRPr>
            </a:lvl9pPr>
          </a:lstStyle>
          <a:p>
            <a:r>
              <a:rPr lang="en-US" dirty="0"/>
              <a:t>Insights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46"/>
                                        </p:tgtEl>
                                        <p:attrNameLst>
                                          <p:attrName>style.visibility</p:attrName>
                                        </p:attrNameLst>
                                      </p:cBhvr>
                                      <p:to>
                                        <p:strVal val="visible"/>
                                      </p:to>
                                    </p:set>
                                    <p:animEffect transition="in" filter="fade">
                                      <p:cBhvr>
                                        <p:cTn id="7" dur="1000"/>
                                        <p:tgtEl>
                                          <p:spTgt spid="21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445"/>
                                        </p:tgtEl>
                                        <p:attrNameLst>
                                          <p:attrName>style.visibility</p:attrName>
                                        </p:attrNameLst>
                                      </p:cBhvr>
                                      <p:to>
                                        <p:strVal val="visible"/>
                                      </p:to>
                                    </p:set>
                                    <p:animEffect transition="in" filter="fade">
                                      <p:cBhvr>
                                        <p:cTn id="11" dur="1000"/>
                                        <p:tgtEl>
                                          <p:spTgt spid="21445"/>
                                        </p:tgtEl>
                                      </p:cBhvr>
                                    </p:animEffect>
                                  </p:childTnLst>
                                </p:cTn>
                              </p:par>
                              <p:par>
                                <p:cTn id="12" presetID="10" presetClass="entr" presetSubtype="0" fill="hold" nodeType="withEffect">
                                  <p:stCondLst>
                                    <p:cond delay="0"/>
                                  </p:stCondLst>
                                  <p:childTnLst>
                                    <p:set>
                                      <p:cBhvr>
                                        <p:cTn id="13" dur="1" fill="hold">
                                          <p:stCondLst>
                                            <p:cond delay="0"/>
                                          </p:stCondLst>
                                        </p:cTn>
                                        <p:tgtEl>
                                          <p:spTgt spid="21453"/>
                                        </p:tgtEl>
                                        <p:attrNameLst>
                                          <p:attrName>style.visibility</p:attrName>
                                        </p:attrNameLst>
                                      </p:cBhvr>
                                      <p:to>
                                        <p:strVal val="visible"/>
                                      </p:to>
                                    </p:set>
                                    <p:animEffect transition="in" filter="fade">
                                      <p:cBhvr>
                                        <p:cTn id="14" dur="1000"/>
                                        <p:tgtEl>
                                          <p:spTgt spid="21453"/>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1455"/>
                                        </p:tgtEl>
                                        <p:attrNameLst>
                                          <p:attrName>style.visibility</p:attrName>
                                        </p:attrNameLst>
                                      </p:cBhvr>
                                      <p:to>
                                        <p:strVal val="visible"/>
                                      </p:to>
                                    </p:set>
                                    <p:animEffect transition="in" filter="fade">
                                      <p:cBhvr>
                                        <p:cTn id="18" dur="1000"/>
                                        <p:tgtEl>
                                          <p:spTgt spid="21455"/>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21444"/>
                                        </p:tgtEl>
                                        <p:attrNameLst>
                                          <p:attrName>style.visibility</p:attrName>
                                        </p:attrNameLst>
                                      </p:cBhvr>
                                      <p:to>
                                        <p:strVal val="visible"/>
                                      </p:to>
                                    </p:set>
                                    <p:animEffect transition="in" filter="fade">
                                      <p:cBhvr>
                                        <p:cTn id="22" dur="1000"/>
                                        <p:tgtEl>
                                          <p:spTgt spid="21444"/>
                                        </p:tgtEl>
                                      </p:cBhvr>
                                    </p:animEffect>
                                  </p:childTnLst>
                                </p:cTn>
                              </p:par>
                              <p:par>
                                <p:cTn id="23" presetID="10" presetClass="entr" presetSubtype="0" fill="hold" nodeType="withEffect">
                                  <p:stCondLst>
                                    <p:cond delay="0"/>
                                  </p:stCondLst>
                                  <p:childTnLst>
                                    <p:set>
                                      <p:cBhvr>
                                        <p:cTn id="24" dur="1" fill="hold">
                                          <p:stCondLst>
                                            <p:cond delay="0"/>
                                          </p:stCondLst>
                                        </p:cTn>
                                        <p:tgtEl>
                                          <p:spTgt spid="21456"/>
                                        </p:tgtEl>
                                        <p:attrNameLst>
                                          <p:attrName>style.visibility</p:attrName>
                                        </p:attrNameLst>
                                      </p:cBhvr>
                                      <p:to>
                                        <p:strVal val="visible"/>
                                      </p:to>
                                    </p:set>
                                    <p:animEffect transition="in" filter="fade">
                                      <p:cBhvr>
                                        <p:cTn id="25" dur="1000"/>
                                        <p:tgtEl>
                                          <p:spTgt spid="21456"/>
                                        </p:tgtEl>
                                      </p:cBhvr>
                                    </p:animEffect>
                                  </p:childTnLst>
                                </p:cTn>
                              </p:par>
                              <p:par>
                                <p:cTn id="26" presetID="10" presetClass="entr" presetSubtype="0" fill="hold" nodeType="withEffect">
                                  <p:stCondLst>
                                    <p:cond delay="0"/>
                                  </p:stCondLst>
                                  <p:childTnLst>
                                    <p:set>
                                      <p:cBhvr>
                                        <p:cTn id="27" dur="1" fill="hold">
                                          <p:stCondLst>
                                            <p:cond delay="0"/>
                                          </p:stCondLst>
                                        </p:cTn>
                                        <p:tgtEl>
                                          <p:spTgt spid="21458"/>
                                        </p:tgtEl>
                                        <p:attrNameLst>
                                          <p:attrName>style.visibility</p:attrName>
                                        </p:attrNameLst>
                                      </p:cBhvr>
                                      <p:to>
                                        <p:strVal val="visible"/>
                                      </p:to>
                                    </p:set>
                                    <p:animEffect transition="in" filter="fade">
                                      <p:cBhvr>
                                        <p:cTn id="28" dur="1000"/>
                                        <p:tgtEl>
                                          <p:spTgt spid="21458"/>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21443"/>
                                        </p:tgtEl>
                                        <p:attrNameLst>
                                          <p:attrName>style.visibility</p:attrName>
                                        </p:attrNameLst>
                                      </p:cBhvr>
                                      <p:to>
                                        <p:strVal val="visible"/>
                                      </p:to>
                                    </p:set>
                                    <p:animEffect transition="in" filter="fade">
                                      <p:cBhvr>
                                        <p:cTn id="32" dur="1000"/>
                                        <p:tgtEl>
                                          <p:spTgt spid="21443"/>
                                        </p:tgtEl>
                                      </p:cBhvr>
                                    </p:animEffect>
                                  </p:childTnLst>
                                </p:cTn>
                              </p:par>
                              <p:par>
                                <p:cTn id="33" presetID="10" presetClass="entr" presetSubtype="0" fill="hold" nodeType="withEffect">
                                  <p:stCondLst>
                                    <p:cond delay="0"/>
                                  </p:stCondLst>
                                  <p:childTnLst>
                                    <p:set>
                                      <p:cBhvr>
                                        <p:cTn id="34" dur="1" fill="hold">
                                          <p:stCondLst>
                                            <p:cond delay="0"/>
                                          </p:stCondLst>
                                        </p:cTn>
                                        <p:tgtEl>
                                          <p:spTgt spid="21459"/>
                                        </p:tgtEl>
                                        <p:attrNameLst>
                                          <p:attrName>style.visibility</p:attrName>
                                        </p:attrNameLst>
                                      </p:cBhvr>
                                      <p:to>
                                        <p:strVal val="visible"/>
                                      </p:to>
                                    </p:set>
                                    <p:animEffect transition="in" filter="fade">
                                      <p:cBhvr>
                                        <p:cTn id="35" dur="1000"/>
                                        <p:tgtEl>
                                          <p:spTgt spid="21459"/>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21442"/>
                                        </p:tgtEl>
                                        <p:attrNameLst>
                                          <p:attrName>style.visibility</p:attrName>
                                        </p:attrNameLst>
                                      </p:cBhvr>
                                      <p:to>
                                        <p:strVal val="visible"/>
                                      </p:to>
                                    </p:set>
                                    <p:animEffect transition="in" filter="fade">
                                      <p:cBhvr>
                                        <p:cTn id="39" dur="1000"/>
                                        <p:tgtEl>
                                          <p:spTgt spid="21442"/>
                                        </p:tgtEl>
                                      </p:cBhvr>
                                    </p:animEffect>
                                  </p:childTnLst>
                                </p:cTn>
                              </p:par>
                              <p:par>
                                <p:cTn id="40" presetID="10" presetClass="entr" presetSubtype="0" fill="hold" nodeType="withEffect">
                                  <p:stCondLst>
                                    <p:cond delay="0"/>
                                  </p:stCondLst>
                                  <p:childTnLst>
                                    <p:set>
                                      <p:cBhvr>
                                        <p:cTn id="41" dur="1" fill="hold">
                                          <p:stCondLst>
                                            <p:cond delay="0"/>
                                          </p:stCondLst>
                                        </p:cTn>
                                        <p:tgtEl>
                                          <p:spTgt spid="21447"/>
                                        </p:tgtEl>
                                        <p:attrNameLst>
                                          <p:attrName>style.visibility</p:attrName>
                                        </p:attrNameLst>
                                      </p:cBhvr>
                                      <p:to>
                                        <p:strVal val="visible"/>
                                      </p:to>
                                    </p:set>
                                    <p:animEffect transition="in" filter="fade">
                                      <p:cBhvr>
                                        <p:cTn id="42" dur="1000"/>
                                        <p:tgtEl>
                                          <p:spTgt spid="21447"/>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21449"/>
                                        </p:tgtEl>
                                        <p:attrNameLst>
                                          <p:attrName>style.visibility</p:attrName>
                                        </p:attrNameLst>
                                      </p:cBhvr>
                                      <p:to>
                                        <p:strVal val="visible"/>
                                      </p:to>
                                    </p:set>
                                    <p:animEffect transition="in" filter="fade">
                                      <p:cBhvr>
                                        <p:cTn id="46" dur="1000"/>
                                        <p:tgtEl>
                                          <p:spTgt spid="21449"/>
                                        </p:tgtEl>
                                      </p:cBhvr>
                                    </p:animEffect>
                                  </p:childTnLst>
                                </p:cTn>
                              </p:par>
                            </p:childTnLst>
                          </p:cTn>
                        </p:par>
                        <p:par>
                          <p:cTn id="47" fill="hold">
                            <p:stCondLst>
                              <p:cond delay="7000"/>
                            </p:stCondLst>
                            <p:childTnLst>
                              <p:par>
                                <p:cTn id="48" presetID="10" presetClass="entr" presetSubtype="0" fill="hold" nodeType="afterEffect">
                                  <p:stCondLst>
                                    <p:cond delay="0"/>
                                  </p:stCondLst>
                                  <p:childTnLst>
                                    <p:set>
                                      <p:cBhvr>
                                        <p:cTn id="49" dur="1" fill="hold">
                                          <p:stCondLst>
                                            <p:cond delay="0"/>
                                          </p:stCondLst>
                                        </p:cTn>
                                        <p:tgtEl>
                                          <p:spTgt spid="21441"/>
                                        </p:tgtEl>
                                        <p:attrNameLst>
                                          <p:attrName>style.visibility</p:attrName>
                                        </p:attrNameLst>
                                      </p:cBhvr>
                                      <p:to>
                                        <p:strVal val="visible"/>
                                      </p:to>
                                    </p:set>
                                    <p:animEffect transition="in" filter="fade">
                                      <p:cBhvr>
                                        <p:cTn id="50" dur="1000"/>
                                        <p:tgtEl>
                                          <p:spTgt spid="21441"/>
                                        </p:tgtEl>
                                      </p:cBhvr>
                                    </p:animEffect>
                                  </p:childTnLst>
                                </p:cTn>
                              </p:par>
                              <p:par>
                                <p:cTn id="51" presetID="10" presetClass="entr" presetSubtype="0" fill="hold" nodeType="withEffect">
                                  <p:stCondLst>
                                    <p:cond delay="0"/>
                                  </p:stCondLst>
                                  <p:childTnLst>
                                    <p:set>
                                      <p:cBhvr>
                                        <p:cTn id="52" dur="1" fill="hold">
                                          <p:stCondLst>
                                            <p:cond delay="0"/>
                                          </p:stCondLst>
                                        </p:cTn>
                                        <p:tgtEl>
                                          <p:spTgt spid="21450"/>
                                        </p:tgtEl>
                                        <p:attrNameLst>
                                          <p:attrName>style.visibility</p:attrName>
                                        </p:attrNameLst>
                                      </p:cBhvr>
                                      <p:to>
                                        <p:strVal val="visible"/>
                                      </p:to>
                                    </p:set>
                                    <p:animEffect transition="in" filter="fade">
                                      <p:cBhvr>
                                        <p:cTn id="53" dur="1000"/>
                                        <p:tgtEl>
                                          <p:spTgt spid="21450"/>
                                        </p:tgtEl>
                                      </p:cBhvr>
                                    </p:animEffect>
                                  </p:childTnLst>
                                </p:cTn>
                              </p:par>
                            </p:childTnLst>
                          </p:cTn>
                        </p:par>
                        <p:par>
                          <p:cTn id="54" fill="hold">
                            <p:stCondLst>
                              <p:cond delay="8000"/>
                            </p:stCondLst>
                            <p:childTnLst>
                              <p:par>
                                <p:cTn id="55" presetID="10" presetClass="entr" presetSubtype="0" fill="hold" nodeType="afterEffect">
                                  <p:stCondLst>
                                    <p:cond delay="0"/>
                                  </p:stCondLst>
                                  <p:childTnLst>
                                    <p:set>
                                      <p:cBhvr>
                                        <p:cTn id="56" dur="1" fill="hold">
                                          <p:stCondLst>
                                            <p:cond delay="0"/>
                                          </p:stCondLst>
                                        </p:cTn>
                                        <p:tgtEl>
                                          <p:spTgt spid="21452"/>
                                        </p:tgtEl>
                                        <p:attrNameLst>
                                          <p:attrName>style.visibility</p:attrName>
                                        </p:attrNameLst>
                                      </p:cBhvr>
                                      <p:to>
                                        <p:strVal val="visible"/>
                                      </p:to>
                                    </p:set>
                                    <p:animEffect transition="in" filter="fade">
                                      <p:cBhvr>
                                        <p:cTn id="57" dur="1000"/>
                                        <p:tgtEl>
                                          <p:spTgt spid="21452"/>
                                        </p:tgtEl>
                                      </p:cBhvr>
                                    </p:animEffect>
                                  </p:childTnLst>
                                </p:cTn>
                              </p:par>
                            </p:childTnLst>
                          </p:cTn>
                        </p:par>
                        <p:par>
                          <p:cTn id="58" fill="hold">
                            <p:stCondLst>
                              <p:cond delay="9000"/>
                            </p:stCondLst>
                            <p:childTnLst>
                              <p:par>
                                <p:cTn id="59" presetID="10"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childTnLst>
                                </p:cTn>
                              </p:par>
                            </p:childTnLst>
                          </p:cTn>
                        </p:par>
                        <p:par>
                          <p:cTn id="62" fill="hold">
                            <p:stCondLst>
                              <p:cond delay="10000"/>
                            </p:stCondLst>
                            <p:childTnLst>
                              <p:par>
                                <p:cTn id="63" presetID="10"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childTnLst>
                                </p:cTn>
                              </p:par>
                              <p:par>
                                <p:cTn id="66" presetID="10"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childTnLst>
                                </p:cTn>
                              </p:par>
                            </p:childTnLst>
                          </p:cTn>
                        </p:par>
                        <p:par>
                          <p:cTn id="69" fill="hold">
                            <p:stCondLst>
                              <p:cond delay="11000"/>
                            </p:stCondLst>
                            <p:childTnLst>
                              <p:par>
                                <p:cTn id="70" presetID="10" presetClass="entr" presetSubtype="0" fill="hold"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loratory Data Analysis">
            <a:extLst>
              <a:ext uri="{FF2B5EF4-FFF2-40B4-BE49-F238E27FC236}">
                <a16:creationId xmlns:a16="http://schemas.microsoft.com/office/drawing/2014/main" id="{C0F82F80-FE2D-39C8-85FA-4B2BED394DE6}"/>
              </a:ext>
            </a:extLst>
          </p:cNvPr>
          <p:cNvPicPr>
            <a:picLocks noChangeAspect="1" noChangeArrowheads="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102394"/>
            <a:ext cx="9144000" cy="493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1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65"/>
        <p:cNvGrpSpPr/>
        <p:nvPr/>
      </p:nvGrpSpPr>
      <p:grpSpPr>
        <a:xfrm>
          <a:off x="0" y="0"/>
          <a:ext cx="0" cy="0"/>
          <a:chOff x="0" y="0"/>
          <a:chExt cx="0" cy="0"/>
        </a:xfrm>
      </p:grpSpPr>
      <p:pic>
        <p:nvPicPr>
          <p:cNvPr id="5126" name="Picture 6" descr="Is Coffee Sustainable? How Can It Be Sustainably Consumed?">
            <a:extLst>
              <a:ext uri="{FF2B5EF4-FFF2-40B4-BE49-F238E27FC236}">
                <a16:creationId xmlns:a16="http://schemas.microsoft.com/office/drawing/2014/main" id="{B07B5932-884C-1BD8-4644-756E1F146F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92947" y="0"/>
            <a:ext cx="8629219" cy="5143500"/>
          </a:xfrm>
          <a:prstGeom prst="rect">
            <a:avLst/>
          </a:prstGeom>
          <a:solidFill>
            <a:schemeClr val="bg2"/>
          </a:solidFill>
        </p:spPr>
      </p:pic>
      <p:sp>
        <p:nvSpPr>
          <p:cNvPr id="21466" name="Google Shape;21466;p63"/>
          <p:cNvSpPr txBox="1">
            <a:spLocks noGrp="1"/>
          </p:cNvSpPr>
          <p:nvPr>
            <p:ph type="title"/>
          </p:nvPr>
        </p:nvSpPr>
        <p:spPr>
          <a:xfrm>
            <a:off x="321834" y="2303302"/>
            <a:ext cx="7829215" cy="2583808"/>
          </a:xfrm>
          <a:prstGeom prst="rect">
            <a:avLst/>
          </a:prstGeom>
        </p:spPr>
        <p:txBody>
          <a:bodyPr spcFirstLastPara="1" wrap="square" lIns="91425" tIns="91425" rIns="91425" bIns="91425" anchor="b" anchorCtr="0">
            <a:noAutofit/>
          </a:bodyPr>
          <a:lstStyle/>
          <a:p>
            <a:pPr algn="just"/>
            <a:r>
              <a:rPr lang="en-US" sz="2200" dirty="0">
                <a:solidFill>
                  <a:schemeClr val="accent1"/>
                </a:solidFill>
                <a:latin typeface="Aharoni" panose="02010803020104030203" pitchFamily="2" charset="-79"/>
                <a:cs typeface="Aharoni" panose="02010803020104030203" pitchFamily="2" charset="-79"/>
              </a:rPr>
              <a:t>Coffee is grown across the globe in what is sometimes called the bean belt, but could simply be described as near the equator. This is why the coffee capitals of the world include Brazil, Columbia, Ethiopia, Indonesia, and Vietnam. Spread over three continents they all share similar equatorial climates perfect for coffee production.</a:t>
            </a:r>
            <a:br>
              <a:rPr lang="en-US" sz="2200" dirty="0">
                <a:solidFill>
                  <a:schemeClr val="accent1"/>
                </a:solidFill>
                <a:latin typeface="Aharoni" panose="02010803020104030203" pitchFamily="2" charset="-79"/>
                <a:cs typeface="Aharoni" panose="02010803020104030203" pitchFamily="2" charset="-79"/>
              </a:rPr>
            </a:br>
            <a:endParaRPr sz="2200" dirty="0">
              <a:solidFill>
                <a:schemeClr val="accent1"/>
              </a:solidFill>
              <a:latin typeface="Aharoni" panose="02010803020104030203" pitchFamily="2" charset="-79"/>
              <a:cs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66"/>
                                        </p:tgtEl>
                                        <p:attrNameLst>
                                          <p:attrName>style.visibility</p:attrName>
                                        </p:attrNameLst>
                                      </p:cBhvr>
                                      <p:to>
                                        <p:strVal val="visible"/>
                                      </p:to>
                                    </p:set>
                                    <p:animEffect transition="in" filter="fade">
                                      <p:cBhvr>
                                        <p:cTn id="7" dur="1000"/>
                                        <p:tgtEl>
                                          <p:spTgt spid="21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ffee Vibes XL by Slidesgo">
  <a:themeElements>
    <a:clrScheme name="Simple Light">
      <a:dk1>
        <a:srgbClr val="F4ECE7"/>
      </a:dk1>
      <a:lt1>
        <a:srgbClr val="756458"/>
      </a:lt1>
      <a:dk2>
        <a:srgbClr val="E5D0C3"/>
      </a:dk2>
      <a:lt2>
        <a:srgbClr val="5F8794"/>
      </a:lt2>
      <a:accent1>
        <a:srgbClr val="F4ECE7"/>
      </a:accent1>
      <a:accent2>
        <a:srgbClr val="756458"/>
      </a:accent2>
      <a:accent3>
        <a:srgbClr val="E5D0C3"/>
      </a:accent3>
      <a:accent4>
        <a:srgbClr val="5F8794"/>
      </a:accent4>
      <a:accent5>
        <a:srgbClr val="5F8794"/>
      </a:accent5>
      <a:accent6>
        <a:srgbClr val="5F8794"/>
      </a:accent6>
      <a:hlink>
        <a:srgbClr val="7564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2226</Words>
  <Application>Microsoft Office PowerPoint</Application>
  <PresentationFormat>On-screen Show (16:9)</PresentationFormat>
  <Paragraphs>193</Paragraphs>
  <Slides>41</Slides>
  <Notes>40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Aharoni</vt:lpstr>
      <vt:lpstr>Roboto Condensed Light</vt:lpstr>
      <vt:lpstr>Arial</vt:lpstr>
      <vt:lpstr>Berkshire Swash</vt:lpstr>
      <vt:lpstr>Open Sans</vt:lpstr>
      <vt:lpstr>Segoe Print</vt:lpstr>
      <vt:lpstr>Coffee Vibes XL by Slidesgo</vt:lpstr>
      <vt:lpstr>Capstone Project: Exploring Coffee Quality Data</vt:lpstr>
      <vt:lpstr>PROJECT OVERVIEW</vt:lpstr>
      <vt:lpstr>Business Objective and Constraints :</vt:lpstr>
      <vt:lpstr>Technical Stacks :</vt:lpstr>
      <vt:lpstr>Project Architecture :</vt:lpstr>
      <vt:lpstr>Map Showing Coffee Producing Regions across Globe</vt:lpstr>
      <vt:lpstr>Table of Contents</vt:lpstr>
      <vt:lpstr>PowerPoint Presentation</vt:lpstr>
      <vt:lpstr>Coffee is grown across the globe in what is sometimes called the bean belt, but could simply be described as near the equator. This is why the coffee capitals of the world include Brazil, Columbia, Ethiopia, Indonesia, and Vietnam. Spread over three continents they all share similar equatorial climates perfect for coffee production. </vt:lpstr>
      <vt:lpstr>Data: The data includes a range of information on coffee production, processing, and sensory evaluation. It also contains data on coffee genetics, soil types, and other factors that can affect coffee quality.</vt:lpstr>
      <vt:lpstr>AROMA: Refers to the scent or fragrance of the coffee. COFFEE AROMA AND ITS RELATION TO COFFEE TASTE AND ACIDITY  A coffee's aroma is also related to the coffee's flavor and acidity. For example, if a coffee is very rich-flavored, then the aroma will also reflect that richness, and if a coffee is acidic it will smell acidy. o Some of the more subtle flavor notes (e.g., high, fleeting notes) of a coffee appear most clearly in the aroma. Since human senses tend to work in concert, the aroma may also affect the coffee flavor characteristics/taste sensations, which may be very subtle. COFFEE'S VOLATILE COMPONENTS AND THEIR EFFECT ON AROMA o A coffee's aroma, which may range from herbal to fruity, is created by the coffee's volatile components - vapors and gases - which are released from the brewed coffee and then inhaled through the nose where they come in contact with the olfactory (nasal) membranes.</vt:lpstr>
      <vt:lpstr>FLAVOUR:  The flavor of coffee is evaluated based on the taste, including any sweetness, bitterness, acidity, and other flavor notes. o The water-soluble taste and aromatic compounds of coffee are perceived primarily through smell (the olfactory membranes) and taste buds (nerve endings on the tongue). o A well-balanced coffee is one in which no single flavor characteristic dominates and/or overpowers/overwhelms the others. o Some general coffee flavor descriptions include complex (multi-flavored) and rich (describes a full-bodied coffee). Some coffees have a flavor reminiscent of red wine and are referred to as winey. Other coffees have a fruity essence that suggests berries or citrus.</vt:lpstr>
      <vt:lpstr>Acidity: Acidity in coffee refers to the brightness or liveliness of the taste. o Acidity is one of the major coffee characteristics along with body, aroma, sweetness, bitterness, and aftertaste used by coffee professionals to describe the taste of a coffee. Acidity is a pleasant snap or crispness and is a desirable characteristic. o Dark roasted coffee beans retain less acid than lighter roasts. o coffees grown at higher altitudes tend to have a higher acidity, due to the slower growth at those elevations, which allows the beans to develop more of their chemical compounds (chlorogenic acids) that contribute to flavor. Body: The body of coffee refers to the thickness or viscosity(చిక్కదనం) of the coffee in the mouth. o At its simplest, a coffee’s “body” is its texture. A coffee with a full body has a weight, or a fullness, that your mouth perceives when you drink it. o During the roasting process, experts can control the temperature to stretch out the “first crack” process and increase the amount of insolubles in the coffee, leading to a denser, more syrupy body. </vt:lpstr>
      <vt:lpstr>Balance: Balance refers to how well the different flavor components of the coffee work together. o A well-balanced coffee is in that no single attribute overpowers the others. One may stand out slightly, but you are still able to single out the distinct aroma, taste and acidity. And this is where slowing down with every sip becomes all the more important. Uniformity: Uniformity refers to the consistency of the coffee from cup to cup. o The Uniformity attribute is defined as “uniformity between cups in the same coffee sample,” or in other words, the uniformity of the coffee beans in the batch. Clean Cup: A clean cup refers to a coffee that is free of any off-flavors or defects, such as sourness, mustiness, or staleness. o A coffee has a “clean cup” if no unusual or “non-coffee like” tastes or aromas (which could be a result of defects) interfere with a coffee’s taste or aftertaste. Sweetness: It can be described as caramel-like, fruity, or floral, and is a desirable quality in coffee.</vt:lpstr>
      <vt:lpstr>  Country of Origin - Each origin has different heights in which coffee grows best. Kenya, for instance, grows coffee in areas much higher than Brazil. Specifically at origin, a higher altitude means slower ripening; slower ripening means a higher density in the seed. The higher density can mean more sweetness, a better quality acidity and more complexity.  Altitude -  Coffee growing altitude is key when it comes to your cup. It’s a major player in determining the beans’ quality, shape, size, and flavor.  Higher altitudes have cooler temperatures than lower altitudes. These cooler temps slow down coffee growth, allowing plants to spend more time reproducing and developing beans. More complex sugars are produced when the beans have more time to develop, leading to more potent tasting notes and decadent flavors. Coffees grown at lower elevations (i.e., Robusta coffees) tend to have blander flavors and less depth. Variety - The type of coffee bean used can have a significant impact on the taste and aroma of the final brew.  </vt:lpstr>
      <vt:lpstr>PowerPoint Presentation</vt:lpstr>
      <vt:lpstr>PowerPoint Presentation</vt:lpstr>
      <vt:lpstr>Data PreProcessing in Power Query Editor:</vt:lpstr>
      <vt:lpstr>PowerPoint Presentation</vt:lpstr>
      <vt:lpstr>PowerPoint Presentation</vt:lpstr>
      <vt:lpstr>Data Modelling!</vt:lpstr>
      <vt:lpstr>PowerPoint Presentation</vt:lpstr>
      <vt:lpstr>Visualization</vt:lpstr>
      <vt:lpstr>Coffee Quality vs Variety Of Beans</vt:lpstr>
      <vt:lpstr>Coffee Quality vs Processing Method</vt:lpstr>
      <vt:lpstr>PowerPoint Presentation</vt:lpstr>
      <vt:lpstr>PowerPoint Presentation</vt:lpstr>
      <vt:lpstr>PowerPoint Presentation</vt:lpstr>
      <vt:lpstr>Analysis Report</vt:lpstr>
      <vt:lpstr>PowerPoint Presentation</vt:lpstr>
      <vt:lpstr>PowerPoint Presentation</vt:lpstr>
      <vt:lpstr>PowerPoint Presentation</vt:lpstr>
      <vt:lpstr>PowerPoint Presentation</vt:lpstr>
      <vt:lpstr>PowerPoint Presentation</vt:lpstr>
      <vt:lpstr>PowerPoint Presentation</vt:lpstr>
      <vt:lpstr>Insights</vt:lpstr>
      <vt:lpstr>PowerPoint Presentation</vt:lpstr>
      <vt:lpstr>PowerPoint Presentation</vt:lpstr>
      <vt:lpstr>PowerPoint Presentation</vt:lpstr>
      <vt:lpstr>Project Video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Govardhan Singu</cp:lastModifiedBy>
  <cp:revision>45</cp:revision>
  <dcterms:modified xsi:type="dcterms:W3CDTF">2024-07-09T05:53:03Z</dcterms:modified>
</cp:coreProperties>
</file>